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5"/>
    <p:sldMasterId id="2147483748" r:id="rId6"/>
    <p:sldMasterId id="2147483757" r:id="rId7"/>
    <p:sldMasterId id="2147483765" r:id="rId8"/>
    <p:sldMasterId id="2147483774" r:id="rId9"/>
    <p:sldMasterId id="2147483650" r:id="rId10"/>
  </p:sldMasterIdLst>
  <p:notesMasterIdLst>
    <p:notesMasterId r:id="rId34"/>
  </p:notesMasterIdLst>
  <p:handoutMasterIdLst>
    <p:handoutMasterId r:id="rId35"/>
  </p:handoutMasterIdLst>
  <p:sldIdLst>
    <p:sldId id="584" r:id="rId11"/>
    <p:sldId id="619" r:id="rId12"/>
    <p:sldId id="436" r:id="rId13"/>
    <p:sldId id="430" r:id="rId14"/>
    <p:sldId id="612" r:id="rId15"/>
    <p:sldId id="610" r:id="rId16"/>
    <p:sldId id="611" r:id="rId17"/>
    <p:sldId id="614" r:id="rId18"/>
    <p:sldId id="613" r:id="rId19"/>
    <p:sldId id="622" r:id="rId20"/>
    <p:sldId id="615" r:id="rId21"/>
    <p:sldId id="621" r:id="rId22"/>
    <p:sldId id="458" r:id="rId23"/>
    <p:sldId id="627" r:id="rId24"/>
    <p:sldId id="617" r:id="rId25"/>
    <p:sldId id="603" r:id="rId26"/>
    <p:sldId id="600" r:id="rId27"/>
    <p:sldId id="618" r:id="rId28"/>
    <p:sldId id="616" r:id="rId29"/>
    <p:sldId id="605" r:id="rId30"/>
    <p:sldId id="604" r:id="rId31"/>
    <p:sldId id="620" r:id="rId32"/>
    <p:sldId id="628" r:id="rId3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CC2632-DF5B-B64D-A9F8-98793308F89C}" name="Carmen Oldham" initials="CO" userId="S::coldham@anchorqea.com::e9b03065-b838-4218-a68e-08a156544b48" providerId="AD"/>
  <p188:author id="{A99F8E38-5120-8CCE-5069-91610A455597}" name="Lydia Pudzianowski" initials="LP" userId="Lydia Pudzianowski" providerId="None"/>
  <p188:author id="{BCC9184F-FE9A-B1FF-2096-F8BB9BF5D5FC}" name="Toni Salvador" initials="TS" userId="S::tsalvador@anchorqea.com::45e86dbd-4b08-4b93-b7f0-ed7a44a94f1f" providerId="AD"/>
  <p188:author id="{C66E9665-7772-6234-7BD4-169762788D8C}" name="Tom Wang" initials="TW" userId="S::twang@anchorqea.com::7d9f9275-92bf-48bc-93f8-51c9c41e0e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ydnee Knox" initials="SK" lastIdx="127" clrIdx="0">
    <p:extLst>
      <p:ext uri="{19B8F6BF-5375-455C-9EA6-DF929625EA0E}">
        <p15:presenceInfo xmlns:p15="http://schemas.microsoft.com/office/powerpoint/2012/main" userId="S-1-5-21-1295742510-17848028-1660491571-41863" providerId="AD"/>
      </p:ext>
    </p:extLst>
  </p:cmAuthor>
  <p:cmAuthor id="2" name="Betsy Yanasak" initials="BY" lastIdx="3" clrIdx="1">
    <p:extLst>
      <p:ext uri="{19B8F6BF-5375-455C-9EA6-DF929625EA0E}">
        <p15:presenceInfo xmlns:p15="http://schemas.microsoft.com/office/powerpoint/2012/main" userId="S-1-5-21-1295742510-17848028-1660491571-1094" providerId="AD"/>
      </p:ext>
    </p:extLst>
  </p:cmAuthor>
  <p:cmAuthor id="3" name="Rebecca Gardner" initials="RG" lastIdx="19" clrIdx="2">
    <p:extLst>
      <p:ext uri="{19B8F6BF-5375-455C-9EA6-DF929625EA0E}">
        <p15:presenceInfo xmlns:p15="http://schemas.microsoft.com/office/powerpoint/2012/main" userId="S-1-5-21-1295742510-17848028-1660491571-8384" providerId="AD"/>
      </p:ext>
    </p:extLst>
  </p:cmAuthor>
  <p:cmAuthor id="4" name="Ram K. Mohan" initials="RKM" lastIdx="4" clrIdx="3">
    <p:extLst>
      <p:ext uri="{19B8F6BF-5375-455C-9EA6-DF929625EA0E}">
        <p15:presenceInfo xmlns:p15="http://schemas.microsoft.com/office/powerpoint/2012/main" userId="Ram K. Mohan" providerId="None"/>
      </p:ext>
    </p:extLst>
  </p:cmAuthor>
  <p:cmAuthor id="5" name="Paul LaRosa" initials="PL" lastIdx="8" clrIdx="4">
    <p:extLst>
      <p:ext uri="{19B8F6BF-5375-455C-9EA6-DF929625EA0E}">
        <p15:presenceInfo xmlns:p15="http://schemas.microsoft.com/office/powerpoint/2012/main" userId="S::plarosa@anchorqea.com::bf926916-bd16-4f79-8894-6fefbd384580" providerId="AD"/>
      </p:ext>
    </p:extLst>
  </p:cmAuthor>
  <p:cmAuthor id="6" name="Hannah Garrison" initials="HG" lastIdx="36" clrIdx="5">
    <p:extLst>
      <p:ext uri="{19B8F6BF-5375-455C-9EA6-DF929625EA0E}">
        <p15:presenceInfo xmlns:p15="http://schemas.microsoft.com/office/powerpoint/2012/main" userId="S-1-5-21-1295742510-17848028-1660491571-302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5A5A"/>
    <a:srgbClr val="FFFFFF"/>
    <a:srgbClr val="005569"/>
    <a:srgbClr val="005568"/>
    <a:srgbClr val="569BBE"/>
    <a:srgbClr val="005469"/>
    <a:srgbClr val="83799C"/>
    <a:srgbClr val="F3CC54"/>
    <a:srgbClr val="4D6264"/>
    <a:srgbClr val="762A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43B68E-1F4D-4283-9CAA-BB6AA96E47D1}" v="3" dt="2025-01-20T19:55:25.649"/>
    <p1510:client id="{7464D493-0E9C-4A47-AE15-265C12D0C373}" v="3" dt="2025-01-20T20:02:13.4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1358" y="91"/>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21" Type="http://schemas.openxmlformats.org/officeDocument/2006/relationships/slide" Target="slides/slide11.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commentAuthors" Target="commentAuthors.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handoutMaster" Target="handoutMasters/handoutMaster1.xml"/><Relationship Id="rId43" Type="http://schemas.microsoft.com/office/2018/10/relationships/authors" Target="author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en Oldham" userId="e9b03065-b838-4218-a68e-08a156544b48" providerId="ADAL" clId="{2343B68E-1F4D-4283-9CAA-BB6AA96E47D1}"/>
    <pc:docChg chg="sldOrd">
      <pc:chgData name="Carmen Oldham" userId="e9b03065-b838-4218-a68e-08a156544b48" providerId="ADAL" clId="{2343B68E-1F4D-4283-9CAA-BB6AA96E47D1}" dt="2025-01-20T19:50:58.101" v="0" actId="20578"/>
      <pc:docMkLst>
        <pc:docMk/>
      </pc:docMkLst>
      <pc:sldChg chg="ord">
        <pc:chgData name="Carmen Oldham" userId="e9b03065-b838-4218-a68e-08a156544b48" providerId="ADAL" clId="{2343B68E-1F4D-4283-9CAA-BB6AA96E47D1}" dt="2025-01-20T19:50:58.101" v="0" actId="20578"/>
        <pc:sldMkLst>
          <pc:docMk/>
          <pc:sldMk cId="3359340646" sldId="612"/>
        </pc:sldMkLst>
      </pc:sldChg>
    </pc:docChg>
  </pc:docChgLst>
  <pc:docChgLst>
    <pc:chgData name="Tom Wang" userId="7d9f9275-92bf-48bc-93f8-51c9c41e0ea2" providerId="ADAL" clId="{B6403BAC-5868-441F-9FCF-95F3EB594AA3}"/>
    <pc:docChg chg="undo custSel addSld delSld modSld sldOrd">
      <pc:chgData name="Tom Wang" userId="7d9f9275-92bf-48bc-93f8-51c9c41e0ea2" providerId="ADAL" clId="{B6403BAC-5868-441F-9FCF-95F3EB594AA3}" dt="2024-12-09T01:19:11.591" v="1410" actId="20577"/>
      <pc:docMkLst>
        <pc:docMk/>
      </pc:docMkLst>
      <pc:sldChg chg="add del">
        <pc:chgData name="Tom Wang" userId="7d9f9275-92bf-48bc-93f8-51c9c41e0ea2" providerId="ADAL" clId="{B6403BAC-5868-441F-9FCF-95F3EB594AA3}" dt="2024-12-08T22:18:24.374" v="1" actId="47"/>
        <pc:sldMkLst>
          <pc:docMk/>
          <pc:sldMk cId="3513791620" sldId="402"/>
        </pc:sldMkLst>
      </pc:sldChg>
      <pc:sldChg chg="modSp add mod">
        <pc:chgData name="Tom Wang" userId="7d9f9275-92bf-48bc-93f8-51c9c41e0ea2" providerId="ADAL" clId="{B6403BAC-5868-441F-9FCF-95F3EB594AA3}" dt="2024-12-08T22:49:17.867" v="94" actId="5793"/>
        <pc:sldMkLst>
          <pc:docMk/>
          <pc:sldMk cId="2709516226" sldId="430"/>
        </pc:sldMkLst>
      </pc:sldChg>
      <pc:sldChg chg="add">
        <pc:chgData name="Tom Wang" userId="7d9f9275-92bf-48bc-93f8-51c9c41e0ea2" providerId="ADAL" clId="{B6403BAC-5868-441F-9FCF-95F3EB594AA3}" dt="2024-12-08T22:40:12.207" v="83"/>
        <pc:sldMkLst>
          <pc:docMk/>
          <pc:sldMk cId="3717310371" sldId="436"/>
        </pc:sldMkLst>
      </pc:sldChg>
      <pc:sldChg chg="modSp mod">
        <pc:chgData name="Tom Wang" userId="7d9f9275-92bf-48bc-93f8-51c9c41e0ea2" providerId="ADAL" clId="{B6403BAC-5868-441F-9FCF-95F3EB594AA3}" dt="2024-12-08T23:20:40.497" v="561" actId="20577"/>
        <pc:sldMkLst>
          <pc:docMk/>
          <pc:sldMk cId="3588198014" sldId="458"/>
        </pc:sldMkLst>
        <pc:spChg chg="mod">
          <ac:chgData name="Tom Wang" userId="7d9f9275-92bf-48bc-93f8-51c9c41e0ea2" providerId="ADAL" clId="{B6403BAC-5868-441F-9FCF-95F3EB594AA3}" dt="2024-12-08T23:08:46.918" v="490" actId="20577"/>
          <ac:spMkLst>
            <pc:docMk/>
            <pc:sldMk cId="3588198014" sldId="458"/>
            <ac:spMk id="4" creationId="{00000000-0000-0000-0000-000000000000}"/>
          </ac:spMkLst>
        </pc:spChg>
        <pc:graphicFrameChg chg="modGraphic">
          <ac:chgData name="Tom Wang" userId="7d9f9275-92bf-48bc-93f8-51c9c41e0ea2" providerId="ADAL" clId="{B6403BAC-5868-441F-9FCF-95F3EB594AA3}" dt="2024-12-08T23:20:40.497" v="561" actId="20577"/>
          <ac:graphicFrameMkLst>
            <pc:docMk/>
            <pc:sldMk cId="3588198014" sldId="458"/>
            <ac:graphicFrameMk id="6" creationId="{00000000-0000-0000-0000-000000000000}"/>
          </ac:graphicFrameMkLst>
        </pc:graphicFrameChg>
      </pc:sldChg>
      <pc:sldChg chg="modSp add del mod">
        <pc:chgData name="Tom Wang" userId="7d9f9275-92bf-48bc-93f8-51c9c41e0ea2" providerId="ADAL" clId="{B6403BAC-5868-441F-9FCF-95F3EB594AA3}" dt="2024-12-08T23:51:53.951" v="966" actId="47"/>
        <pc:sldMkLst>
          <pc:docMk/>
          <pc:sldMk cId="3491921469" sldId="459"/>
        </pc:sldMkLst>
      </pc:sldChg>
      <pc:sldChg chg="add del">
        <pc:chgData name="Tom Wang" userId="7d9f9275-92bf-48bc-93f8-51c9c41e0ea2" providerId="ADAL" clId="{B6403BAC-5868-441F-9FCF-95F3EB594AA3}" dt="2024-12-08T23:21:44.094" v="564" actId="47"/>
        <pc:sldMkLst>
          <pc:docMk/>
          <pc:sldMk cId="1625908168" sldId="470"/>
        </pc:sldMkLst>
      </pc:sldChg>
      <pc:sldChg chg="add del">
        <pc:chgData name="Tom Wang" userId="7d9f9275-92bf-48bc-93f8-51c9c41e0ea2" providerId="ADAL" clId="{B6403BAC-5868-441F-9FCF-95F3EB594AA3}" dt="2024-12-08T22:36:07.044" v="67" actId="2696"/>
        <pc:sldMkLst>
          <pc:docMk/>
          <pc:sldMk cId="1662747177" sldId="470"/>
        </pc:sldMkLst>
      </pc:sldChg>
      <pc:sldChg chg="add del">
        <pc:chgData name="Tom Wang" userId="7d9f9275-92bf-48bc-93f8-51c9c41e0ea2" providerId="ADAL" clId="{B6403BAC-5868-441F-9FCF-95F3EB594AA3}" dt="2024-12-08T22:36:07.044" v="67" actId="2696"/>
        <pc:sldMkLst>
          <pc:docMk/>
          <pc:sldMk cId="1719796387" sldId="471"/>
        </pc:sldMkLst>
      </pc:sldChg>
      <pc:sldChg chg="add del">
        <pc:chgData name="Tom Wang" userId="7d9f9275-92bf-48bc-93f8-51c9c41e0ea2" providerId="ADAL" clId="{B6403BAC-5868-441F-9FCF-95F3EB594AA3}" dt="2024-12-08T23:21:48.062" v="565" actId="47"/>
        <pc:sldMkLst>
          <pc:docMk/>
          <pc:sldMk cId="3559814836" sldId="471"/>
        </pc:sldMkLst>
      </pc:sldChg>
      <pc:sldChg chg="add del">
        <pc:chgData name="Tom Wang" userId="7d9f9275-92bf-48bc-93f8-51c9c41e0ea2" providerId="ADAL" clId="{B6403BAC-5868-441F-9FCF-95F3EB594AA3}" dt="2024-12-08T22:36:29.302" v="70" actId="2696"/>
        <pc:sldMkLst>
          <pc:docMk/>
          <pc:sldMk cId="16549124" sldId="472"/>
        </pc:sldMkLst>
      </pc:sldChg>
      <pc:sldChg chg="add del">
        <pc:chgData name="Tom Wang" userId="7d9f9275-92bf-48bc-93f8-51c9c41e0ea2" providerId="ADAL" clId="{B6403BAC-5868-441F-9FCF-95F3EB594AA3}" dt="2024-12-08T23:21:32.997" v="562" actId="47"/>
        <pc:sldMkLst>
          <pc:docMk/>
          <pc:sldMk cId="3554992945" sldId="472"/>
        </pc:sldMkLst>
      </pc:sldChg>
      <pc:sldChg chg="add del modNotes">
        <pc:chgData name="Tom Wang" userId="7d9f9275-92bf-48bc-93f8-51c9c41e0ea2" providerId="ADAL" clId="{B6403BAC-5868-441F-9FCF-95F3EB594AA3}" dt="2024-12-08T22:36:29.302" v="70" actId="2696"/>
        <pc:sldMkLst>
          <pc:docMk/>
          <pc:sldMk cId="1418713480" sldId="473"/>
        </pc:sldMkLst>
      </pc:sldChg>
      <pc:sldChg chg="add del">
        <pc:chgData name="Tom Wang" userId="7d9f9275-92bf-48bc-93f8-51c9c41e0ea2" providerId="ADAL" clId="{B6403BAC-5868-441F-9FCF-95F3EB594AA3}" dt="2024-12-08T23:21:35.894" v="563" actId="47"/>
        <pc:sldMkLst>
          <pc:docMk/>
          <pc:sldMk cId="1584020962" sldId="473"/>
        </pc:sldMkLst>
      </pc:sldChg>
      <pc:sldChg chg="add del">
        <pc:chgData name="Tom Wang" userId="7d9f9275-92bf-48bc-93f8-51c9c41e0ea2" providerId="ADAL" clId="{B6403BAC-5868-441F-9FCF-95F3EB594AA3}" dt="2024-12-08T22:44:24.905" v="85" actId="47"/>
        <pc:sldMkLst>
          <pc:docMk/>
          <pc:sldMk cId="993859138" sldId="588"/>
        </pc:sldMkLst>
      </pc:sldChg>
      <pc:sldChg chg="add del">
        <pc:chgData name="Tom Wang" userId="7d9f9275-92bf-48bc-93f8-51c9c41e0ea2" providerId="ADAL" clId="{B6403BAC-5868-441F-9FCF-95F3EB594AA3}" dt="2024-12-08T22:44:24.905" v="85" actId="47"/>
        <pc:sldMkLst>
          <pc:docMk/>
          <pc:sldMk cId="575485317" sldId="589"/>
        </pc:sldMkLst>
      </pc:sldChg>
      <pc:sldChg chg="add del">
        <pc:chgData name="Tom Wang" userId="7d9f9275-92bf-48bc-93f8-51c9c41e0ea2" providerId="ADAL" clId="{B6403BAC-5868-441F-9FCF-95F3EB594AA3}" dt="2024-12-08T22:44:24.905" v="85" actId="47"/>
        <pc:sldMkLst>
          <pc:docMk/>
          <pc:sldMk cId="1602215807" sldId="591"/>
        </pc:sldMkLst>
      </pc:sldChg>
      <pc:sldChg chg="add del">
        <pc:chgData name="Tom Wang" userId="7d9f9275-92bf-48bc-93f8-51c9c41e0ea2" providerId="ADAL" clId="{B6403BAC-5868-441F-9FCF-95F3EB594AA3}" dt="2024-12-08T22:44:27.311" v="86" actId="47"/>
        <pc:sldMkLst>
          <pc:docMk/>
          <pc:sldMk cId="2534078965" sldId="592"/>
        </pc:sldMkLst>
      </pc:sldChg>
      <pc:sldChg chg="addSp delSp mod">
        <pc:chgData name="Tom Wang" userId="7d9f9275-92bf-48bc-93f8-51c9c41e0ea2" providerId="ADAL" clId="{B6403BAC-5868-441F-9FCF-95F3EB594AA3}" dt="2024-12-08T22:37:57.462" v="73" actId="22"/>
        <pc:sldMkLst>
          <pc:docMk/>
          <pc:sldMk cId="3712273503" sldId="604"/>
        </pc:sldMkLst>
      </pc:sldChg>
      <pc:sldChg chg="modSp add mod">
        <pc:chgData name="Tom Wang" userId="7d9f9275-92bf-48bc-93f8-51c9c41e0ea2" providerId="ADAL" clId="{B6403BAC-5868-441F-9FCF-95F3EB594AA3}" dt="2024-12-09T00:39:45.645" v="1299" actId="14100"/>
        <pc:sldMkLst>
          <pc:docMk/>
          <pc:sldMk cId="2057678398" sldId="610"/>
        </pc:sldMkLst>
        <pc:graphicFrameChg chg="mod">
          <ac:chgData name="Tom Wang" userId="7d9f9275-92bf-48bc-93f8-51c9c41e0ea2" providerId="ADAL" clId="{B6403BAC-5868-441F-9FCF-95F3EB594AA3}" dt="2024-12-09T00:39:45.645" v="1299" actId="14100"/>
          <ac:graphicFrameMkLst>
            <pc:docMk/>
            <pc:sldMk cId="2057678398" sldId="610"/>
            <ac:graphicFrameMk id="13" creationId="{00000000-0000-0000-0000-000000000000}"/>
          </ac:graphicFrameMkLst>
        </pc:graphicFrameChg>
      </pc:sldChg>
      <pc:sldChg chg="modSp add mod">
        <pc:chgData name="Tom Wang" userId="7d9f9275-92bf-48bc-93f8-51c9c41e0ea2" providerId="ADAL" clId="{B6403BAC-5868-441F-9FCF-95F3EB594AA3}" dt="2024-12-09T00:40:15.927" v="1320" actId="20577"/>
        <pc:sldMkLst>
          <pc:docMk/>
          <pc:sldMk cId="409404459" sldId="611"/>
        </pc:sldMkLst>
        <pc:spChg chg="mod">
          <ac:chgData name="Tom Wang" userId="7d9f9275-92bf-48bc-93f8-51c9c41e0ea2" providerId="ADAL" clId="{B6403BAC-5868-441F-9FCF-95F3EB594AA3}" dt="2024-12-09T00:40:15.927" v="1320" actId="20577"/>
          <ac:spMkLst>
            <pc:docMk/>
            <pc:sldMk cId="409404459" sldId="611"/>
            <ac:spMk id="7" creationId="{00000000-0000-0000-0000-000000000000}"/>
          </ac:spMkLst>
        </pc:spChg>
        <pc:graphicFrameChg chg="mod">
          <ac:chgData name="Tom Wang" userId="7d9f9275-92bf-48bc-93f8-51c9c41e0ea2" providerId="ADAL" clId="{B6403BAC-5868-441F-9FCF-95F3EB594AA3}" dt="2024-12-09T00:39:59.665" v="1307" actId="1036"/>
          <ac:graphicFrameMkLst>
            <pc:docMk/>
            <pc:sldMk cId="409404459" sldId="611"/>
            <ac:graphicFrameMk id="13" creationId="{00000000-0000-0000-0000-000000000000}"/>
          </ac:graphicFrameMkLst>
        </pc:graphicFrameChg>
      </pc:sldChg>
      <pc:sldChg chg="modSp mod">
        <pc:chgData name="Tom Wang" userId="7d9f9275-92bf-48bc-93f8-51c9c41e0ea2" providerId="ADAL" clId="{B6403BAC-5868-441F-9FCF-95F3EB594AA3}" dt="2024-12-08T23:04:54.481" v="459" actId="6549"/>
        <pc:sldMkLst>
          <pc:docMk/>
          <pc:sldMk cId="1123376118" sldId="613"/>
        </pc:sldMkLst>
        <pc:spChg chg="mod">
          <ac:chgData name="Tom Wang" userId="7d9f9275-92bf-48bc-93f8-51c9c41e0ea2" providerId="ADAL" clId="{B6403BAC-5868-441F-9FCF-95F3EB594AA3}" dt="2024-12-08T23:04:54.481" v="459" actId="6549"/>
          <ac:spMkLst>
            <pc:docMk/>
            <pc:sldMk cId="1123376118" sldId="613"/>
            <ac:spMk id="2" creationId="{5B79FE55-074A-A68E-6346-A2C2554FEC9E}"/>
          </ac:spMkLst>
        </pc:spChg>
      </pc:sldChg>
      <pc:sldChg chg="modSp mod ord">
        <pc:chgData name="Tom Wang" userId="7d9f9275-92bf-48bc-93f8-51c9c41e0ea2" providerId="ADAL" clId="{B6403BAC-5868-441F-9FCF-95F3EB594AA3}" dt="2024-12-08T23:57:55.018" v="1283" actId="27636"/>
        <pc:sldMkLst>
          <pc:docMk/>
          <pc:sldMk cId="3330631788" sldId="614"/>
        </pc:sldMkLst>
        <pc:spChg chg="mod">
          <ac:chgData name="Tom Wang" userId="7d9f9275-92bf-48bc-93f8-51c9c41e0ea2" providerId="ADAL" clId="{B6403BAC-5868-441F-9FCF-95F3EB594AA3}" dt="2024-12-08T23:57:55.018" v="1283" actId="27636"/>
          <ac:spMkLst>
            <pc:docMk/>
            <pc:sldMk cId="3330631788" sldId="614"/>
            <ac:spMk id="2" creationId="{FF6E6689-5EFF-2CE6-A037-75B7885CAF4B}"/>
          </ac:spMkLst>
        </pc:spChg>
        <pc:spChg chg="mod">
          <ac:chgData name="Tom Wang" userId="7d9f9275-92bf-48bc-93f8-51c9c41e0ea2" providerId="ADAL" clId="{B6403BAC-5868-441F-9FCF-95F3EB594AA3}" dt="2024-12-08T22:28:40.651" v="21" actId="20577"/>
          <ac:spMkLst>
            <pc:docMk/>
            <pc:sldMk cId="3330631788" sldId="614"/>
            <ac:spMk id="3" creationId="{C382EC02-F01B-99A7-D75C-26C159CA3317}"/>
          </ac:spMkLst>
        </pc:spChg>
      </pc:sldChg>
      <pc:sldChg chg="addSp delSp modSp mod">
        <pc:chgData name="Tom Wang" userId="7d9f9275-92bf-48bc-93f8-51c9c41e0ea2" providerId="ADAL" clId="{B6403BAC-5868-441F-9FCF-95F3EB594AA3}" dt="2024-12-08T23:52:56.595" v="1025" actId="20577"/>
        <pc:sldMkLst>
          <pc:docMk/>
          <pc:sldMk cId="3289667731" sldId="620"/>
        </pc:sldMkLst>
        <pc:spChg chg="mod">
          <ac:chgData name="Tom Wang" userId="7d9f9275-92bf-48bc-93f8-51c9c41e0ea2" providerId="ADAL" clId="{B6403BAC-5868-441F-9FCF-95F3EB594AA3}" dt="2024-12-08T23:52:56.595" v="1025" actId="20577"/>
          <ac:spMkLst>
            <pc:docMk/>
            <pc:sldMk cId="3289667731" sldId="620"/>
            <ac:spMk id="4" creationId="{D04BDAB4-C52F-3EF2-FDB0-E2AFE92545B6}"/>
          </ac:spMkLst>
        </pc:spChg>
      </pc:sldChg>
      <pc:sldChg chg="modSp mod">
        <pc:chgData name="Tom Wang" userId="7d9f9275-92bf-48bc-93f8-51c9c41e0ea2" providerId="ADAL" clId="{B6403BAC-5868-441F-9FCF-95F3EB594AA3}" dt="2024-12-08T23:05:29.109" v="474" actId="20577"/>
        <pc:sldMkLst>
          <pc:docMk/>
          <pc:sldMk cId="927445747" sldId="621"/>
        </pc:sldMkLst>
        <pc:spChg chg="mod">
          <ac:chgData name="Tom Wang" userId="7d9f9275-92bf-48bc-93f8-51c9c41e0ea2" providerId="ADAL" clId="{B6403BAC-5868-441F-9FCF-95F3EB594AA3}" dt="2024-12-08T23:05:29.109" v="474" actId="20577"/>
          <ac:spMkLst>
            <pc:docMk/>
            <pc:sldMk cId="927445747" sldId="621"/>
            <ac:spMk id="5" creationId="{5C73E0D6-84E7-2462-2446-6D2ED7B677B9}"/>
          </ac:spMkLst>
        </pc:spChg>
      </pc:sldChg>
      <pc:sldChg chg="add del">
        <pc:chgData name="Tom Wang" userId="7d9f9275-92bf-48bc-93f8-51c9c41e0ea2" providerId="ADAL" clId="{B6403BAC-5868-441F-9FCF-95F3EB594AA3}" dt="2024-12-08T22:44:24.905" v="85" actId="47"/>
        <pc:sldMkLst>
          <pc:docMk/>
          <pc:sldMk cId="2455594428" sldId="622"/>
        </pc:sldMkLst>
      </pc:sldChg>
      <pc:sldChg chg="modSp new mod">
        <pc:chgData name="Tom Wang" userId="7d9f9275-92bf-48bc-93f8-51c9c41e0ea2" providerId="ADAL" clId="{B6403BAC-5868-441F-9FCF-95F3EB594AA3}" dt="2024-12-09T01:19:11.591" v="1410" actId="20577"/>
        <pc:sldMkLst>
          <pc:docMk/>
          <pc:sldMk cId="2664939610" sldId="622"/>
        </pc:sldMkLst>
        <pc:spChg chg="mod">
          <ac:chgData name="Tom Wang" userId="7d9f9275-92bf-48bc-93f8-51c9c41e0ea2" providerId="ADAL" clId="{B6403BAC-5868-441F-9FCF-95F3EB594AA3}" dt="2024-12-09T01:19:11.591" v="1410" actId="20577"/>
          <ac:spMkLst>
            <pc:docMk/>
            <pc:sldMk cId="2664939610" sldId="622"/>
            <ac:spMk id="2" creationId="{D6EB1647-0592-13B8-59B3-09B730DFEB81}"/>
          </ac:spMkLst>
        </pc:spChg>
        <pc:spChg chg="mod">
          <ac:chgData name="Tom Wang" userId="7d9f9275-92bf-48bc-93f8-51c9c41e0ea2" providerId="ADAL" clId="{B6403BAC-5868-441F-9FCF-95F3EB594AA3}" dt="2024-12-09T01:18:56.273" v="1374" actId="20577"/>
          <ac:spMkLst>
            <pc:docMk/>
            <pc:sldMk cId="2664939610" sldId="622"/>
            <ac:spMk id="3" creationId="{9CCAF407-6953-1601-845E-8CF9BCB0913B}"/>
          </ac:spMkLst>
        </pc:spChg>
      </pc:sldChg>
      <pc:sldChg chg="add del">
        <pc:chgData name="Tom Wang" userId="7d9f9275-92bf-48bc-93f8-51c9c41e0ea2" providerId="ADAL" clId="{B6403BAC-5868-441F-9FCF-95F3EB594AA3}" dt="2024-12-08T23:38:59.529" v="910" actId="47"/>
        <pc:sldMkLst>
          <pc:docMk/>
          <pc:sldMk cId="2566586164" sldId="625"/>
        </pc:sldMkLst>
      </pc:sldChg>
      <pc:sldChg chg="modSp add del mod">
        <pc:chgData name="Tom Wang" userId="7d9f9275-92bf-48bc-93f8-51c9c41e0ea2" providerId="ADAL" clId="{B6403BAC-5868-441F-9FCF-95F3EB594AA3}" dt="2024-12-08T23:39:02.745" v="911" actId="47"/>
        <pc:sldMkLst>
          <pc:docMk/>
          <pc:sldMk cId="1587218848" sldId="626"/>
        </pc:sldMkLst>
      </pc:sldChg>
      <pc:sldChg chg="addSp delSp modSp add mod">
        <pc:chgData name="Tom Wang" userId="7d9f9275-92bf-48bc-93f8-51c9c41e0ea2" providerId="ADAL" clId="{B6403BAC-5868-441F-9FCF-95F3EB594AA3}" dt="2024-12-08T23:38:16.378" v="909" actId="13926"/>
        <pc:sldMkLst>
          <pc:docMk/>
          <pc:sldMk cId="199081109" sldId="627"/>
        </pc:sldMkLst>
        <pc:spChg chg="mod">
          <ac:chgData name="Tom Wang" userId="7d9f9275-92bf-48bc-93f8-51c9c41e0ea2" providerId="ADAL" clId="{B6403BAC-5868-441F-9FCF-95F3EB594AA3}" dt="2024-12-08T23:30:49.372" v="688" actId="14100"/>
          <ac:spMkLst>
            <pc:docMk/>
            <pc:sldMk cId="199081109" sldId="627"/>
            <ac:spMk id="3" creationId="{3A9CE294-EF36-5670-9316-15A14553F6E2}"/>
          </ac:spMkLst>
        </pc:spChg>
        <pc:spChg chg="mod">
          <ac:chgData name="Tom Wang" userId="7d9f9275-92bf-48bc-93f8-51c9c41e0ea2" providerId="ADAL" clId="{B6403BAC-5868-441F-9FCF-95F3EB594AA3}" dt="2024-12-08T23:38:16.378" v="909" actId="13926"/>
          <ac:spMkLst>
            <pc:docMk/>
            <pc:sldMk cId="199081109" sldId="627"/>
            <ac:spMk id="4" creationId="{54C675A9-920F-EBFE-99D4-C54CED93D4A9}"/>
          </ac:spMkLst>
        </pc:spChg>
        <pc:picChg chg="add mod">
          <ac:chgData name="Tom Wang" userId="7d9f9275-92bf-48bc-93f8-51c9c41e0ea2" providerId="ADAL" clId="{B6403BAC-5868-441F-9FCF-95F3EB594AA3}" dt="2024-12-08T23:30:58.564" v="690" actId="14100"/>
          <ac:picMkLst>
            <pc:docMk/>
            <pc:sldMk cId="199081109" sldId="627"/>
            <ac:picMk id="5" creationId="{D4D8387D-9D0D-4596-77B6-80CDEDAE816B}"/>
          </ac:picMkLst>
        </pc:picChg>
        <pc:picChg chg="add mod">
          <ac:chgData name="Tom Wang" userId="7d9f9275-92bf-48bc-93f8-51c9c41e0ea2" providerId="ADAL" clId="{B6403BAC-5868-441F-9FCF-95F3EB594AA3}" dt="2024-12-08T23:31:19.022" v="694" actId="14100"/>
          <ac:picMkLst>
            <pc:docMk/>
            <pc:sldMk cId="199081109" sldId="627"/>
            <ac:picMk id="7" creationId="{3DD08BA5-93D8-A69F-DD58-36DC4DB74A14}"/>
          </ac:picMkLst>
        </pc:picChg>
      </pc:sldChg>
      <pc:sldMasterChg chg="delSldLayout">
        <pc:chgData name="Tom Wang" userId="7d9f9275-92bf-48bc-93f8-51c9c41e0ea2" providerId="ADAL" clId="{B6403BAC-5868-441F-9FCF-95F3EB594AA3}" dt="2024-12-08T23:39:02.745" v="911" actId="47"/>
        <pc:sldMasterMkLst>
          <pc:docMk/>
          <pc:sldMasterMk cId="1709709533" sldId="2147483650"/>
        </pc:sldMasterMkLst>
        <pc:sldLayoutChg chg="del">
          <pc:chgData name="Tom Wang" userId="7d9f9275-92bf-48bc-93f8-51c9c41e0ea2" providerId="ADAL" clId="{B6403BAC-5868-441F-9FCF-95F3EB594AA3}" dt="2024-12-08T22:36:07.044" v="67" actId="2696"/>
          <pc:sldLayoutMkLst>
            <pc:docMk/>
            <pc:sldMasterMk cId="1709709533" sldId="2147483650"/>
            <pc:sldLayoutMk cId="616320198" sldId="2147483745"/>
          </pc:sldLayoutMkLst>
        </pc:sldLayoutChg>
        <pc:sldLayoutChg chg="del">
          <pc:chgData name="Tom Wang" userId="7d9f9275-92bf-48bc-93f8-51c9c41e0ea2" providerId="ADAL" clId="{B6403BAC-5868-441F-9FCF-95F3EB594AA3}" dt="2024-12-08T23:39:02.745" v="911" actId="47"/>
          <pc:sldLayoutMkLst>
            <pc:docMk/>
            <pc:sldMasterMk cId="1709709533" sldId="2147483650"/>
            <pc:sldLayoutMk cId="1584858349" sldId="2147483745"/>
          </pc:sldLayoutMkLst>
        </pc:sldLayoutChg>
        <pc:sldLayoutChg chg="del">
          <pc:chgData name="Tom Wang" userId="7d9f9275-92bf-48bc-93f8-51c9c41e0ea2" providerId="ADAL" clId="{B6403BAC-5868-441F-9FCF-95F3EB594AA3}" dt="2024-12-08T22:18:24.374" v="1" actId="47"/>
          <pc:sldLayoutMkLst>
            <pc:docMk/>
            <pc:sldMasterMk cId="1709709533" sldId="2147483650"/>
            <pc:sldLayoutMk cId="4202145531" sldId="2147483745"/>
          </pc:sldLayoutMkLst>
        </pc:sldLayoutChg>
        <pc:sldLayoutChg chg="del">
          <pc:chgData name="Tom Wang" userId="7d9f9275-92bf-48bc-93f8-51c9c41e0ea2" providerId="ADAL" clId="{B6403BAC-5868-441F-9FCF-95F3EB594AA3}" dt="2024-12-08T22:36:07.044" v="67" actId="2696"/>
          <pc:sldLayoutMkLst>
            <pc:docMk/>
            <pc:sldMasterMk cId="1709709533" sldId="2147483650"/>
            <pc:sldLayoutMk cId="1030232646" sldId="2147483746"/>
          </pc:sldLayoutMkLst>
        </pc:sldLayoutChg>
        <pc:sldLayoutChg chg="del">
          <pc:chgData name="Tom Wang" userId="7d9f9275-92bf-48bc-93f8-51c9c41e0ea2" providerId="ADAL" clId="{B6403BAC-5868-441F-9FCF-95F3EB594AA3}" dt="2024-12-08T22:36:29.302" v="70" actId="2696"/>
          <pc:sldLayoutMkLst>
            <pc:docMk/>
            <pc:sldMasterMk cId="1709709533" sldId="2147483650"/>
            <pc:sldLayoutMk cId="2132630692" sldId="2147483747"/>
          </pc:sldLayoutMkLst>
        </pc:sldLayoutChg>
        <pc:sldLayoutChg chg="del">
          <pc:chgData name="Tom Wang" userId="7d9f9275-92bf-48bc-93f8-51c9c41e0ea2" providerId="ADAL" clId="{B6403BAC-5868-441F-9FCF-95F3EB594AA3}" dt="2024-12-08T22:36:29.302" v="70" actId="2696"/>
          <pc:sldLayoutMkLst>
            <pc:docMk/>
            <pc:sldMasterMk cId="1709709533" sldId="2147483650"/>
            <pc:sldLayoutMk cId="869122390" sldId="2147483748"/>
          </pc:sldLayoutMkLst>
        </pc:sldLayoutChg>
        <pc:sldLayoutChg chg="del">
          <pc:chgData name="Tom Wang" userId="7d9f9275-92bf-48bc-93f8-51c9c41e0ea2" providerId="ADAL" clId="{B6403BAC-5868-441F-9FCF-95F3EB594AA3}" dt="2024-12-08T23:21:44.094" v="564" actId="47"/>
          <pc:sldLayoutMkLst>
            <pc:docMk/>
            <pc:sldMasterMk cId="1709709533" sldId="2147483650"/>
            <pc:sldLayoutMk cId="1408067025" sldId="2147483749"/>
          </pc:sldLayoutMkLst>
        </pc:sldLayoutChg>
        <pc:sldLayoutChg chg="del">
          <pc:chgData name="Tom Wang" userId="7d9f9275-92bf-48bc-93f8-51c9c41e0ea2" providerId="ADAL" clId="{B6403BAC-5868-441F-9FCF-95F3EB594AA3}" dt="2024-12-08T23:21:48.062" v="565" actId="47"/>
          <pc:sldLayoutMkLst>
            <pc:docMk/>
            <pc:sldMasterMk cId="1709709533" sldId="2147483650"/>
            <pc:sldLayoutMk cId="2669697847" sldId="2147483750"/>
          </pc:sldLayoutMkLst>
        </pc:sldLayoutChg>
        <pc:sldLayoutChg chg="del">
          <pc:chgData name="Tom Wang" userId="7d9f9275-92bf-48bc-93f8-51c9c41e0ea2" providerId="ADAL" clId="{B6403BAC-5868-441F-9FCF-95F3EB594AA3}" dt="2024-12-08T23:21:32.997" v="562" actId="47"/>
          <pc:sldLayoutMkLst>
            <pc:docMk/>
            <pc:sldMasterMk cId="1709709533" sldId="2147483650"/>
            <pc:sldLayoutMk cId="1448732635" sldId="2147483751"/>
          </pc:sldLayoutMkLst>
        </pc:sldLayoutChg>
        <pc:sldLayoutChg chg="del">
          <pc:chgData name="Tom Wang" userId="7d9f9275-92bf-48bc-93f8-51c9c41e0ea2" providerId="ADAL" clId="{B6403BAC-5868-441F-9FCF-95F3EB594AA3}" dt="2024-12-08T23:21:35.894" v="563" actId="47"/>
          <pc:sldLayoutMkLst>
            <pc:docMk/>
            <pc:sldMasterMk cId="1709709533" sldId="2147483650"/>
            <pc:sldLayoutMk cId="1077590297" sldId="2147483752"/>
          </pc:sldLayoutMkLst>
        </pc:sldLayoutChg>
      </pc:sldMasterChg>
    </pc:docChg>
  </pc:docChgLst>
  <pc:docChgLst>
    <pc:chgData name="Tom Wang" userId="7d9f9275-92bf-48bc-93f8-51c9c41e0ea2" providerId="ADAL" clId="{C59C773A-C367-439C-84E6-1FB493F3430F}"/>
    <pc:docChg chg="undo custSel modSld sldOrd">
      <pc:chgData name="Tom Wang" userId="7d9f9275-92bf-48bc-93f8-51c9c41e0ea2" providerId="ADAL" clId="{C59C773A-C367-439C-84E6-1FB493F3430F}" dt="2025-01-20T21:28:15.269" v="7"/>
      <pc:docMkLst>
        <pc:docMk/>
      </pc:docMkLst>
      <pc:sldChg chg="addSp delSp modSp mod modClrScheme chgLayout">
        <pc:chgData name="Tom Wang" userId="7d9f9275-92bf-48bc-93f8-51c9c41e0ea2" providerId="ADAL" clId="{C59C773A-C367-439C-84E6-1FB493F3430F}" dt="2025-01-20T21:27:22.590" v="4" actId="478"/>
        <pc:sldMkLst>
          <pc:docMk/>
          <pc:sldMk cId="3398312352" sldId="615"/>
        </pc:sldMkLst>
        <pc:spChg chg="add del mod ord">
          <ac:chgData name="Tom Wang" userId="7d9f9275-92bf-48bc-93f8-51c9c41e0ea2" providerId="ADAL" clId="{C59C773A-C367-439C-84E6-1FB493F3430F}" dt="2025-01-20T21:26:41.958" v="2" actId="700"/>
          <ac:spMkLst>
            <pc:docMk/>
            <pc:sldMk cId="3398312352" sldId="615"/>
            <ac:spMk id="2" creationId="{5030B2D1-362B-052E-1353-718C347A2C82}"/>
          </ac:spMkLst>
        </pc:spChg>
        <pc:spChg chg="mod ord">
          <ac:chgData name="Tom Wang" userId="7d9f9275-92bf-48bc-93f8-51c9c41e0ea2" providerId="ADAL" clId="{C59C773A-C367-439C-84E6-1FB493F3430F}" dt="2025-01-20T21:27:04.399" v="3" actId="700"/>
          <ac:spMkLst>
            <pc:docMk/>
            <pc:sldMk cId="3398312352" sldId="615"/>
            <ac:spMk id="3" creationId="{C382EC02-F01B-99A7-D75C-26C159CA3317}"/>
          </ac:spMkLst>
        </pc:spChg>
        <pc:spChg chg="add del mod ord">
          <ac:chgData name="Tom Wang" userId="7d9f9275-92bf-48bc-93f8-51c9c41e0ea2" providerId="ADAL" clId="{C59C773A-C367-439C-84E6-1FB493F3430F}" dt="2025-01-20T21:26:41.958" v="2" actId="700"/>
          <ac:spMkLst>
            <pc:docMk/>
            <pc:sldMk cId="3398312352" sldId="615"/>
            <ac:spMk id="4" creationId="{E1DD1367-1CE7-CBE1-6DF8-7A5E542AA609}"/>
          </ac:spMkLst>
        </pc:spChg>
        <pc:spChg chg="add del mod ord">
          <ac:chgData name="Tom Wang" userId="7d9f9275-92bf-48bc-93f8-51c9c41e0ea2" providerId="ADAL" clId="{C59C773A-C367-439C-84E6-1FB493F3430F}" dt="2025-01-20T21:26:41.958" v="2" actId="700"/>
          <ac:spMkLst>
            <pc:docMk/>
            <pc:sldMk cId="3398312352" sldId="615"/>
            <ac:spMk id="5" creationId="{34F3517C-8CD5-33BC-31C8-A55873560EFC}"/>
          </ac:spMkLst>
        </pc:spChg>
        <pc:spChg chg="mod ord">
          <ac:chgData name="Tom Wang" userId="7d9f9275-92bf-48bc-93f8-51c9c41e0ea2" providerId="ADAL" clId="{C59C773A-C367-439C-84E6-1FB493F3430F}" dt="2025-01-20T21:27:04.399" v="3" actId="700"/>
          <ac:spMkLst>
            <pc:docMk/>
            <pc:sldMk cId="3398312352" sldId="615"/>
            <ac:spMk id="12" creationId="{8C711097-56CC-1A78-343F-480EC58E51E9}"/>
          </ac:spMkLst>
        </pc:spChg>
        <pc:spChg chg="add del mod ord">
          <ac:chgData name="Tom Wang" userId="7d9f9275-92bf-48bc-93f8-51c9c41e0ea2" providerId="ADAL" clId="{C59C773A-C367-439C-84E6-1FB493F3430F}" dt="2025-01-20T21:27:22.590" v="4" actId="478"/>
          <ac:spMkLst>
            <pc:docMk/>
            <pc:sldMk cId="3398312352" sldId="615"/>
            <ac:spMk id="13" creationId="{150156C4-CF07-5050-A0FB-CD05D2FB5503}"/>
          </ac:spMkLst>
        </pc:spChg>
      </pc:sldChg>
      <pc:sldChg chg="ord">
        <pc:chgData name="Tom Wang" userId="7d9f9275-92bf-48bc-93f8-51c9c41e0ea2" providerId="ADAL" clId="{C59C773A-C367-439C-84E6-1FB493F3430F}" dt="2025-01-20T21:28:15.269" v="7"/>
        <pc:sldMkLst>
          <pc:docMk/>
          <pc:sldMk cId="927445747" sldId="621"/>
        </pc:sldMkLst>
      </pc:sldChg>
      <pc:sldChg chg="addSp delSp modSp mod modClrScheme chgLayout">
        <pc:chgData name="Tom Wang" userId="7d9f9275-92bf-48bc-93f8-51c9c41e0ea2" providerId="ADAL" clId="{C59C773A-C367-439C-84E6-1FB493F3430F}" dt="2025-01-20T21:27:34.403" v="5" actId="478"/>
        <pc:sldMkLst>
          <pc:docMk/>
          <pc:sldMk cId="2664939610" sldId="622"/>
        </pc:sldMkLst>
        <pc:spChg chg="mod ord">
          <ac:chgData name="Tom Wang" userId="7d9f9275-92bf-48bc-93f8-51c9c41e0ea2" providerId="ADAL" clId="{C59C773A-C367-439C-84E6-1FB493F3430F}" dt="2025-01-20T21:26:15.012" v="0" actId="700"/>
          <ac:spMkLst>
            <pc:docMk/>
            <pc:sldMk cId="2664939610" sldId="622"/>
            <ac:spMk id="2" creationId="{D6EB1647-0592-13B8-59B3-09B730DFEB81}"/>
          </ac:spMkLst>
        </pc:spChg>
        <pc:spChg chg="mod ord">
          <ac:chgData name="Tom Wang" userId="7d9f9275-92bf-48bc-93f8-51c9c41e0ea2" providerId="ADAL" clId="{C59C773A-C367-439C-84E6-1FB493F3430F}" dt="2025-01-20T21:26:15.012" v="0" actId="700"/>
          <ac:spMkLst>
            <pc:docMk/>
            <pc:sldMk cId="2664939610" sldId="622"/>
            <ac:spMk id="3" creationId="{9CCAF407-6953-1601-845E-8CF9BCB0913B}"/>
          </ac:spMkLst>
        </pc:spChg>
        <pc:spChg chg="add del mod ord">
          <ac:chgData name="Tom Wang" userId="7d9f9275-92bf-48bc-93f8-51c9c41e0ea2" providerId="ADAL" clId="{C59C773A-C367-439C-84E6-1FB493F3430F}" dt="2025-01-20T21:27:34.403" v="5" actId="478"/>
          <ac:spMkLst>
            <pc:docMk/>
            <pc:sldMk cId="2664939610" sldId="622"/>
            <ac:spMk id="4" creationId="{E910F4E8-B442-F92D-0471-ADA1FCF93564}"/>
          </ac:spMkLst>
        </pc:spChg>
      </pc:sldChg>
    </pc:docChg>
  </pc:docChgLst>
  <pc:docChgLst>
    <pc:chgData name="Dan Berlin" userId="d751e7c1-1150-4e31-87c6-7c151fe693c1" providerId="ADAL" clId="{6E5746AC-E2AE-4CC6-9A02-711D83FBFC2F}"/>
    <pc:docChg chg="custSel modSld sldOrd">
      <pc:chgData name="Dan Berlin" userId="d751e7c1-1150-4e31-87c6-7c151fe693c1" providerId="ADAL" clId="{6E5746AC-E2AE-4CC6-9A02-711D83FBFC2F}" dt="2025-01-17T19:42:09.904" v="197" actId="20577"/>
      <pc:docMkLst>
        <pc:docMk/>
      </pc:docMkLst>
      <pc:sldChg chg="ord">
        <pc:chgData name="Dan Berlin" userId="d751e7c1-1150-4e31-87c6-7c151fe693c1" providerId="ADAL" clId="{6E5746AC-E2AE-4CC6-9A02-711D83FBFC2F}" dt="2025-01-17T18:36:21.988" v="0" actId="20578"/>
        <pc:sldMkLst>
          <pc:docMk/>
          <pc:sldMk cId="3717310371" sldId="436"/>
        </pc:sldMkLst>
      </pc:sldChg>
      <pc:sldChg chg="modSp mod">
        <pc:chgData name="Dan Berlin" userId="d751e7c1-1150-4e31-87c6-7c151fe693c1" providerId="ADAL" clId="{6E5746AC-E2AE-4CC6-9A02-711D83FBFC2F}" dt="2025-01-17T19:42:09.904" v="197" actId="20577"/>
        <pc:sldMkLst>
          <pc:docMk/>
          <pc:sldMk cId="2664939610" sldId="622"/>
        </pc:sldMkLst>
        <pc:spChg chg="mod">
          <ac:chgData name="Dan Berlin" userId="d751e7c1-1150-4e31-87c6-7c151fe693c1" providerId="ADAL" clId="{6E5746AC-E2AE-4CC6-9A02-711D83FBFC2F}" dt="2025-01-17T19:42:09.904" v="197" actId="20577"/>
          <ac:spMkLst>
            <pc:docMk/>
            <pc:sldMk cId="2664939610" sldId="622"/>
            <ac:spMk id="2" creationId="{D6EB1647-0592-13B8-59B3-09B730DFEB81}"/>
          </ac:spMkLst>
        </pc:spChg>
      </pc:sldChg>
    </pc:docChg>
  </pc:docChgLst>
  <pc:docChgLst>
    <pc:chgData name="Tom Wang" userId="7d9f9275-92bf-48bc-93f8-51c9c41e0ea2" providerId="ADAL" clId="{410E92CE-1DDF-4922-B618-A751293F9997}"/>
    <pc:docChg chg="custSel modSld sldOrd">
      <pc:chgData name="Tom Wang" userId="7d9f9275-92bf-48bc-93f8-51c9c41e0ea2" providerId="ADAL" clId="{410E92CE-1DDF-4922-B618-A751293F9997}" dt="2025-01-18T00:13:14.976" v="518" actId="20577"/>
      <pc:docMkLst>
        <pc:docMk/>
      </pc:docMkLst>
      <pc:sldChg chg="modSp mod">
        <pc:chgData name="Tom Wang" userId="7d9f9275-92bf-48bc-93f8-51c9c41e0ea2" providerId="ADAL" clId="{410E92CE-1DDF-4922-B618-A751293F9997}" dt="2025-01-18T00:11:42.062" v="508" actId="20577"/>
        <pc:sldMkLst>
          <pc:docMk/>
          <pc:sldMk cId="3712273503" sldId="604"/>
        </pc:sldMkLst>
        <pc:spChg chg="mod">
          <ac:chgData name="Tom Wang" userId="7d9f9275-92bf-48bc-93f8-51c9c41e0ea2" providerId="ADAL" clId="{410E92CE-1DDF-4922-B618-A751293F9997}" dt="2025-01-18T00:11:42.062" v="508" actId="20577"/>
          <ac:spMkLst>
            <pc:docMk/>
            <pc:sldMk cId="3712273503" sldId="604"/>
            <ac:spMk id="4" creationId="{FD537513-8085-C1CB-83AB-E6A93C6185B5}"/>
          </ac:spMkLst>
        </pc:spChg>
      </pc:sldChg>
      <pc:sldChg chg="modSp mod">
        <pc:chgData name="Tom Wang" userId="7d9f9275-92bf-48bc-93f8-51c9c41e0ea2" providerId="ADAL" clId="{410E92CE-1DDF-4922-B618-A751293F9997}" dt="2025-01-17T22:45:55.267" v="396" actId="20577"/>
        <pc:sldMkLst>
          <pc:docMk/>
          <pc:sldMk cId="4220729686" sldId="605"/>
        </pc:sldMkLst>
        <pc:spChg chg="mod">
          <ac:chgData name="Tom Wang" userId="7d9f9275-92bf-48bc-93f8-51c9c41e0ea2" providerId="ADAL" clId="{410E92CE-1DDF-4922-B618-A751293F9997}" dt="2025-01-17T22:45:55.267" v="396" actId="20577"/>
          <ac:spMkLst>
            <pc:docMk/>
            <pc:sldMk cId="4220729686" sldId="605"/>
            <ac:spMk id="4" creationId="{FE9B585F-1E09-52A3-25EB-F1B3CB72CCEE}"/>
          </ac:spMkLst>
        </pc:spChg>
      </pc:sldChg>
      <pc:sldChg chg="ord">
        <pc:chgData name="Tom Wang" userId="7d9f9275-92bf-48bc-93f8-51c9c41e0ea2" providerId="ADAL" clId="{410E92CE-1DDF-4922-B618-A751293F9997}" dt="2025-01-17T22:37:44.051" v="274"/>
        <pc:sldMkLst>
          <pc:docMk/>
          <pc:sldMk cId="3398312352" sldId="615"/>
        </pc:sldMkLst>
      </pc:sldChg>
      <pc:sldChg chg="addSp delSp modSp mod">
        <pc:chgData name="Tom Wang" userId="7d9f9275-92bf-48bc-93f8-51c9c41e0ea2" providerId="ADAL" clId="{410E92CE-1DDF-4922-B618-A751293F9997}" dt="2025-01-18T00:12:35.102" v="515" actId="20577"/>
        <pc:sldMkLst>
          <pc:docMk/>
          <pc:sldMk cId="3539920395" sldId="616"/>
        </pc:sldMkLst>
        <pc:spChg chg="mod">
          <ac:chgData name="Tom Wang" userId="7d9f9275-92bf-48bc-93f8-51c9c41e0ea2" providerId="ADAL" clId="{410E92CE-1DDF-4922-B618-A751293F9997}" dt="2025-01-18T00:12:35.102" v="515" actId="20577"/>
          <ac:spMkLst>
            <pc:docMk/>
            <pc:sldMk cId="3539920395" sldId="616"/>
            <ac:spMk id="7" creationId="{F4949A80-F14B-BF34-3D3F-D55871BEBAB0}"/>
          </ac:spMkLst>
        </pc:spChg>
        <pc:picChg chg="add mod">
          <ac:chgData name="Tom Wang" userId="7d9f9275-92bf-48bc-93f8-51c9c41e0ea2" providerId="ADAL" clId="{410E92CE-1DDF-4922-B618-A751293F9997}" dt="2025-01-17T22:51:46.958" v="456" actId="27614"/>
          <ac:picMkLst>
            <pc:docMk/>
            <pc:sldMk cId="3539920395" sldId="616"/>
            <ac:picMk id="6" creationId="{85980505-C253-B85F-F716-E3AC0D33D624}"/>
          </ac:picMkLst>
        </pc:picChg>
      </pc:sldChg>
      <pc:sldChg chg="delSp modSp mod">
        <pc:chgData name="Tom Wang" userId="7d9f9275-92bf-48bc-93f8-51c9c41e0ea2" providerId="ADAL" clId="{410E92CE-1DDF-4922-B618-A751293F9997}" dt="2025-01-17T22:53:39.821" v="506" actId="20577"/>
        <pc:sldMkLst>
          <pc:docMk/>
          <pc:sldMk cId="3289667731" sldId="620"/>
        </pc:sldMkLst>
        <pc:spChg chg="mod">
          <ac:chgData name="Tom Wang" userId="7d9f9275-92bf-48bc-93f8-51c9c41e0ea2" providerId="ADAL" clId="{410E92CE-1DDF-4922-B618-A751293F9997}" dt="2025-01-17T22:53:39.821" v="506" actId="20577"/>
          <ac:spMkLst>
            <pc:docMk/>
            <pc:sldMk cId="3289667731" sldId="620"/>
            <ac:spMk id="4" creationId="{D04BDAB4-C52F-3EF2-FDB0-E2AFE92545B6}"/>
          </ac:spMkLst>
        </pc:spChg>
      </pc:sldChg>
      <pc:sldChg chg="delSp modSp mod ord">
        <pc:chgData name="Tom Wang" userId="7d9f9275-92bf-48bc-93f8-51c9c41e0ea2" providerId="ADAL" clId="{410E92CE-1DDF-4922-B618-A751293F9997}" dt="2025-01-17T22:52:22.884" v="460" actId="478"/>
        <pc:sldMkLst>
          <pc:docMk/>
          <pc:sldMk cId="2664939610" sldId="622"/>
        </pc:sldMkLst>
        <pc:spChg chg="mod">
          <ac:chgData name="Tom Wang" userId="7d9f9275-92bf-48bc-93f8-51c9c41e0ea2" providerId="ADAL" clId="{410E92CE-1DDF-4922-B618-A751293F9997}" dt="2025-01-17T22:24:49.932" v="27" actId="20577"/>
          <ac:spMkLst>
            <pc:docMk/>
            <pc:sldMk cId="2664939610" sldId="622"/>
            <ac:spMk id="2" creationId="{D6EB1647-0592-13B8-59B3-09B730DFEB81}"/>
          </ac:spMkLst>
        </pc:spChg>
        <pc:spChg chg="mod">
          <ac:chgData name="Tom Wang" userId="7d9f9275-92bf-48bc-93f8-51c9c41e0ea2" providerId="ADAL" clId="{410E92CE-1DDF-4922-B618-A751293F9997}" dt="2025-01-17T22:26:59.296" v="37" actId="20577"/>
          <ac:spMkLst>
            <pc:docMk/>
            <pc:sldMk cId="2664939610" sldId="622"/>
            <ac:spMk id="3" creationId="{9CCAF407-6953-1601-845E-8CF9BCB0913B}"/>
          </ac:spMkLst>
        </pc:spChg>
      </pc:sldChg>
      <pc:sldChg chg="modSp mod">
        <pc:chgData name="Tom Wang" userId="7d9f9275-92bf-48bc-93f8-51c9c41e0ea2" providerId="ADAL" clId="{410E92CE-1DDF-4922-B618-A751293F9997}" dt="2025-01-18T00:13:14.976" v="518" actId="20577"/>
        <pc:sldMkLst>
          <pc:docMk/>
          <pc:sldMk cId="199081109" sldId="627"/>
        </pc:sldMkLst>
        <pc:spChg chg="mod">
          <ac:chgData name="Tom Wang" userId="7d9f9275-92bf-48bc-93f8-51c9c41e0ea2" providerId="ADAL" clId="{410E92CE-1DDF-4922-B618-A751293F9997}" dt="2025-01-18T00:13:14.976" v="518" actId="20577"/>
          <ac:spMkLst>
            <pc:docMk/>
            <pc:sldMk cId="199081109" sldId="627"/>
            <ac:spMk id="4" creationId="{54C675A9-920F-EBFE-99D4-C54CED93D4A9}"/>
          </ac:spMkLst>
        </pc:spChg>
      </pc:sldChg>
    </pc:docChg>
  </pc:docChgLst>
  <pc:docChgLst>
    <pc:chgData name="Carmen Oldham" userId="e9b03065-b838-4218-a68e-08a156544b48" providerId="ADAL" clId="{7B5B2554-A7EF-4AD9-A6FC-69F4C4B079B7}"/>
    <pc:docChg chg="undo custSel modSld">
      <pc:chgData name="Carmen Oldham" userId="e9b03065-b838-4218-a68e-08a156544b48" providerId="ADAL" clId="{7B5B2554-A7EF-4AD9-A6FC-69F4C4B079B7}" dt="2025-01-17T19:59:56.503" v="22" actId="27614"/>
      <pc:docMkLst>
        <pc:docMk/>
      </pc:docMkLst>
      <pc:sldChg chg="addSp delSp modSp mod setBg chgLayout">
        <pc:chgData name="Carmen Oldham" userId="e9b03065-b838-4218-a68e-08a156544b48" providerId="ADAL" clId="{7B5B2554-A7EF-4AD9-A6FC-69F4C4B079B7}" dt="2025-01-16T23:18:21.495" v="16" actId="1076"/>
        <pc:sldMkLst>
          <pc:docMk/>
          <pc:sldMk cId="2057678398" sldId="610"/>
        </pc:sldMkLst>
        <pc:spChg chg="mod ord">
          <ac:chgData name="Carmen Oldham" userId="e9b03065-b838-4218-a68e-08a156544b48" providerId="ADAL" clId="{7B5B2554-A7EF-4AD9-A6FC-69F4C4B079B7}" dt="2025-01-16T23:17:58.814" v="11" actId="6264"/>
          <ac:spMkLst>
            <pc:docMk/>
            <pc:sldMk cId="2057678398" sldId="610"/>
            <ac:spMk id="7" creationId="{00000000-0000-0000-0000-000000000000}"/>
          </ac:spMkLst>
        </pc:spChg>
        <pc:graphicFrameChg chg="mod ord">
          <ac:chgData name="Carmen Oldham" userId="e9b03065-b838-4218-a68e-08a156544b48" providerId="ADAL" clId="{7B5B2554-A7EF-4AD9-A6FC-69F4C4B079B7}" dt="2025-01-16T23:18:21.495" v="16" actId="1076"/>
          <ac:graphicFrameMkLst>
            <pc:docMk/>
            <pc:sldMk cId="2057678398" sldId="610"/>
            <ac:graphicFrameMk id="13" creationId="{00000000-0000-0000-0000-000000000000}"/>
          </ac:graphicFrameMkLst>
        </pc:graphicFrameChg>
      </pc:sldChg>
      <pc:sldChg chg="modSp mod">
        <pc:chgData name="Carmen Oldham" userId="e9b03065-b838-4218-a68e-08a156544b48" providerId="ADAL" clId="{7B5B2554-A7EF-4AD9-A6FC-69F4C4B079B7}" dt="2025-01-16T23:18:46.884" v="17" actId="207"/>
        <pc:sldMkLst>
          <pc:docMk/>
          <pc:sldMk cId="409404459" sldId="611"/>
        </pc:sldMkLst>
        <pc:spChg chg="mod">
          <ac:chgData name="Carmen Oldham" userId="e9b03065-b838-4218-a68e-08a156544b48" providerId="ADAL" clId="{7B5B2554-A7EF-4AD9-A6FC-69F4C4B079B7}" dt="2025-01-16T23:18:46.884" v="17" actId="207"/>
          <ac:spMkLst>
            <pc:docMk/>
            <pc:sldMk cId="409404459" sldId="611"/>
            <ac:spMk id="7" creationId="{00000000-0000-0000-0000-000000000000}"/>
          </ac:spMkLst>
        </pc:spChg>
      </pc:sldChg>
      <pc:sldChg chg="modSp mod">
        <pc:chgData name="Carmen Oldham" userId="e9b03065-b838-4218-a68e-08a156544b48" providerId="ADAL" clId="{7B5B2554-A7EF-4AD9-A6FC-69F4C4B079B7}" dt="2025-01-16T23:14:30.695" v="4" actId="1076"/>
        <pc:sldMkLst>
          <pc:docMk/>
          <pc:sldMk cId="3359340646" sldId="612"/>
        </pc:sldMkLst>
        <pc:picChg chg="mod">
          <ac:chgData name="Carmen Oldham" userId="e9b03065-b838-4218-a68e-08a156544b48" providerId="ADAL" clId="{7B5B2554-A7EF-4AD9-A6FC-69F4C4B079B7}" dt="2025-01-16T23:14:30.695" v="4" actId="1076"/>
          <ac:picMkLst>
            <pc:docMk/>
            <pc:sldMk cId="3359340646" sldId="612"/>
            <ac:picMk id="5" creationId="{2963B772-1F5C-475B-F65E-345B599E6D8E}"/>
          </ac:picMkLst>
        </pc:picChg>
      </pc:sldChg>
      <pc:sldChg chg="addSp delSp modSp mod chgLayout">
        <pc:chgData name="Carmen Oldham" userId="e9b03065-b838-4218-a68e-08a156544b48" providerId="ADAL" clId="{7B5B2554-A7EF-4AD9-A6FC-69F4C4B079B7}" dt="2025-01-16T23:14:14.059" v="1" actId="6264"/>
        <pc:sldMkLst>
          <pc:docMk/>
          <pc:sldMk cId="3767448771" sldId="619"/>
        </pc:sldMkLst>
        <pc:spChg chg="mod ord">
          <ac:chgData name="Carmen Oldham" userId="e9b03065-b838-4218-a68e-08a156544b48" providerId="ADAL" clId="{7B5B2554-A7EF-4AD9-A6FC-69F4C4B079B7}" dt="2025-01-16T23:14:14.059" v="1" actId="6264"/>
          <ac:spMkLst>
            <pc:docMk/>
            <pc:sldMk cId="3767448771" sldId="619"/>
            <ac:spMk id="3" creationId="{00000000-0000-0000-0000-000000000000}"/>
          </ac:spMkLst>
        </pc:spChg>
        <pc:spChg chg="mod ord">
          <ac:chgData name="Carmen Oldham" userId="e9b03065-b838-4218-a68e-08a156544b48" providerId="ADAL" clId="{7B5B2554-A7EF-4AD9-A6FC-69F4C4B079B7}" dt="2025-01-16T23:14:14.059" v="1" actId="6264"/>
          <ac:spMkLst>
            <pc:docMk/>
            <pc:sldMk cId="3767448771" sldId="619"/>
            <ac:spMk id="4" creationId="{01427B26-C92D-6DC5-A090-7CACE1A6E9C2}"/>
          </ac:spMkLst>
        </pc:spChg>
      </pc:sldChg>
      <pc:sldChg chg="addSp delSp modSp mod chgLayout">
        <pc:chgData name="Carmen Oldham" userId="e9b03065-b838-4218-a68e-08a156544b48" providerId="ADAL" clId="{7B5B2554-A7EF-4AD9-A6FC-69F4C4B079B7}" dt="2025-01-17T19:59:56.503" v="22" actId="27614"/>
        <pc:sldMkLst>
          <pc:docMk/>
          <pc:sldMk cId="3427882461" sldId="628"/>
        </pc:sldMkLst>
        <pc:spChg chg="mod ord">
          <ac:chgData name="Carmen Oldham" userId="e9b03065-b838-4218-a68e-08a156544b48" providerId="ADAL" clId="{7B5B2554-A7EF-4AD9-A6FC-69F4C4B079B7}" dt="2025-01-17T19:59:43.078" v="20" actId="6264"/>
          <ac:spMkLst>
            <pc:docMk/>
            <pc:sldMk cId="3427882461" sldId="628"/>
            <ac:spMk id="4" creationId="{EF740BA3-53FF-23FB-BC71-431CC60B6FA9}"/>
          </ac:spMkLst>
        </pc:spChg>
        <pc:spChg chg="mod ord">
          <ac:chgData name="Carmen Oldham" userId="e9b03065-b838-4218-a68e-08a156544b48" providerId="ADAL" clId="{7B5B2554-A7EF-4AD9-A6FC-69F4C4B079B7}" dt="2025-01-17T19:59:43.078" v="20" actId="6264"/>
          <ac:spMkLst>
            <pc:docMk/>
            <pc:sldMk cId="3427882461" sldId="628"/>
            <ac:spMk id="5" creationId="{6C0CBE10-C364-851A-C90E-40E6D20DCE00}"/>
          </ac:spMkLst>
        </pc:spChg>
        <pc:spChg chg="mod ord">
          <ac:chgData name="Carmen Oldham" userId="e9b03065-b838-4218-a68e-08a156544b48" providerId="ADAL" clId="{7B5B2554-A7EF-4AD9-A6FC-69F4C4B079B7}" dt="2025-01-17T19:59:43.078" v="20" actId="6264"/>
          <ac:spMkLst>
            <pc:docMk/>
            <pc:sldMk cId="3427882461" sldId="628"/>
            <ac:spMk id="6" creationId="{F58BCDAD-17EB-7F49-DDBE-964B0F87517C}"/>
          </ac:spMkLst>
        </pc:spChg>
        <pc:picChg chg="mod ord">
          <ac:chgData name="Carmen Oldham" userId="e9b03065-b838-4218-a68e-08a156544b48" providerId="ADAL" clId="{7B5B2554-A7EF-4AD9-A6FC-69F4C4B079B7}" dt="2025-01-17T19:59:43.078" v="20" actId="6264"/>
          <ac:picMkLst>
            <pc:docMk/>
            <pc:sldMk cId="3427882461" sldId="628"/>
            <ac:picMk id="8" creationId="{BC334E48-43A4-20ED-79EE-3956501E7170}"/>
          </ac:picMkLst>
        </pc:picChg>
        <pc:picChg chg="add mod">
          <ac:chgData name="Carmen Oldham" userId="e9b03065-b838-4218-a68e-08a156544b48" providerId="ADAL" clId="{7B5B2554-A7EF-4AD9-A6FC-69F4C4B079B7}" dt="2025-01-17T19:59:56.503" v="22" actId="27614"/>
          <ac:picMkLst>
            <pc:docMk/>
            <pc:sldMk cId="3427882461" sldId="628"/>
            <ac:picMk id="12" creationId="{9B01B826-CAE7-CD6C-BFD7-5FD241CD6986}"/>
          </ac:picMkLst>
        </pc:picChg>
      </pc:sldChg>
    </pc:docChg>
  </pc:docChgLst>
  <pc:docChgLst>
    <pc:chgData name="Toni Salvador" userId="45e86dbd-4b08-4b93-b7f0-ed7a44a94f1f" providerId="ADAL" clId="{7464D493-0E9C-4A47-AE15-265C12D0C373}"/>
    <pc:docChg chg="undo redo custSel addSld delSld modSld modMainMaster">
      <pc:chgData name="Toni Salvador" userId="45e86dbd-4b08-4b93-b7f0-ed7a44a94f1f" providerId="ADAL" clId="{7464D493-0E9C-4A47-AE15-265C12D0C373}" dt="2025-01-20T17:42:10.982" v="388" actId="20577"/>
      <pc:docMkLst>
        <pc:docMk/>
      </pc:docMkLst>
      <pc:sldChg chg="addSp delSp modSp mod modClrScheme chgLayout">
        <pc:chgData name="Toni Salvador" userId="45e86dbd-4b08-4b93-b7f0-ed7a44a94f1f" providerId="ADAL" clId="{7464D493-0E9C-4A47-AE15-265C12D0C373}" dt="2025-01-15T01:31:32.285" v="89" actId="478"/>
        <pc:sldMkLst>
          <pc:docMk/>
          <pc:sldMk cId="2709516226" sldId="430"/>
        </pc:sldMkLst>
        <pc:spChg chg="mod ord">
          <ac:chgData name="Toni Salvador" userId="45e86dbd-4b08-4b93-b7f0-ed7a44a94f1f" providerId="ADAL" clId="{7464D493-0E9C-4A47-AE15-265C12D0C373}" dt="2025-01-09T15:28:46.737" v="73" actId="404"/>
          <ac:spMkLst>
            <pc:docMk/>
            <pc:sldMk cId="2709516226" sldId="430"/>
            <ac:spMk id="3" creationId="{00000000-0000-0000-0000-000000000000}"/>
          </ac:spMkLst>
        </pc:spChg>
        <pc:spChg chg="add mod ord">
          <ac:chgData name="Toni Salvador" userId="45e86dbd-4b08-4b93-b7f0-ed7a44a94f1f" providerId="ADAL" clId="{7464D493-0E9C-4A47-AE15-265C12D0C373}" dt="2025-01-15T01:31:30.426" v="88" actId="20577"/>
          <ac:spMkLst>
            <pc:docMk/>
            <pc:sldMk cId="2709516226" sldId="430"/>
            <ac:spMk id="4" creationId="{33E4A36A-8C61-B86C-CF30-DCBC7976B041}"/>
          </ac:spMkLst>
        </pc:spChg>
      </pc:sldChg>
      <pc:sldChg chg="addSp delSp modSp mod modClrScheme chgLayout">
        <pc:chgData name="Toni Salvador" userId="45e86dbd-4b08-4b93-b7f0-ed7a44a94f1f" providerId="ADAL" clId="{7464D493-0E9C-4A47-AE15-265C12D0C373}" dt="2025-01-15T01:31:52.898" v="91" actId="6549"/>
        <pc:sldMkLst>
          <pc:docMk/>
          <pc:sldMk cId="3717310371" sldId="436"/>
        </pc:sldMkLst>
        <pc:spChg chg="mod ord">
          <ac:chgData name="Toni Salvador" userId="45e86dbd-4b08-4b93-b7f0-ed7a44a94f1f" providerId="ADAL" clId="{7464D493-0E9C-4A47-AE15-265C12D0C373}" dt="2025-01-15T01:31:10.861" v="85" actId="404"/>
          <ac:spMkLst>
            <pc:docMk/>
            <pc:sldMk cId="3717310371" sldId="436"/>
            <ac:spMk id="3" creationId="{00000000-0000-0000-0000-000000000000}"/>
          </ac:spMkLst>
        </pc:spChg>
        <pc:spChg chg="add mod ord">
          <ac:chgData name="Toni Salvador" userId="45e86dbd-4b08-4b93-b7f0-ed7a44a94f1f" providerId="ADAL" clId="{7464D493-0E9C-4A47-AE15-265C12D0C373}" dt="2025-01-15T01:31:52.898" v="91" actId="6549"/>
          <ac:spMkLst>
            <pc:docMk/>
            <pc:sldMk cId="3717310371" sldId="436"/>
            <ac:spMk id="4" creationId="{3D2A6B51-9F9A-2CB5-1A8F-A77890E98709}"/>
          </ac:spMkLst>
        </pc:spChg>
      </pc:sldChg>
      <pc:sldChg chg="addSp delSp modSp mod modClrScheme chgLayout">
        <pc:chgData name="Toni Salvador" userId="45e86dbd-4b08-4b93-b7f0-ed7a44a94f1f" providerId="ADAL" clId="{7464D493-0E9C-4A47-AE15-265C12D0C373}" dt="2025-01-16T22:28:15.866" v="378" actId="13219"/>
        <pc:sldMkLst>
          <pc:docMk/>
          <pc:sldMk cId="3588198014" sldId="458"/>
        </pc:sldMkLst>
        <pc:spChg chg="mod ord">
          <ac:chgData name="Toni Salvador" userId="45e86dbd-4b08-4b93-b7f0-ed7a44a94f1f" providerId="ADAL" clId="{7464D493-0E9C-4A47-AE15-265C12D0C373}" dt="2025-01-15T14:16:24.620" v="183" actId="404"/>
          <ac:spMkLst>
            <pc:docMk/>
            <pc:sldMk cId="3588198014" sldId="458"/>
            <ac:spMk id="4" creationId="{00000000-0000-0000-0000-000000000000}"/>
          </ac:spMkLst>
        </pc:spChg>
        <pc:graphicFrameChg chg="mod ord modGraphic">
          <ac:chgData name="Toni Salvador" userId="45e86dbd-4b08-4b93-b7f0-ed7a44a94f1f" providerId="ADAL" clId="{7464D493-0E9C-4A47-AE15-265C12D0C373}" dt="2025-01-16T22:28:15.866" v="378" actId="13219"/>
          <ac:graphicFrameMkLst>
            <pc:docMk/>
            <pc:sldMk cId="3588198014" sldId="458"/>
            <ac:graphicFrameMk id="6" creationId="{00000000-0000-0000-0000-000000000000}"/>
          </ac:graphicFrameMkLst>
        </pc:graphicFrameChg>
      </pc:sldChg>
      <pc:sldChg chg="addSp delSp modSp mod modClrScheme chgLayout">
        <pc:chgData name="Toni Salvador" userId="45e86dbd-4b08-4b93-b7f0-ed7a44a94f1f" providerId="ADAL" clId="{7464D493-0E9C-4A47-AE15-265C12D0C373}" dt="2025-01-16T19:05:00.728" v="332" actId="6264"/>
        <pc:sldMkLst>
          <pc:docMk/>
          <pc:sldMk cId="3316823626" sldId="584"/>
        </pc:sldMkLst>
        <pc:spChg chg="add mod ord">
          <ac:chgData name="Toni Salvador" userId="45e86dbd-4b08-4b93-b7f0-ed7a44a94f1f" providerId="ADAL" clId="{7464D493-0E9C-4A47-AE15-265C12D0C373}" dt="2025-01-16T19:05:00.728" v="332" actId="6264"/>
          <ac:spMkLst>
            <pc:docMk/>
            <pc:sldMk cId="3316823626" sldId="584"/>
            <ac:spMk id="2" creationId="{B9C63F11-8781-8DDA-75C5-9CB678AE35DD}"/>
          </ac:spMkLst>
        </pc:spChg>
        <pc:spChg chg="mod ord">
          <ac:chgData name="Toni Salvador" userId="45e86dbd-4b08-4b93-b7f0-ed7a44a94f1f" providerId="ADAL" clId="{7464D493-0E9C-4A47-AE15-265C12D0C373}" dt="2025-01-16T19:05:00.728" v="332" actId="6264"/>
          <ac:spMkLst>
            <pc:docMk/>
            <pc:sldMk cId="3316823626" sldId="584"/>
            <ac:spMk id="4" creationId="{D99375F1-2F57-4BF4-B959-458BC04B9548}"/>
          </ac:spMkLst>
        </pc:spChg>
      </pc:sldChg>
      <pc:sldChg chg="del">
        <pc:chgData name="Toni Salvador" userId="45e86dbd-4b08-4b93-b7f0-ed7a44a94f1f" providerId="ADAL" clId="{7464D493-0E9C-4A47-AE15-265C12D0C373}" dt="2025-01-15T01:35:42.251" v="99" actId="2696"/>
        <pc:sldMkLst>
          <pc:docMk/>
          <pc:sldMk cId="4206960344" sldId="590"/>
        </pc:sldMkLst>
      </pc:sldChg>
      <pc:sldChg chg="addSp delSp modSp mod modClrScheme chgLayout">
        <pc:chgData name="Toni Salvador" userId="45e86dbd-4b08-4b93-b7f0-ed7a44a94f1f" providerId="ADAL" clId="{7464D493-0E9C-4A47-AE15-265C12D0C373}" dt="2025-01-16T19:37:52.973" v="377" actId="404"/>
        <pc:sldMkLst>
          <pc:docMk/>
          <pc:sldMk cId="3959149401" sldId="600"/>
        </pc:sldMkLst>
        <pc:spChg chg="mod ord">
          <ac:chgData name="Toni Salvador" userId="45e86dbd-4b08-4b93-b7f0-ed7a44a94f1f" providerId="ADAL" clId="{7464D493-0E9C-4A47-AE15-265C12D0C373}" dt="2025-01-15T14:25:09.411" v="273" actId="6264"/>
          <ac:spMkLst>
            <pc:docMk/>
            <pc:sldMk cId="3959149401" sldId="600"/>
            <ac:spMk id="3" creationId="{3A9CE294-EF36-5670-9316-15A14553F6E2}"/>
          </ac:spMkLst>
        </pc:spChg>
        <pc:spChg chg="mod ord">
          <ac:chgData name="Toni Salvador" userId="45e86dbd-4b08-4b93-b7f0-ed7a44a94f1f" providerId="ADAL" clId="{7464D493-0E9C-4A47-AE15-265C12D0C373}" dt="2025-01-15T14:25:09.411" v="273" actId="6264"/>
          <ac:spMkLst>
            <pc:docMk/>
            <pc:sldMk cId="3959149401" sldId="600"/>
            <ac:spMk id="4" creationId="{4B5370A4-AAEE-A448-57D6-A6F33A2EFE12}"/>
          </ac:spMkLst>
        </pc:spChg>
        <pc:spChg chg="add mod ord">
          <ac:chgData name="Toni Salvador" userId="45e86dbd-4b08-4b93-b7f0-ed7a44a94f1f" providerId="ADAL" clId="{7464D493-0E9C-4A47-AE15-265C12D0C373}" dt="2025-01-16T19:37:52.973" v="377" actId="404"/>
          <ac:spMkLst>
            <pc:docMk/>
            <pc:sldMk cId="3959149401" sldId="600"/>
            <ac:spMk id="9" creationId="{ED649FD6-C670-4F84-363F-262C1053CB1C}"/>
          </ac:spMkLst>
        </pc:spChg>
        <pc:picChg chg="add mod ord">
          <ac:chgData name="Toni Salvador" userId="45e86dbd-4b08-4b93-b7f0-ed7a44a94f1f" providerId="ADAL" clId="{7464D493-0E9C-4A47-AE15-265C12D0C373}" dt="2025-01-15T14:25:09.411" v="273" actId="6264"/>
          <ac:picMkLst>
            <pc:docMk/>
            <pc:sldMk cId="3959149401" sldId="600"/>
            <ac:picMk id="10" creationId="{5C5A49B5-45BA-CC38-F539-5A47CB6FF9ED}"/>
          </ac:picMkLst>
        </pc:picChg>
      </pc:sldChg>
      <pc:sldChg chg="addSp delSp modSp mod modClrScheme chgLayout">
        <pc:chgData name="Toni Salvador" userId="45e86dbd-4b08-4b93-b7f0-ed7a44a94f1f" providerId="ADAL" clId="{7464D493-0E9C-4A47-AE15-265C12D0C373}" dt="2025-01-16T19:37:21.137" v="373" actId="404"/>
        <pc:sldMkLst>
          <pc:docMk/>
          <pc:sldMk cId="622775788" sldId="603"/>
        </pc:sldMkLst>
        <pc:spChg chg="mod ord">
          <ac:chgData name="Toni Salvador" userId="45e86dbd-4b08-4b93-b7f0-ed7a44a94f1f" providerId="ADAL" clId="{7464D493-0E9C-4A47-AE15-265C12D0C373}" dt="2025-01-15T14:04:41.251" v="147" actId="700"/>
          <ac:spMkLst>
            <pc:docMk/>
            <pc:sldMk cId="622775788" sldId="603"/>
            <ac:spMk id="3" creationId="{3A9CE294-EF36-5670-9316-15A14553F6E2}"/>
          </ac:spMkLst>
        </pc:spChg>
        <pc:spChg chg="mod ord">
          <ac:chgData name="Toni Salvador" userId="45e86dbd-4b08-4b93-b7f0-ed7a44a94f1f" providerId="ADAL" clId="{7464D493-0E9C-4A47-AE15-265C12D0C373}" dt="2025-01-16T19:37:21.137" v="373" actId="404"/>
          <ac:spMkLst>
            <pc:docMk/>
            <pc:sldMk cId="622775788" sldId="603"/>
            <ac:spMk id="4" creationId="{0CC37FE6-B79D-162D-B5F7-386D2DFEA669}"/>
          </ac:spMkLst>
        </pc:spChg>
        <pc:picChg chg="mod">
          <ac:chgData name="Toni Salvador" userId="45e86dbd-4b08-4b93-b7f0-ed7a44a94f1f" providerId="ADAL" clId="{7464D493-0E9C-4A47-AE15-265C12D0C373}" dt="2025-01-16T19:36:51.106" v="370" actId="14100"/>
          <ac:picMkLst>
            <pc:docMk/>
            <pc:sldMk cId="622775788" sldId="603"/>
            <ac:picMk id="10" creationId="{4B0AAA24-80B2-ED72-02DB-5E26BC0F2CFF}"/>
          </ac:picMkLst>
        </pc:picChg>
      </pc:sldChg>
      <pc:sldChg chg="addSp delSp modSp mod modClrScheme chgLayout">
        <pc:chgData name="Toni Salvador" userId="45e86dbd-4b08-4b93-b7f0-ed7a44a94f1f" providerId="ADAL" clId="{7464D493-0E9C-4A47-AE15-265C12D0C373}" dt="2025-01-16T22:32:20.405" v="387" actId="478"/>
        <pc:sldMkLst>
          <pc:docMk/>
          <pc:sldMk cId="3712273503" sldId="604"/>
        </pc:sldMkLst>
        <pc:spChg chg="mod ord">
          <ac:chgData name="Toni Salvador" userId="45e86dbd-4b08-4b93-b7f0-ed7a44a94f1f" providerId="ADAL" clId="{7464D493-0E9C-4A47-AE15-265C12D0C373}" dt="2025-01-15T14:04:41.251" v="147" actId="700"/>
          <ac:spMkLst>
            <pc:docMk/>
            <pc:sldMk cId="3712273503" sldId="604"/>
            <ac:spMk id="3" creationId="{3A9CE294-EF36-5670-9316-15A14553F6E2}"/>
          </ac:spMkLst>
        </pc:spChg>
        <pc:spChg chg="mod ord">
          <ac:chgData name="Toni Salvador" userId="45e86dbd-4b08-4b93-b7f0-ed7a44a94f1f" providerId="ADAL" clId="{7464D493-0E9C-4A47-AE15-265C12D0C373}" dt="2025-01-15T14:04:41.251" v="147" actId="700"/>
          <ac:spMkLst>
            <pc:docMk/>
            <pc:sldMk cId="3712273503" sldId="604"/>
            <ac:spMk id="4" creationId="{FD537513-8085-C1CB-83AB-E6A93C6185B5}"/>
          </ac:spMkLst>
        </pc:spChg>
        <pc:picChg chg="add del mod">
          <ac:chgData name="Toni Salvador" userId="45e86dbd-4b08-4b93-b7f0-ed7a44a94f1f" providerId="ADAL" clId="{7464D493-0E9C-4A47-AE15-265C12D0C373}" dt="2025-01-16T22:32:19.169" v="386" actId="167"/>
          <ac:picMkLst>
            <pc:docMk/>
            <pc:sldMk cId="3712273503" sldId="604"/>
            <ac:picMk id="1026" creationId="{572F2235-E961-2A11-9D86-FCD207FB00A0}"/>
          </ac:picMkLst>
        </pc:picChg>
      </pc:sldChg>
      <pc:sldChg chg="addSp delSp modSp mod modClrScheme chgLayout">
        <pc:chgData name="Toni Salvador" userId="45e86dbd-4b08-4b93-b7f0-ed7a44a94f1f" providerId="ADAL" clId="{7464D493-0E9C-4A47-AE15-265C12D0C373}" dt="2025-01-16T22:32:02.253" v="385" actId="478"/>
        <pc:sldMkLst>
          <pc:docMk/>
          <pc:sldMk cId="4220729686" sldId="605"/>
        </pc:sldMkLst>
        <pc:spChg chg="mod ord">
          <ac:chgData name="Toni Salvador" userId="45e86dbd-4b08-4b93-b7f0-ed7a44a94f1f" providerId="ADAL" clId="{7464D493-0E9C-4A47-AE15-265C12D0C373}" dt="2025-01-15T14:04:41.251" v="147" actId="700"/>
          <ac:spMkLst>
            <pc:docMk/>
            <pc:sldMk cId="4220729686" sldId="605"/>
            <ac:spMk id="3" creationId="{3A9CE294-EF36-5670-9316-15A14553F6E2}"/>
          </ac:spMkLst>
        </pc:spChg>
        <pc:spChg chg="mod ord">
          <ac:chgData name="Toni Salvador" userId="45e86dbd-4b08-4b93-b7f0-ed7a44a94f1f" providerId="ADAL" clId="{7464D493-0E9C-4A47-AE15-265C12D0C373}" dt="2025-01-15T14:04:41.251" v="147" actId="700"/>
          <ac:spMkLst>
            <pc:docMk/>
            <pc:sldMk cId="4220729686" sldId="605"/>
            <ac:spMk id="4" creationId="{FE9B585F-1E09-52A3-25EB-F1B3CB72CCEE}"/>
          </ac:spMkLst>
        </pc:spChg>
        <pc:picChg chg="add del mod ord">
          <ac:chgData name="Toni Salvador" userId="45e86dbd-4b08-4b93-b7f0-ed7a44a94f1f" providerId="ADAL" clId="{7464D493-0E9C-4A47-AE15-265C12D0C373}" dt="2025-01-16T22:31:58.663" v="384" actId="167"/>
          <ac:picMkLst>
            <pc:docMk/>
            <pc:sldMk cId="4220729686" sldId="605"/>
            <ac:picMk id="9" creationId="{F45763A2-02A2-1BAC-B3C7-82C970CE1497}"/>
          </ac:picMkLst>
        </pc:picChg>
      </pc:sldChg>
      <pc:sldChg chg="addSp delSp modSp mod chgLayout">
        <pc:chgData name="Toni Salvador" userId="45e86dbd-4b08-4b93-b7f0-ed7a44a94f1f" providerId="ADAL" clId="{7464D493-0E9C-4A47-AE15-265C12D0C373}" dt="2025-01-15T14:26:53.382" v="297" actId="20577"/>
        <pc:sldMkLst>
          <pc:docMk/>
          <pc:sldMk cId="2057678398" sldId="610"/>
        </pc:sldMkLst>
        <pc:spChg chg="add mod">
          <ac:chgData name="Toni Salvador" userId="45e86dbd-4b08-4b93-b7f0-ed7a44a94f1f" providerId="ADAL" clId="{7464D493-0E9C-4A47-AE15-265C12D0C373}" dt="2025-01-15T14:26:53.382" v="297" actId="20577"/>
          <ac:spMkLst>
            <pc:docMk/>
            <pc:sldMk cId="2057678398" sldId="610"/>
            <ac:spMk id="4" creationId="{6D98AF2B-E324-70C3-2C43-48C8B29D7F5F}"/>
          </ac:spMkLst>
        </pc:spChg>
        <pc:spChg chg="mod ord">
          <ac:chgData name="Toni Salvador" userId="45e86dbd-4b08-4b93-b7f0-ed7a44a94f1f" providerId="ADAL" clId="{7464D493-0E9C-4A47-AE15-265C12D0C373}" dt="2025-01-15T14:15:29.259" v="180" actId="6264"/>
          <ac:spMkLst>
            <pc:docMk/>
            <pc:sldMk cId="2057678398" sldId="610"/>
            <ac:spMk id="7" creationId="{00000000-0000-0000-0000-000000000000}"/>
          </ac:spMkLst>
        </pc:spChg>
        <pc:graphicFrameChg chg="mod ord">
          <ac:chgData name="Toni Salvador" userId="45e86dbd-4b08-4b93-b7f0-ed7a44a94f1f" providerId="ADAL" clId="{7464D493-0E9C-4A47-AE15-265C12D0C373}" dt="2025-01-15T14:15:39.555" v="181" actId="1076"/>
          <ac:graphicFrameMkLst>
            <pc:docMk/>
            <pc:sldMk cId="2057678398" sldId="610"/>
            <ac:graphicFrameMk id="13" creationId="{00000000-0000-0000-0000-000000000000}"/>
          </ac:graphicFrameMkLst>
        </pc:graphicFrameChg>
      </pc:sldChg>
      <pc:sldChg chg="addSp delSp modSp mod chgLayout">
        <pc:chgData name="Toni Salvador" userId="45e86dbd-4b08-4b93-b7f0-ed7a44a94f1f" providerId="ADAL" clId="{7464D493-0E9C-4A47-AE15-265C12D0C373}" dt="2025-01-15T14:26:59.493" v="298"/>
        <pc:sldMkLst>
          <pc:docMk/>
          <pc:sldMk cId="409404459" sldId="611"/>
        </pc:sldMkLst>
        <pc:spChg chg="add mod">
          <ac:chgData name="Toni Salvador" userId="45e86dbd-4b08-4b93-b7f0-ed7a44a94f1f" providerId="ADAL" clId="{7464D493-0E9C-4A47-AE15-265C12D0C373}" dt="2025-01-15T14:26:59.493" v="298"/>
          <ac:spMkLst>
            <pc:docMk/>
            <pc:sldMk cId="409404459" sldId="611"/>
            <ac:spMk id="6" creationId="{5B1BBDA1-E2AC-0729-19D0-AA2F10DC848F}"/>
          </ac:spMkLst>
        </pc:spChg>
        <pc:spChg chg="mod ord">
          <ac:chgData name="Toni Salvador" userId="45e86dbd-4b08-4b93-b7f0-ed7a44a94f1f" providerId="ADAL" clId="{7464D493-0E9C-4A47-AE15-265C12D0C373}" dt="2025-01-15T14:15:19.175" v="178" actId="6264"/>
          <ac:spMkLst>
            <pc:docMk/>
            <pc:sldMk cId="409404459" sldId="611"/>
            <ac:spMk id="7" creationId="{00000000-0000-0000-0000-000000000000}"/>
          </ac:spMkLst>
        </pc:spChg>
        <pc:graphicFrameChg chg="mod ord">
          <ac:chgData name="Toni Salvador" userId="45e86dbd-4b08-4b93-b7f0-ed7a44a94f1f" providerId="ADAL" clId="{7464D493-0E9C-4A47-AE15-265C12D0C373}" dt="2025-01-15T14:15:19.175" v="178" actId="6264"/>
          <ac:graphicFrameMkLst>
            <pc:docMk/>
            <pc:sldMk cId="409404459" sldId="611"/>
            <ac:graphicFrameMk id="13" creationId="{00000000-0000-0000-0000-000000000000}"/>
          </ac:graphicFrameMkLst>
        </pc:graphicFrameChg>
      </pc:sldChg>
      <pc:sldChg chg="addSp delSp modSp mod modClrScheme chgLayout">
        <pc:chgData name="Toni Salvador" userId="45e86dbd-4b08-4b93-b7f0-ed7a44a94f1f" providerId="ADAL" clId="{7464D493-0E9C-4A47-AE15-265C12D0C373}" dt="2025-01-15T14:26:37.214" v="277" actId="478"/>
        <pc:sldMkLst>
          <pc:docMk/>
          <pc:sldMk cId="3359340646" sldId="612"/>
        </pc:sldMkLst>
        <pc:spChg chg="mod ord">
          <ac:chgData name="Toni Salvador" userId="45e86dbd-4b08-4b93-b7f0-ed7a44a94f1f" providerId="ADAL" clId="{7464D493-0E9C-4A47-AE15-265C12D0C373}" dt="2025-01-15T14:26:32.759" v="275" actId="700"/>
          <ac:spMkLst>
            <pc:docMk/>
            <pc:sldMk cId="3359340646" sldId="612"/>
            <ac:spMk id="3" creationId="{04778501-AAC9-BBEE-12A9-E9241C095091}"/>
          </ac:spMkLst>
        </pc:spChg>
        <pc:picChg chg="mod">
          <ac:chgData name="Toni Salvador" userId="45e86dbd-4b08-4b93-b7f0-ed7a44a94f1f" providerId="ADAL" clId="{7464D493-0E9C-4A47-AE15-265C12D0C373}" dt="2025-01-09T15:29:24.835" v="80" actId="1076"/>
          <ac:picMkLst>
            <pc:docMk/>
            <pc:sldMk cId="3359340646" sldId="612"/>
            <ac:picMk id="5" creationId="{2963B772-1F5C-475B-F65E-345B599E6D8E}"/>
          </ac:picMkLst>
        </pc:picChg>
      </pc:sldChg>
      <pc:sldChg chg="addSp delSp modSp mod modClrScheme chgLayout">
        <pc:chgData name="Toni Salvador" userId="45e86dbd-4b08-4b93-b7f0-ed7a44a94f1f" providerId="ADAL" clId="{7464D493-0E9C-4A47-AE15-265C12D0C373}" dt="2025-01-16T19:21:12.709" v="340" actId="20577"/>
        <pc:sldMkLst>
          <pc:docMk/>
          <pc:sldMk cId="1123376118" sldId="613"/>
        </pc:sldMkLst>
        <pc:spChg chg="mod ord">
          <ac:chgData name="Toni Salvador" userId="45e86dbd-4b08-4b93-b7f0-ed7a44a94f1f" providerId="ADAL" clId="{7464D493-0E9C-4A47-AE15-265C12D0C373}" dt="2025-01-16T19:21:12.709" v="340" actId="20577"/>
          <ac:spMkLst>
            <pc:docMk/>
            <pc:sldMk cId="1123376118" sldId="613"/>
            <ac:spMk id="2" creationId="{5B79FE55-074A-A68E-6346-A2C2554FEC9E}"/>
          </ac:spMkLst>
        </pc:spChg>
        <pc:spChg chg="mod ord">
          <ac:chgData name="Toni Salvador" userId="45e86dbd-4b08-4b93-b7f0-ed7a44a94f1f" providerId="ADAL" clId="{7464D493-0E9C-4A47-AE15-265C12D0C373}" dt="2025-01-15T14:12:30.249" v="169" actId="404"/>
          <ac:spMkLst>
            <pc:docMk/>
            <pc:sldMk cId="1123376118" sldId="613"/>
            <ac:spMk id="3" creationId="{5CED30D6-2F0C-9102-D643-919F68BD0E18}"/>
          </ac:spMkLst>
        </pc:spChg>
      </pc:sldChg>
      <pc:sldChg chg="addSp delSp modSp mod modClrScheme chgLayout">
        <pc:chgData name="Toni Salvador" userId="45e86dbd-4b08-4b93-b7f0-ed7a44a94f1f" providerId="ADAL" clId="{7464D493-0E9C-4A47-AE15-265C12D0C373}" dt="2025-01-16T19:20:07.640" v="338" actId="403"/>
        <pc:sldMkLst>
          <pc:docMk/>
          <pc:sldMk cId="3330631788" sldId="614"/>
        </pc:sldMkLst>
        <pc:spChg chg="mod ord">
          <ac:chgData name="Toni Salvador" userId="45e86dbd-4b08-4b93-b7f0-ed7a44a94f1f" providerId="ADAL" clId="{7464D493-0E9C-4A47-AE15-265C12D0C373}" dt="2025-01-16T19:20:07.640" v="338" actId="403"/>
          <ac:spMkLst>
            <pc:docMk/>
            <pc:sldMk cId="3330631788" sldId="614"/>
            <ac:spMk id="2" creationId="{FF6E6689-5EFF-2CE6-A037-75B7885CAF4B}"/>
          </ac:spMkLst>
        </pc:spChg>
        <pc:spChg chg="mod ord">
          <ac:chgData name="Toni Salvador" userId="45e86dbd-4b08-4b93-b7f0-ed7a44a94f1f" providerId="ADAL" clId="{7464D493-0E9C-4A47-AE15-265C12D0C373}" dt="2025-01-15T14:27:40.310" v="313" actId="6264"/>
          <ac:spMkLst>
            <pc:docMk/>
            <pc:sldMk cId="3330631788" sldId="614"/>
            <ac:spMk id="3" creationId="{C382EC02-F01B-99A7-D75C-26C159CA3317}"/>
          </ac:spMkLst>
        </pc:spChg>
        <pc:picChg chg="add mod">
          <ac:chgData name="Toni Salvador" userId="45e86dbd-4b08-4b93-b7f0-ed7a44a94f1f" providerId="ADAL" clId="{7464D493-0E9C-4A47-AE15-265C12D0C373}" dt="2025-01-15T16:03:08.024" v="330"/>
          <ac:picMkLst>
            <pc:docMk/>
            <pc:sldMk cId="3330631788" sldId="614"/>
            <ac:picMk id="30" creationId="{7812EACB-06D6-B13C-7C4E-48120802FD50}"/>
          </ac:picMkLst>
        </pc:picChg>
      </pc:sldChg>
      <pc:sldChg chg="addSp delSp modSp mod modClrScheme chgLayout">
        <pc:chgData name="Toni Salvador" userId="45e86dbd-4b08-4b93-b7f0-ed7a44a94f1f" providerId="ADAL" clId="{7464D493-0E9C-4A47-AE15-265C12D0C373}" dt="2025-01-15T14:28:44.383" v="328" actId="20577"/>
        <pc:sldMkLst>
          <pc:docMk/>
          <pc:sldMk cId="3398312352" sldId="615"/>
        </pc:sldMkLst>
        <pc:spChg chg="mod ord">
          <ac:chgData name="Toni Salvador" userId="45e86dbd-4b08-4b93-b7f0-ed7a44a94f1f" providerId="ADAL" clId="{7464D493-0E9C-4A47-AE15-265C12D0C373}" dt="2025-01-15T14:28:31.767" v="322" actId="6264"/>
          <ac:spMkLst>
            <pc:docMk/>
            <pc:sldMk cId="3398312352" sldId="615"/>
            <ac:spMk id="3" creationId="{C382EC02-F01B-99A7-D75C-26C159CA3317}"/>
          </ac:spMkLst>
        </pc:spChg>
        <pc:spChg chg="mod">
          <ac:chgData name="Toni Salvador" userId="45e86dbd-4b08-4b93-b7f0-ed7a44a94f1f" providerId="ADAL" clId="{7464D493-0E9C-4A47-AE15-265C12D0C373}" dt="2025-01-15T14:28:25.206" v="321" actId="1076"/>
          <ac:spMkLst>
            <pc:docMk/>
            <pc:sldMk cId="3398312352" sldId="615"/>
            <ac:spMk id="6" creationId="{A4AE49E3-0575-8AE6-DF8A-2C0EF07D64A1}"/>
          </ac:spMkLst>
        </pc:spChg>
        <pc:spChg chg="mod">
          <ac:chgData name="Toni Salvador" userId="45e86dbd-4b08-4b93-b7f0-ed7a44a94f1f" providerId="ADAL" clId="{7464D493-0E9C-4A47-AE15-265C12D0C373}" dt="2025-01-15T14:28:25.206" v="321" actId="1076"/>
          <ac:spMkLst>
            <pc:docMk/>
            <pc:sldMk cId="3398312352" sldId="615"/>
            <ac:spMk id="7" creationId="{DD07162C-49B5-95E4-7A97-DB781C9A2B9C}"/>
          </ac:spMkLst>
        </pc:spChg>
        <pc:spChg chg="mod">
          <ac:chgData name="Toni Salvador" userId="45e86dbd-4b08-4b93-b7f0-ed7a44a94f1f" providerId="ADAL" clId="{7464D493-0E9C-4A47-AE15-265C12D0C373}" dt="2025-01-15T14:28:25.206" v="321" actId="1076"/>
          <ac:spMkLst>
            <pc:docMk/>
            <pc:sldMk cId="3398312352" sldId="615"/>
            <ac:spMk id="8" creationId="{81B880D6-B699-AE14-5097-C11CB8C2EC64}"/>
          </ac:spMkLst>
        </pc:spChg>
        <pc:spChg chg="mod">
          <ac:chgData name="Toni Salvador" userId="45e86dbd-4b08-4b93-b7f0-ed7a44a94f1f" providerId="ADAL" clId="{7464D493-0E9C-4A47-AE15-265C12D0C373}" dt="2025-01-15T14:28:25.206" v="321" actId="1076"/>
          <ac:spMkLst>
            <pc:docMk/>
            <pc:sldMk cId="3398312352" sldId="615"/>
            <ac:spMk id="9" creationId="{36767675-23FC-8990-9AE7-0DEBFFA70077}"/>
          </ac:spMkLst>
        </pc:spChg>
        <pc:spChg chg="mod">
          <ac:chgData name="Toni Salvador" userId="45e86dbd-4b08-4b93-b7f0-ed7a44a94f1f" providerId="ADAL" clId="{7464D493-0E9C-4A47-AE15-265C12D0C373}" dt="2025-01-15T14:28:25.206" v="321" actId="1076"/>
          <ac:spMkLst>
            <pc:docMk/>
            <pc:sldMk cId="3398312352" sldId="615"/>
            <ac:spMk id="10" creationId="{3ECBE90B-0DE7-6154-BCCD-BAF35DC2A7B3}"/>
          </ac:spMkLst>
        </pc:spChg>
        <pc:spChg chg="mod">
          <ac:chgData name="Toni Salvador" userId="45e86dbd-4b08-4b93-b7f0-ed7a44a94f1f" providerId="ADAL" clId="{7464D493-0E9C-4A47-AE15-265C12D0C373}" dt="2025-01-15T14:28:25.206" v="321" actId="1076"/>
          <ac:spMkLst>
            <pc:docMk/>
            <pc:sldMk cId="3398312352" sldId="615"/>
            <ac:spMk id="11" creationId="{B469A3D1-EEA0-FCA8-7566-C62FACBAC114}"/>
          </ac:spMkLst>
        </pc:spChg>
        <pc:spChg chg="mod ord">
          <ac:chgData name="Toni Salvador" userId="45e86dbd-4b08-4b93-b7f0-ed7a44a94f1f" providerId="ADAL" clId="{7464D493-0E9C-4A47-AE15-265C12D0C373}" dt="2025-01-15T14:28:44.383" v="328" actId="20577"/>
          <ac:spMkLst>
            <pc:docMk/>
            <pc:sldMk cId="3398312352" sldId="615"/>
            <ac:spMk id="12" creationId="{8C711097-56CC-1A78-343F-480EC58E51E9}"/>
          </ac:spMkLst>
        </pc:spChg>
      </pc:sldChg>
      <pc:sldChg chg="addSp delSp modSp mod modClrScheme chgLayout">
        <pc:chgData name="Toni Salvador" userId="45e86dbd-4b08-4b93-b7f0-ed7a44a94f1f" providerId="ADAL" clId="{7464D493-0E9C-4A47-AE15-265C12D0C373}" dt="2025-01-15T14:20:04.819" v="217" actId="14100"/>
        <pc:sldMkLst>
          <pc:docMk/>
          <pc:sldMk cId="3539920395" sldId="616"/>
        </pc:sldMkLst>
        <pc:spChg chg="mod ord">
          <ac:chgData name="Toni Salvador" userId="45e86dbd-4b08-4b93-b7f0-ed7a44a94f1f" providerId="ADAL" clId="{7464D493-0E9C-4A47-AE15-265C12D0C373}" dt="2025-01-15T14:19:52.242" v="214" actId="6264"/>
          <ac:spMkLst>
            <pc:docMk/>
            <pc:sldMk cId="3539920395" sldId="616"/>
            <ac:spMk id="3" creationId="{3A9CE294-EF36-5670-9316-15A14553F6E2}"/>
          </ac:spMkLst>
        </pc:spChg>
        <pc:spChg chg="add mod ord">
          <ac:chgData name="Toni Salvador" userId="45e86dbd-4b08-4b93-b7f0-ed7a44a94f1f" providerId="ADAL" clId="{7464D493-0E9C-4A47-AE15-265C12D0C373}" dt="2025-01-15T14:20:04.819" v="217" actId="14100"/>
          <ac:spMkLst>
            <pc:docMk/>
            <pc:sldMk cId="3539920395" sldId="616"/>
            <ac:spMk id="7" creationId="{F4949A80-F14B-BF34-3D3F-D55871BEBAB0}"/>
          </ac:spMkLst>
        </pc:spChg>
      </pc:sldChg>
      <pc:sldChg chg="addSp delSp modSp mod modClrScheme chgLayout">
        <pc:chgData name="Toni Salvador" userId="45e86dbd-4b08-4b93-b7f0-ed7a44a94f1f" providerId="ADAL" clId="{7464D493-0E9C-4A47-AE15-265C12D0C373}" dt="2025-01-15T14:24:25.062" v="263" actId="20577"/>
        <pc:sldMkLst>
          <pc:docMk/>
          <pc:sldMk cId="4142873394" sldId="617"/>
        </pc:sldMkLst>
        <pc:spChg chg="mod ord">
          <ac:chgData name="Toni Salvador" userId="45e86dbd-4b08-4b93-b7f0-ed7a44a94f1f" providerId="ADAL" clId="{7464D493-0E9C-4A47-AE15-265C12D0C373}" dt="2025-01-15T14:04:27.550" v="146" actId="700"/>
          <ac:spMkLst>
            <pc:docMk/>
            <pc:sldMk cId="4142873394" sldId="617"/>
            <ac:spMk id="3" creationId="{3A9CE294-EF36-5670-9316-15A14553F6E2}"/>
          </ac:spMkLst>
        </pc:spChg>
        <pc:spChg chg="mod ord">
          <ac:chgData name="Toni Salvador" userId="45e86dbd-4b08-4b93-b7f0-ed7a44a94f1f" providerId="ADAL" clId="{7464D493-0E9C-4A47-AE15-265C12D0C373}" dt="2025-01-15T14:24:25.062" v="263" actId="20577"/>
          <ac:spMkLst>
            <pc:docMk/>
            <pc:sldMk cId="4142873394" sldId="617"/>
            <ac:spMk id="4" creationId="{54C675A9-920F-EBFE-99D4-C54CED93D4A9}"/>
          </ac:spMkLst>
        </pc:spChg>
        <pc:spChg chg="add mod ord">
          <ac:chgData name="Toni Salvador" userId="45e86dbd-4b08-4b93-b7f0-ed7a44a94f1f" providerId="ADAL" clId="{7464D493-0E9C-4A47-AE15-265C12D0C373}" dt="2025-01-15T14:04:27.550" v="146" actId="700"/>
          <ac:spMkLst>
            <pc:docMk/>
            <pc:sldMk cId="4142873394" sldId="617"/>
            <ac:spMk id="5" creationId="{59EC60D6-5E8D-7158-063C-ED74E781F212}"/>
          </ac:spMkLst>
        </pc:spChg>
        <pc:picChg chg="mod">
          <ac:chgData name="Toni Salvador" userId="45e86dbd-4b08-4b93-b7f0-ed7a44a94f1f" providerId="ADAL" clId="{7464D493-0E9C-4A47-AE15-265C12D0C373}" dt="2025-01-15T14:11:24.563" v="163" actId="732"/>
          <ac:picMkLst>
            <pc:docMk/>
            <pc:sldMk cId="4142873394" sldId="617"/>
            <ac:picMk id="2" creationId="{166168A1-BAD2-B8F3-2EEA-338D6170D636}"/>
          </ac:picMkLst>
        </pc:picChg>
        <pc:picChg chg="mod">
          <ac:chgData name="Toni Salvador" userId="45e86dbd-4b08-4b93-b7f0-ed7a44a94f1f" providerId="ADAL" clId="{7464D493-0E9C-4A47-AE15-265C12D0C373}" dt="2025-01-15T14:11:38.768" v="165" actId="18131"/>
          <ac:picMkLst>
            <pc:docMk/>
            <pc:sldMk cId="4142873394" sldId="617"/>
            <ac:picMk id="6" creationId="{BA0CE21B-218D-BB2C-81BA-A26C33F1A2B0}"/>
          </ac:picMkLst>
        </pc:picChg>
      </pc:sldChg>
      <pc:sldChg chg="addSp delSp modSp mod modClrScheme chgLayout">
        <pc:chgData name="Toni Salvador" userId="45e86dbd-4b08-4b93-b7f0-ed7a44a94f1f" providerId="ADAL" clId="{7464D493-0E9C-4A47-AE15-265C12D0C373}" dt="2025-01-16T22:30:49.036" v="380" actId="14100"/>
        <pc:sldMkLst>
          <pc:docMk/>
          <pc:sldMk cId="1963318058" sldId="618"/>
        </pc:sldMkLst>
        <pc:spChg chg="mod ord">
          <ac:chgData name="Toni Salvador" userId="45e86dbd-4b08-4b93-b7f0-ed7a44a94f1f" providerId="ADAL" clId="{7464D493-0E9C-4A47-AE15-265C12D0C373}" dt="2025-01-15T14:20:20.137" v="222" actId="6264"/>
          <ac:spMkLst>
            <pc:docMk/>
            <pc:sldMk cId="1963318058" sldId="618"/>
            <ac:spMk id="3" creationId="{3A9CE294-EF36-5670-9316-15A14553F6E2}"/>
          </ac:spMkLst>
        </pc:spChg>
        <pc:spChg chg="mod ord">
          <ac:chgData name="Toni Salvador" userId="45e86dbd-4b08-4b93-b7f0-ed7a44a94f1f" providerId="ADAL" clId="{7464D493-0E9C-4A47-AE15-265C12D0C373}" dt="2025-01-16T22:30:49.036" v="380" actId="14100"/>
          <ac:spMkLst>
            <pc:docMk/>
            <pc:sldMk cId="1963318058" sldId="618"/>
            <ac:spMk id="4" creationId="{54C675A9-920F-EBFE-99D4-C54CED93D4A9}"/>
          </ac:spMkLst>
        </pc:spChg>
        <pc:picChg chg="add mod ord">
          <ac:chgData name="Toni Salvador" userId="45e86dbd-4b08-4b93-b7f0-ed7a44a94f1f" providerId="ADAL" clId="{7464D493-0E9C-4A47-AE15-265C12D0C373}" dt="2025-01-15T14:20:20.137" v="222" actId="6264"/>
          <ac:picMkLst>
            <pc:docMk/>
            <pc:sldMk cId="1963318058" sldId="618"/>
            <ac:picMk id="8" creationId="{2069789B-15BD-2CC3-EC3D-636A6CA65C85}"/>
          </ac:picMkLst>
        </pc:picChg>
      </pc:sldChg>
      <pc:sldChg chg="addSp delSp modSp mod modClrScheme chgLayout">
        <pc:chgData name="Toni Salvador" userId="45e86dbd-4b08-4b93-b7f0-ed7a44a94f1f" providerId="ADAL" clId="{7464D493-0E9C-4A47-AE15-265C12D0C373}" dt="2025-01-15T01:30:55.844" v="83" actId="14100"/>
        <pc:sldMkLst>
          <pc:docMk/>
          <pc:sldMk cId="3767448771" sldId="619"/>
        </pc:sldMkLst>
        <pc:spChg chg="mod ord">
          <ac:chgData name="Toni Salvador" userId="45e86dbd-4b08-4b93-b7f0-ed7a44a94f1f" providerId="ADAL" clId="{7464D493-0E9C-4A47-AE15-265C12D0C373}" dt="2025-01-09T15:27:15.563" v="52" actId="404"/>
          <ac:spMkLst>
            <pc:docMk/>
            <pc:sldMk cId="3767448771" sldId="619"/>
            <ac:spMk id="3" creationId="{00000000-0000-0000-0000-000000000000}"/>
          </ac:spMkLst>
        </pc:spChg>
        <pc:spChg chg="add mod ord">
          <ac:chgData name="Toni Salvador" userId="45e86dbd-4b08-4b93-b7f0-ed7a44a94f1f" providerId="ADAL" clId="{7464D493-0E9C-4A47-AE15-265C12D0C373}" dt="2025-01-15T01:30:55.844" v="83" actId="14100"/>
          <ac:spMkLst>
            <pc:docMk/>
            <pc:sldMk cId="3767448771" sldId="619"/>
            <ac:spMk id="4" creationId="{01427B26-C92D-6DC5-A090-7CACE1A6E9C2}"/>
          </ac:spMkLst>
        </pc:spChg>
        <pc:picChg chg="mod modCrop">
          <ac:chgData name="Toni Salvador" userId="45e86dbd-4b08-4b93-b7f0-ed7a44a94f1f" providerId="ADAL" clId="{7464D493-0E9C-4A47-AE15-265C12D0C373}" dt="2025-01-15T01:30:47.488" v="81" actId="1076"/>
          <ac:picMkLst>
            <pc:docMk/>
            <pc:sldMk cId="3767448771" sldId="619"/>
            <ac:picMk id="5" creationId="{B4BEC471-D759-4182-311E-13938450E2DF}"/>
          </ac:picMkLst>
        </pc:picChg>
      </pc:sldChg>
      <pc:sldChg chg="addSp delSp modSp mod modClrScheme chgLayout">
        <pc:chgData name="Toni Salvador" userId="45e86dbd-4b08-4b93-b7f0-ed7a44a94f1f" providerId="ADAL" clId="{7464D493-0E9C-4A47-AE15-265C12D0C373}" dt="2025-01-20T17:42:10.982" v="388" actId="20577"/>
        <pc:sldMkLst>
          <pc:docMk/>
          <pc:sldMk cId="3289667731" sldId="620"/>
        </pc:sldMkLst>
        <pc:spChg chg="mod ord">
          <ac:chgData name="Toni Salvador" userId="45e86dbd-4b08-4b93-b7f0-ed7a44a94f1f" providerId="ADAL" clId="{7464D493-0E9C-4A47-AE15-265C12D0C373}" dt="2025-01-20T17:42:10.982" v="388" actId="20577"/>
          <ac:spMkLst>
            <pc:docMk/>
            <pc:sldMk cId="3289667731" sldId="620"/>
            <ac:spMk id="4" creationId="{D04BDAB4-C52F-3EF2-FDB0-E2AFE92545B6}"/>
          </ac:spMkLst>
        </pc:spChg>
      </pc:sldChg>
      <pc:sldChg chg="delSp modSp mod modClrScheme chgLayout">
        <pc:chgData name="Toni Salvador" userId="45e86dbd-4b08-4b93-b7f0-ed7a44a94f1f" providerId="ADAL" clId="{7464D493-0E9C-4A47-AE15-265C12D0C373}" dt="2025-01-16T19:28:37.998" v="342" actId="20577"/>
        <pc:sldMkLst>
          <pc:docMk/>
          <pc:sldMk cId="927445747" sldId="621"/>
        </pc:sldMkLst>
        <pc:spChg chg="mod ord">
          <ac:chgData name="Toni Salvador" userId="45e86dbd-4b08-4b93-b7f0-ed7a44a94f1f" providerId="ADAL" clId="{7464D493-0E9C-4A47-AE15-265C12D0C373}" dt="2025-01-16T19:28:37.998" v="342" actId="20577"/>
          <ac:spMkLst>
            <pc:docMk/>
            <pc:sldMk cId="927445747" sldId="621"/>
            <ac:spMk id="5" creationId="{5C73E0D6-84E7-2462-2446-6D2ED7B677B9}"/>
          </ac:spMkLst>
        </pc:spChg>
      </pc:sldChg>
      <pc:sldChg chg="addSp modSp mod modClrScheme chgLayout">
        <pc:chgData name="Toni Salvador" userId="45e86dbd-4b08-4b93-b7f0-ed7a44a94f1f" providerId="ADAL" clId="{7464D493-0E9C-4A47-AE15-265C12D0C373}" dt="2025-01-15T14:17:34.141" v="188" actId="700"/>
        <pc:sldMkLst>
          <pc:docMk/>
          <pc:sldMk cId="2664939610" sldId="622"/>
        </pc:sldMkLst>
        <pc:spChg chg="mod ord">
          <ac:chgData name="Toni Salvador" userId="45e86dbd-4b08-4b93-b7f0-ed7a44a94f1f" providerId="ADAL" clId="{7464D493-0E9C-4A47-AE15-265C12D0C373}" dt="2025-01-15T14:17:34.141" v="188" actId="700"/>
          <ac:spMkLst>
            <pc:docMk/>
            <pc:sldMk cId="2664939610" sldId="622"/>
            <ac:spMk id="2" creationId="{D6EB1647-0592-13B8-59B3-09B730DFEB81}"/>
          </ac:spMkLst>
        </pc:spChg>
        <pc:spChg chg="mod ord">
          <ac:chgData name="Toni Salvador" userId="45e86dbd-4b08-4b93-b7f0-ed7a44a94f1f" providerId="ADAL" clId="{7464D493-0E9C-4A47-AE15-265C12D0C373}" dt="2025-01-15T14:17:34.141" v="188" actId="700"/>
          <ac:spMkLst>
            <pc:docMk/>
            <pc:sldMk cId="2664939610" sldId="622"/>
            <ac:spMk id="3" creationId="{9CCAF407-6953-1601-845E-8CF9BCB0913B}"/>
          </ac:spMkLst>
        </pc:spChg>
      </pc:sldChg>
      <pc:sldChg chg="addSp delSp modSp mod modClrScheme chgLayout">
        <pc:chgData name="Toni Salvador" userId="45e86dbd-4b08-4b93-b7f0-ed7a44a94f1f" providerId="ADAL" clId="{7464D493-0E9C-4A47-AE15-265C12D0C373}" dt="2025-01-15T14:21:07.677" v="226" actId="478"/>
        <pc:sldMkLst>
          <pc:docMk/>
          <pc:sldMk cId="199081109" sldId="627"/>
        </pc:sldMkLst>
        <pc:spChg chg="add mod ord">
          <ac:chgData name="Toni Salvador" userId="45e86dbd-4b08-4b93-b7f0-ed7a44a94f1f" providerId="ADAL" clId="{7464D493-0E9C-4A47-AE15-265C12D0C373}" dt="2025-01-15T14:04:15.762" v="145" actId="700"/>
          <ac:spMkLst>
            <pc:docMk/>
            <pc:sldMk cId="199081109" sldId="627"/>
            <ac:spMk id="2" creationId="{47067976-40F4-D676-78A7-644275D4DB07}"/>
          </ac:spMkLst>
        </pc:spChg>
        <pc:spChg chg="mod ord">
          <ac:chgData name="Toni Salvador" userId="45e86dbd-4b08-4b93-b7f0-ed7a44a94f1f" providerId="ADAL" clId="{7464D493-0E9C-4A47-AE15-265C12D0C373}" dt="2025-01-15T14:12:05.042" v="166" actId="404"/>
          <ac:spMkLst>
            <pc:docMk/>
            <pc:sldMk cId="199081109" sldId="627"/>
            <ac:spMk id="3" creationId="{3A9CE294-EF36-5670-9316-15A14553F6E2}"/>
          </ac:spMkLst>
        </pc:spChg>
        <pc:spChg chg="mod ord">
          <ac:chgData name="Toni Salvador" userId="45e86dbd-4b08-4b93-b7f0-ed7a44a94f1f" providerId="ADAL" clId="{7464D493-0E9C-4A47-AE15-265C12D0C373}" dt="2025-01-15T14:21:03.755" v="225" actId="1076"/>
          <ac:spMkLst>
            <pc:docMk/>
            <pc:sldMk cId="199081109" sldId="627"/>
            <ac:spMk id="4" creationId="{54C675A9-920F-EBFE-99D4-C54CED93D4A9}"/>
          </ac:spMkLst>
        </pc:spChg>
        <pc:picChg chg="mod modCrop">
          <ac:chgData name="Toni Salvador" userId="45e86dbd-4b08-4b93-b7f0-ed7a44a94f1f" providerId="ADAL" clId="{7464D493-0E9C-4A47-AE15-265C12D0C373}" dt="2025-01-15T14:05:38.998" v="157" actId="18131"/>
          <ac:picMkLst>
            <pc:docMk/>
            <pc:sldMk cId="199081109" sldId="627"/>
            <ac:picMk id="5" creationId="{D4D8387D-9D0D-4596-77B6-80CDEDAE816B}"/>
          </ac:picMkLst>
        </pc:picChg>
        <pc:picChg chg="mod modCrop">
          <ac:chgData name="Toni Salvador" userId="45e86dbd-4b08-4b93-b7f0-ed7a44a94f1f" providerId="ADAL" clId="{7464D493-0E9C-4A47-AE15-265C12D0C373}" dt="2025-01-15T14:05:26.692" v="155" actId="1076"/>
          <ac:picMkLst>
            <pc:docMk/>
            <pc:sldMk cId="199081109" sldId="627"/>
            <ac:picMk id="7" creationId="{3DD08BA5-93D8-A69F-DD58-36DC4DB74A14}"/>
          </ac:picMkLst>
        </pc:picChg>
      </pc:sldChg>
      <pc:sldChg chg="addSp delSp modSp new mod">
        <pc:chgData name="Toni Salvador" userId="45e86dbd-4b08-4b93-b7f0-ed7a44a94f1f" providerId="ADAL" clId="{7464D493-0E9C-4A47-AE15-265C12D0C373}" dt="2025-01-15T14:03:42.087" v="144"/>
        <pc:sldMkLst>
          <pc:docMk/>
          <pc:sldMk cId="3427882461" sldId="628"/>
        </pc:sldMkLst>
        <pc:spChg chg="mod">
          <ac:chgData name="Toni Salvador" userId="45e86dbd-4b08-4b93-b7f0-ed7a44a94f1f" providerId="ADAL" clId="{7464D493-0E9C-4A47-AE15-265C12D0C373}" dt="2025-01-15T14:01:37.781" v="143" actId="20577"/>
          <ac:spMkLst>
            <pc:docMk/>
            <pc:sldMk cId="3427882461" sldId="628"/>
            <ac:spMk id="4" creationId="{EF740BA3-53FF-23FB-BC71-431CC60B6FA9}"/>
          </ac:spMkLst>
        </pc:spChg>
        <pc:spChg chg="mod">
          <ac:chgData name="Toni Salvador" userId="45e86dbd-4b08-4b93-b7f0-ed7a44a94f1f" providerId="ADAL" clId="{7464D493-0E9C-4A47-AE15-265C12D0C373}" dt="2025-01-15T14:03:42.087" v="144"/>
          <ac:spMkLst>
            <pc:docMk/>
            <pc:sldMk cId="3427882461" sldId="628"/>
            <ac:spMk id="5" creationId="{6C0CBE10-C364-851A-C90E-40E6D20DCE00}"/>
          </ac:spMkLst>
        </pc:spChg>
        <pc:spChg chg="mod">
          <ac:chgData name="Toni Salvador" userId="45e86dbd-4b08-4b93-b7f0-ed7a44a94f1f" providerId="ADAL" clId="{7464D493-0E9C-4A47-AE15-265C12D0C373}" dt="2025-01-15T01:35:48.357" v="118" actId="20577"/>
          <ac:spMkLst>
            <pc:docMk/>
            <pc:sldMk cId="3427882461" sldId="628"/>
            <ac:spMk id="6" creationId="{F58BCDAD-17EB-7F49-DDBE-964B0F87517C}"/>
          </ac:spMkLst>
        </pc:spChg>
        <pc:picChg chg="add mod">
          <ac:chgData name="Toni Salvador" userId="45e86dbd-4b08-4b93-b7f0-ed7a44a94f1f" providerId="ADAL" clId="{7464D493-0E9C-4A47-AE15-265C12D0C373}" dt="2025-01-15T14:01:26.705" v="139" actId="962"/>
          <ac:picMkLst>
            <pc:docMk/>
            <pc:sldMk cId="3427882461" sldId="628"/>
            <ac:picMk id="8" creationId="{BC334E48-43A4-20ED-79EE-3956501E7170}"/>
          </ac:picMkLst>
        </pc:picChg>
      </pc:sldChg>
      <pc:sldMasterChg chg="modSldLayout">
        <pc:chgData name="Toni Salvador" userId="45e86dbd-4b08-4b93-b7f0-ed7a44a94f1f" providerId="ADAL" clId="{7464D493-0E9C-4A47-AE15-265C12D0C373}" dt="2025-01-15T14:15:07.792" v="175" actId="207"/>
        <pc:sldMasterMkLst>
          <pc:docMk/>
          <pc:sldMasterMk cId="1709709533" sldId="2147483650"/>
        </pc:sldMasterMkLst>
        <pc:sldLayoutChg chg="modSp mod">
          <pc:chgData name="Toni Salvador" userId="45e86dbd-4b08-4b93-b7f0-ed7a44a94f1f" providerId="ADAL" clId="{7464D493-0E9C-4A47-AE15-265C12D0C373}" dt="2025-01-15T14:15:07.792" v="175" actId="207"/>
          <pc:sldLayoutMkLst>
            <pc:docMk/>
            <pc:sldMasterMk cId="1709709533" sldId="2147483650"/>
            <pc:sldLayoutMk cId="3098596005" sldId="2147483745"/>
          </pc:sldLayoutMkLst>
          <pc:spChg chg="mod">
            <ac:chgData name="Toni Salvador" userId="45e86dbd-4b08-4b93-b7f0-ed7a44a94f1f" providerId="ADAL" clId="{7464D493-0E9C-4A47-AE15-265C12D0C373}" dt="2025-01-15T14:15:07.792" v="175" actId="207"/>
            <ac:spMkLst>
              <pc:docMk/>
              <pc:sldMasterMk cId="1709709533" sldId="2147483650"/>
              <pc:sldLayoutMk cId="3098596005" sldId="2147483745"/>
              <ac:spMk id="2" creationId="{00000000-0000-0000-0000-000000000000}"/>
            </ac:spMkLst>
          </pc:spChg>
          <pc:spChg chg="mod">
            <ac:chgData name="Toni Salvador" userId="45e86dbd-4b08-4b93-b7f0-ed7a44a94f1f" providerId="ADAL" clId="{7464D493-0E9C-4A47-AE15-265C12D0C373}" dt="2025-01-15T14:15:05.424" v="174" actId="207"/>
            <ac:spMkLst>
              <pc:docMk/>
              <pc:sldMasterMk cId="1709709533" sldId="2147483650"/>
              <pc:sldLayoutMk cId="3098596005" sldId="2147483745"/>
              <ac:spMk id="3" creationId="{00000000-0000-0000-0000-000000000000}"/>
            </ac:spMkLst>
          </pc:spChg>
          <pc:spChg chg="mod">
            <ac:chgData name="Toni Salvador" userId="45e86dbd-4b08-4b93-b7f0-ed7a44a94f1f" providerId="ADAL" clId="{7464D493-0E9C-4A47-AE15-265C12D0C373}" dt="2025-01-15T14:14:57.648" v="173" actId="1076"/>
            <ac:spMkLst>
              <pc:docMk/>
              <pc:sldMasterMk cId="1709709533" sldId="2147483650"/>
              <pc:sldLayoutMk cId="3098596005" sldId="2147483745"/>
              <ac:spMk id="4" creationId="{00000000-0000-0000-0000-000000000000}"/>
            </ac:spMkLst>
          </pc:spChg>
        </pc:sldLayoutChg>
      </pc:sldMasterChg>
      <pc:sldMasterChg chg="modSp">
        <pc:chgData name="Toni Salvador" userId="45e86dbd-4b08-4b93-b7f0-ed7a44a94f1f" providerId="ADAL" clId="{7464D493-0E9C-4A47-AE15-265C12D0C373}" dt="2025-01-15T14:16:46.059" v="184" actId="404"/>
        <pc:sldMasterMkLst>
          <pc:docMk/>
          <pc:sldMasterMk cId="1570403678" sldId="2147483748"/>
        </pc:sldMasterMkLst>
        <pc:spChg chg="mod">
          <ac:chgData name="Toni Salvador" userId="45e86dbd-4b08-4b93-b7f0-ed7a44a94f1f" providerId="ADAL" clId="{7464D493-0E9C-4A47-AE15-265C12D0C373}" dt="2025-01-15T14:16:46.059" v="184" actId="404"/>
          <ac:spMkLst>
            <pc:docMk/>
            <pc:sldMasterMk cId="1570403678" sldId="2147483748"/>
            <ac:spMk id="2" creationId="{00000000-0000-0000-0000-000000000000}"/>
          </ac:spMkLst>
        </pc:spChg>
      </pc:sldMasterChg>
      <pc:sldMasterChg chg="modSp">
        <pc:chgData name="Toni Salvador" userId="45e86dbd-4b08-4b93-b7f0-ed7a44a94f1f" providerId="ADAL" clId="{7464D493-0E9C-4A47-AE15-265C12D0C373}" dt="2025-01-15T14:16:55.092" v="185" actId="404"/>
        <pc:sldMasterMkLst>
          <pc:docMk/>
          <pc:sldMasterMk cId="674481168" sldId="2147483757"/>
        </pc:sldMasterMkLst>
        <pc:spChg chg="mod">
          <ac:chgData name="Toni Salvador" userId="45e86dbd-4b08-4b93-b7f0-ed7a44a94f1f" providerId="ADAL" clId="{7464D493-0E9C-4A47-AE15-265C12D0C373}" dt="2025-01-15T14:16:55.092" v="185" actId="404"/>
          <ac:spMkLst>
            <pc:docMk/>
            <pc:sldMasterMk cId="674481168" sldId="2147483757"/>
            <ac:spMk id="2" creationId="{00000000-0000-0000-0000-000000000000}"/>
          </ac:spMkLst>
        </pc:spChg>
      </pc:sldMasterChg>
      <pc:sldMasterChg chg="modSp">
        <pc:chgData name="Toni Salvador" userId="45e86dbd-4b08-4b93-b7f0-ed7a44a94f1f" providerId="ADAL" clId="{7464D493-0E9C-4A47-AE15-265C12D0C373}" dt="2025-01-15T14:17:00.705" v="186" actId="404"/>
        <pc:sldMasterMkLst>
          <pc:docMk/>
          <pc:sldMasterMk cId="2957734636" sldId="2147483765"/>
        </pc:sldMasterMkLst>
        <pc:spChg chg="mod">
          <ac:chgData name="Toni Salvador" userId="45e86dbd-4b08-4b93-b7f0-ed7a44a94f1f" providerId="ADAL" clId="{7464D493-0E9C-4A47-AE15-265C12D0C373}" dt="2025-01-15T14:17:00.705" v="186" actId="404"/>
          <ac:spMkLst>
            <pc:docMk/>
            <pc:sldMasterMk cId="2957734636" sldId="2147483765"/>
            <ac:spMk id="2" creationId="{00000000-0000-0000-0000-000000000000}"/>
          </ac:spMkLst>
        </pc:spChg>
      </pc:sldMasterChg>
      <pc:sldMasterChg chg="modSp">
        <pc:chgData name="Toni Salvador" userId="45e86dbd-4b08-4b93-b7f0-ed7a44a94f1f" providerId="ADAL" clId="{7464D493-0E9C-4A47-AE15-265C12D0C373}" dt="2025-01-15T14:17:06.026" v="187" actId="404"/>
        <pc:sldMasterMkLst>
          <pc:docMk/>
          <pc:sldMasterMk cId="1781520440" sldId="2147483774"/>
        </pc:sldMasterMkLst>
        <pc:spChg chg="mod">
          <ac:chgData name="Toni Salvador" userId="45e86dbd-4b08-4b93-b7f0-ed7a44a94f1f" providerId="ADAL" clId="{7464D493-0E9C-4A47-AE15-265C12D0C373}" dt="2025-01-15T14:17:06.026" v="187" actId="404"/>
          <ac:spMkLst>
            <pc:docMk/>
            <pc:sldMasterMk cId="1781520440" sldId="2147483774"/>
            <ac:spMk id="2" creationId="{00000000-0000-0000-0000-000000000000}"/>
          </ac:spMkLst>
        </pc:spChg>
      </pc:sldMasterChg>
    </pc:docChg>
  </pc:docChgLst>
  <pc:docChgLst>
    <pc:chgData clId="Web-{7008E889-E45E-4A00-A7D1-9A6373B5CC2E}"/>
    <pc:docChg chg="mod">
      <pc:chgData name="" userId="" providerId="" clId="Web-{7008E889-E45E-4A00-A7D1-9A6373B5CC2E}" dt="2025-01-17T00:21:51.042" v="0"/>
      <pc:docMkLst>
        <pc:docMk/>
      </pc:docMkLst>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ata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6BC347-086F-48AF-8004-A5B0F13787B3}" type="doc">
      <dgm:prSet loTypeId="urn:microsoft.com/office/officeart/2008/layout/HexagonCluster" loCatId="relationship" qsTypeId="urn:microsoft.com/office/officeart/2005/8/quickstyle/simple4" qsCatId="simple" csTypeId="urn:microsoft.com/office/officeart/2005/8/colors/accent1_5" csCatId="accent1" phldr="1"/>
      <dgm:spPr/>
    </dgm:pt>
    <dgm:pt modelId="{84800B7A-19E5-43E7-ABF7-E9CCCFF850DC}">
      <dgm:prSet phldrT="[Text]" custT="1"/>
      <dgm:spPr/>
      <dgm:t>
        <a:bodyPr/>
        <a:lstStyle/>
        <a:p>
          <a:r>
            <a:rPr lang="en-US" sz="1600" b="1" cap="none" spc="0">
              <a:ln w="0"/>
              <a:effectLst>
                <a:outerShdw blurRad="38100" dist="19050" dir="2700000" algn="tl" rotWithShape="0">
                  <a:schemeClr val="dk1">
                    <a:alpha val="40000"/>
                  </a:schemeClr>
                </a:outerShdw>
              </a:effectLst>
              <a:latin typeface="+mn-lt"/>
              <a:ea typeface="ＭＳ Ｐゴシック" charset="0"/>
            </a:rPr>
            <a:t>Confined Disposal Facility (CFD)– Shoreline Development</a:t>
          </a:r>
        </a:p>
      </dgm:t>
    </dgm:pt>
    <dgm:pt modelId="{6B8A0E61-934D-4680-B841-806EAC6C1993}" type="sibTrans" cxnId="{B4E03820-138F-4703-A96B-B6CA05FDC907}">
      <dgm:prSet/>
      <dgm:spPr>
        <a:blipFill rotWithShape="1">
          <a:blip xmlns:r="http://schemas.openxmlformats.org/officeDocument/2006/relationships" r:embed="rId1"/>
          <a:stretch>
            <a:fillRect/>
          </a:stretch>
        </a:blipFill>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D91ED62F-FA24-4503-803B-AB8E21EE5A62}" type="parTrans" cxnId="{B4E03820-138F-4703-A96B-B6CA05FDC907}">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27964EF3-28A5-42D9-8F19-D352708B7431}">
      <dgm:prSet custT="1"/>
      <dgm:spPr/>
      <dgm:t>
        <a:bodyPr/>
        <a:lstStyle/>
        <a:p>
          <a:r>
            <a:rPr lang="en-US" sz="1600" b="1" cap="none" spc="0">
              <a:ln w="0"/>
              <a:effectLst>
                <a:outerShdw blurRad="38100" dist="19050" dir="2700000" algn="tl" rotWithShape="0">
                  <a:schemeClr val="dk1">
                    <a:alpha val="40000"/>
                  </a:schemeClr>
                </a:outerShdw>
              </a:effectLst>
            </a:rPr>
            <a:t>Shoreline Remediation Cap</a:t>
          </a:r>
        </a:p>
      </dgm:t>
    </dgm:pt>
    <dgm:pt modelId="{748E1C3C-5C02-4CDA-AD8D-92707534F5B3}" type="parTrans" cxnId="{68737BD8-C496-420C-9588-25A0598125E1}">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3D4E9282-41DE-4770-997B-BDD0A58276EC}" type="sibTrans" cxnId="{68737BD8-C496-420C-9588-25A0598125E1}">
      <dgm:prSet/>
      <dgm:spPr>
        <a:blipFill rotWithShape="1">
          <a:blip xmlns:r="http://schemas.openxmlformats.org/officeDocument/2006/relationships" r:embed="rId2"/>
          <a:stretch>
            <a:fillRect/>
          </a:stretch>
        </a:blipFill>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13241544-E1D1-4685-81C3-3B2BDE140CDF}">
      <dgm:prSet custT="1"/>
      <dgm:spPr/>
      <dgm:t>
        <a:bodyPr/>
        <a:lstStyle/>
        <a:p>
          <a:r>
            <a:rPr lang="en-US" sz="1600" b="1" cap="none" spc="0">
              <a:ln w="0"/>
              <a:effectLst>
                <a:outerShdw blurRad="38100" dist="19050" dir="2700000" algn="tl" rotWithShape="0">
                  <a:schemeClr val="dk1">
                    <a:alpha val="40000"/>
                  </a:schemeClr>
                </a:outerShdw>
              </a:effectLst>
            </a:rPr>
            <a:t>Confined Aquatic Disposal (CAD)</a:t>
          </a:r>
        </a:p>
      </dgm:t>
    </dgm:pt>
    <dgm:pt modelId="{A10EE52F-4F01-4A6A-B9CA-0600DDCB1B07}" type="parTrans" cxnId="{BD52591D-6BA5-4B74-820A-AA30C50C6719}">
      <dgm:prSet/>
      <dgm:spPr/>
      <dgm:t>
        <a:bodyPr/>
        <a:lstStyle/>
        <a:p>
          <a:endParaRPr lang="en-US"/>
        </a:p>
      </dgm:t>
    </dgm:pt>
    <dgm:pt modelId="{0D49DE72-A84A-40CF-89B1-23A52E10A1D7}" type="sibTrans" cxnId="{BD52591D-6BA5-4B74-820A-AA30C50C6719}">
      <dgm:prSet/>
      <dgm:spPr>
        <a:blipFill rotWithShape="1">
          <a:blip xmlns:r="http://schemas.openxmlformats.org/officeDocument/2006/relationships" r:embed="rId3"/>
          <a:stretch>
            <a:fillRect/>
          </a:stretch>
        </a:blipFill>
      </dgm:spPr>
      <dgm:t>
        <a:bodyPr/>
        <a:lstStyle/>
        <a:p>
          <a:endParaRPr lang="en-US"/>
        </a:p>
      </dgm:t>
    </dgm:pt>
    <dgm:pt modelId="{CC28F689-7B7C-49D9-AA6E-17B5A79CF175}" type="pres">
      <dgm:prSet presAssocID="{4F6BC347-086F-48AF-8004-A5B0F13787B3}" presName="Name0" presStyleCnt="0">
        <dgm:presLayoutVars>
          <dgm:chMax val="21"/>
          <dgm:chPref val="21"/>
        </dgm:presLayoutVars>
      </dgm:prSet>
      <dgm:spPr/>
    </dgm:pt>
    <dgm:pt modelId="{6C7764C8-E04A-4667-9EE4-D7DC675DD0A1}" type="pres">
      <dgm:prSet presAssocID="{84800B7A-19E5-43E7-ABF7-E9CCCFF850DC}" presName="text1" presStyleCnt="0"/>
      <dgm:spPr/>
    </dgm:pt>
    <dgm:pt modelId="{76310428-C355-4523-81C7-D098F8B91536}" type="pres">
      <dgm:prSet presAssocID="{84800B7A-19E5-43E7-ABF7-E9CCCFF850DC}" presName="textRepeatNode" presStyleLbl="alignNode1" presStyleIdx="0" presStyleCnt="3">
        <dgm:presLayoutVars>
          <dgm:chMax val="0"/>
          <dgm:chPref val="0"/>
          <dgm:bulletEnabled val="1"/>
        </dgm:presLayoutVars>
      </dgm:prSet>
      <dgm:spPr/>
    </dgm:pt>
    <dgm:pt modelId="{C5259EEE-EC72-4EE2-98AF-9676632A6A13}" type="pres">
      <dgm:prSet presAssocID="{84800B7A-19E5-43E7-ABF7-E9CCCFF850DC}" presName="textaccent1" presStyleCnt="0"/>
      <dgm:spPr/>
    </dgm:pt>
    <dgm:pt modelId="{80046431-89CE-459F-AE12-1B2DD9043A00}" type="pres">
      <dgm:prSet presAssocID="{84800B7A-19E5-43E7-ABF7-E9CCCFF850DC}" presName="accentRepeatNode" presStyleLbl="solidAlignAcc1" presStyleIdx="0" presStyleCnt="6"/>
      <dgm:spPr/>
    </dgm:pt>
    <dgm:pt modelId="{6EAF4656-B435-406E-B8D9-D3ED0B47947F}" type="pres">
      <dgm:prSet presAssocID="{6B8A0E61-934D-4680-B841-806EAC6C1993}" presName="image1" presStyleCnt="0"/>
      <dgm:spPr/>
    </dgm:pt>
    <dgm:pt modelId="{8BCE01C8-FDA4-4D52-B005-9DD806BCC811}" type="pres">
      <dgm:prSet presAssocID="{6B8A0E61-934D-4680-B841-806EAC6C1993}" presName="imageRepeatNode" presStyleLbl="alignAcc1" presStyleIdx="0" presStyleCnt="3"/>
      <dgm:spPr/>
    </dgm:pt>
    <dgm:pt modelId="{53FF9636-0619-4DFA-94D8-E6BD4914E7B6}" type="pres">
      <dgm:prSet presAssocID="{6B8A0E61-934D-4680-B841-806EAC6C1993}" presName="imageaccent1" presStyleCnt="0"/>
      <dgm:spPr/>
    </dgm:pt>
    <dgm:pt modelId="{B0F4FB2B-630A-4C10-9E56-77E1052B14AC}" type="pres">
      <dgm:prSet presAssocID="{6B8A0E61-934D-4680-B841-806EAC6C1993}" presName="accentRepeatNode" presStyleLbl="solidAlignAcc1" presStyleIdx="1" presStyleCnt="6"/>
      <dgm:spPr/>
    </dgm:pt>
    <dgm:pt modelId="{837BD3A0-A521-4370-92B7-DC13C7A5A2FE}" type="pres">
      <dgm:prSet presAssocID="{27964EF3-28A5-42D9-8F19-D352708B7431}" presName="text2" presStyleCnt="0"/>
      <dgm:spPr/>
    </dgm:pt>
    <dgm:pt modelId="{4A1841C8-B44F-4593-B07B-65FD1A0563D8}" type="pres">
      <dgm:prSet presAssocID="{27964EF3-28A5-42D9-8F19-D352708B7431}" presName="textRepeatNode" presStyleLbl="alignNode1" presStyleIdx="1" presStyleCnt="3">
        <dgm:presLayoutVars>
          <dgm:chMax val="0"/>
          <dgm:chPref val="0"/>
          <dgm:bulletEnabled val="1"/>
        </dgm:presLayoutVars>
      </dgm:prSet>
      <dgm:spPr/>
    </dgm:pt>
    <dgm:pt modelId="{C147B138-143C-4428-92BB-5B665298B1CA}" type="pres">
      <dgm:prSet presAssocID="{27964EF3-28A5-42D9-8F19-D352708B7431}" presName="textaccent2" presStyleCnt="0"/>
      <dgm:spPr/>
    </dgm:pt>
    <dgm:pt modelId="{62D9698F-46B7-413D-9A2B-4F07F949A2B8}" type="pres">
      <dgm:prSet presAssocID="{27964EF3-28A5-42D9-8F19-D352708B7431}" presName="accentRepeatNode" presStyleLbl="solidAlignAcc1" presStyleIdx="2" presStyleCnt="6"/>
      <dgm:spPr/>
    </dgm:pt>
    <dgm:pt modelId="{21FDE224-F791-449C-827B-7BEFA725B289}" type="pres">
      <dgm:prSet presAssocID="{3D4E9282-41DE-4770-997B-BDD0A58276EC}" presName="image2" presStyleCnt="0"/>
      <dgm:spPr/>
    </dgm:pt>
    <dgm:pt modelId="{72F2336F-ADB2-4A92-8557-13B25DB4B5AC}" type="pres">
      <dgm:prSet presAssocID="{3D4E9282-41DE-4770-997B-BDD0A58276EC}" presName="imageRepeatNode" presStyleLbl="alignAcc1" presStyleIdx="1" presStyleCnt="3"/>
      <dgm:spPr/>
    </dgm:pt>
    <dgm:pt modelId="{AC264498-9067-41A4-8A55-62092BABF3B3}" type="pres">
      <dgm:prSet presAssocID="{3D4E9282-41DE-4770-997B-BDD0A58276EC}" presName="imageaccent2" presStyleCnt="0"/>
      <dgm:spPr/>
    </dgm:pt>
    <dgm:pt modelId="{5AE917A5-5414-4DA8-9487-3EC81094D4EF}" type="pres">
      <dgm:prSet presAssocID="{3D4E9282-41DE-4770-997B-BDD0A58276EC}" presName="accentRepeatNode" presStyleLbl="solidAlignAcc1" presStyleIdx="3" presStyleCnt="6"/>
      <dgm:spPr/>
    </dgm:pt>
    <dgm:pt modelId="{D3022FA1-C69C-4289-B19A-E1712D60EF87}" type="pres">
      <dgm:prSet presAssocID="{13241544-E1D1-4685-81C3-3B2BDE140CDF}" presName="text3" presStyleCnt="0"/>
      <dgm:spPr/>
    </dgm:pt>
    <dgm:pt modelId="{8A2D4B0B-B04C-4F98-B72C-AE1FC8AB428F}" type="pres">
      <dgm:prSet presAssocID="{13241544-E1D1-4685-81C3-3B2BDE140CDF}" presName="textRepeatNode" presStyleLbl="alignNode1" presStyleIdx="2" presStyleCnt="3">
        <dgm:presLayoutVars>
          <dgm:chMax val="0"/>
          <dgm:chPref val="0"/>
          <dgm:bulletEnabled val="1"/>
        </dgm:presLayoutVars>
      </dgm:prSet>
      <dgm:spPr/>
    </dgm:pt>
    <dgm:pt modelId="{B9E214C0-D487-4B89-AC13-8471B7793F92}" type="pres">
      <dgm:prSet presAssocID="{13241544-E1D1-4685-81C3-3B2BDE140CDF}" presName="textaccent3" presStyleCnt="0"/>
      <dgm:spPr/>
    </dgm:pt>
    <dgm:pt modelId="{895BA19B-B41C-4ADA-8D59-D4F614D471BB}" type="pres">
      <dgm:prSet presAssocID="{13241544-E1D1-4685-81C3-3B2BDE140CDF}" presName="accentRepeatNode" presStyleLbl="solidAlignAcc1" presStyleIdx="4" presStyleCnt="6"/>
      <dgm:spPr/>
    </dgm:pt>
    <dgm:pt modelId="{10451749-BB98-4E51-B7E0-7AAEBA8F91D0}" type="pres">
      <dgm:prSet presAssocID="{0D49DE72-A84A-40CF-89B1-23A52E10A1D7}" presName="image3" presStyleCnt="0"/>
      <dgm:spPr/>
    </dgm:pt>
    <dgm:pt modelId="{132B747A-3CA0-41E5-8AF0-603E0A39CBE0}" type="pres">
      <dgm:prSet presAssocID="{0D49DE72-A84A-40CF-89B1-23A52E10A1D7}" presName="imageRepeatNode" presStyleLbl="alignAcc1" presStyleIdx="2" presStyleCnt="3"/>
      <dgm:spPr/>
    </dgm:pt>
    <dgm:pt modelId="{BCADBF3D-94CF-43A6-AB2C-76C5BD4836F8}" type="pres">
      <dgm:prSet presAssocID="{0D49DE72-A84A-40CF-89B1-23A52E10A1D7}" presName="imageaccent3" presStyleCnt="0"/>
      <dgm:spPr/>
    </dgm:pt>
    <dgm:pt modelId="{9914A5CD-9F0E-4E1B-8FFA-3A2F73BBD5BA}" type="pres">
      <dgm:prSet presAssocID="{0D49DE72-A84A-40CF-89B1-23A52E10A1D7}" presName="accentRepeatNode" presStyleLbl="solidAlignAcc1" presStyleIdx="5" presStyleCnt="6"/>
      <dgm:spPr/>
    </dgm:pt>
  </dgm:ptLst>
  <dgm:cxnLst>
    <dgm:cxn modelId="{BD52591D-6BA5-4B74-820A-AA30C50C6719}" srcId="{4F6BC347-086F-48AF-8004-A5B0F13787B3}" destId="{13241544-E1D1-4685-81C3-3B2BDE140CDF}" srcOrd="2" destOrd="0" parTransId="{A10EE52F-4F01-4A6A-B9CA-0600DDCB1B07}" sibTransId="{0D49DE72-A84A-40CF-89B1-23A52E10A1D7}"/>
    <dgm:cxn modelId="{B4E03820-138F-4703-A96B-B6CA05FDC907}" srcId="{4F6BC347-086F-48AF-8004-A5B0F13787B3}" destId="{84800B7A-19E5-43E7-ABF7-E9CCCFF850DC}" srcOrd="0" destOrd="0" parTransId="{D91ED62F-FA24-4503-803B-AB8E21EE5A62}" sibTransId="{6B8A0E61-934D-4680-B841-806EAC6C1993}"/>
    <dgm:cxn modelId="{31D7406C-6FCA-412B-A0BE-909B77FA3DA8}" type="presOf" srcId="{13241544-E1D1-4685-81C3-3B2BDE140CDF}" destId="{8A2D4B0B-B04C-4F98-B72C-AE1FC8AB428F}" srcOrd="0" destOrd="0" presId="urn:microsoft.com/office/officeart/2008/layout/HexagonCluster"/>
    <dgm:cxn modelId="{695ADB53-7F5B-4A36-BAE2-E01567273E89}" type="presOf" srcId="{6B8A0E61-934D-4680-B841-806EAC6C1993}" destId="{8BCE01C8-FDA4-4D52-B005-9DD806BCC811}" srcOrd="0" destOrd="0" presId="urn:microsoft.com/office/officeart/2008/layout/HexagonCluster"/>
    <dgm:cxn modelId="{D6820D90-362B-43D7-AE12-A393D4B0AA17}" type="presOf" srcId="{84800B7A-19E5-43E7-ABF7-E9CCCFF850DC}" destId="{76310428-C355-4523-81C7-D098F8B91536}" srcOrd="0" destOrd="0" presId="urn:microsoft.com/office/officeart/2008/layout/HexagonCluster"/>
    <dgm:cxn modelId="{BDD6E09F-5E3D-4A98-A6AD-D18AFF430B6D}" type="presOf" srcId="{27964EF3-28A5-42D9-8F19-D352708B7431}" destId="{4A1841C8-B44F-4593-B07B-65FD1A0563D8}" srcOrd="0" destOrd="0" presId="urn:microsoft.com/office/officeart/2008/layout/HexagonCluster"/>
    <dgm:cxn modelId="{D15769A8-9965-4224-9C28-10F55A6BD9FD}" type="presOf" srcId="{0D49DE72-A84A-40CF-89B1-23A52E10A1D7}" destId="{132B747A-3CA0-41E5-8AF0-603E0A39CBE0}" srcOrd="0" destOrd="0" presId="urn:microsoft.com/office/officeart/2008/layout/HexagonCluster"/>
    <dgm:cxn modelId="{57C307CF-2010-4756-BE4B-712C9D1E96A6}" type="presOf" srcId="{4F6BC347-086F-48AF-8004-A5B0F13787B3}" destId="{CC28F689-7B7C-49D9-AA6E-17B5A79CF175}" srcOrd="0" destOrd="0" presId="urn:microsoft.com/office/officeart/2008/layout/HexagonCluster"/>
    <dgm:cxn modelId="{0E17ECD6-317E-4743-856D-FD8F125DD3E7}" type="presOf" srcId="{3D4E9282-41DE-4770-997B-BDD0A58276EC}" destId="{72F2336F-ADB2-4A92-8557-13B25DB4B5AC}" srcOrd="0" destOrd="0" presId="urn:microsoft.com/office/officeart/2008/layout/HexagonCluster"/>
    <dgm:cxn modelId="{68737BD8-C496-420C-9588-25A0598125E1}" srcId="{4F6BC347-086F-48AF-8004-A5B0F13787B3}" destId="{27964EF3-28A5-42D9-8F19-D352708B7431}" srcOrd="1" destOrd="0" parTransId="{748E1C3C-5C02-4CDA-AD8D-92707534F5B3}" sibTransId="{3D4E9282-41DE-4770-997B-BDD0A58276EC}"/>
    <dgm:cxn modelId="{623C0B75-4F56-44C2-B1EB-91FCE962F3A6}" type="presParOf" srcId="{CC28F689-7B7C-49D9-AA6E-17B5A79CF175}" destId="{6C7764C8-E04A-4667-9EE4-D7DC675DD0A1}" srcOrd="0" destOrd="0" presId="urn:microsoft.com/office/officeart/2008/layout/HexagonCluster"/>
    <dgm:cxn modelId="{F81D9EC7-86AA-41F4-BA4D-04A792D04CB7}" type="presParOf" srcId="{6C7764C8-E04A-4667-9EE4-D7DC675DD0A1}" destId="{76310428-C355-4523-81C7-D098F8B91536}" srcOrd="0" destOrd="0" presId="urn:microsoft.com/office/officeart/2008/layout/HexagonCluster"/>
    <dgm:cxn modelId="{94B4BD74-141E-4ECD-A4E7-6BBD46EBF370}" type="presParOf" srcId="{CC28F689-7B7C-49D9-AA6E-17B5A79CF175}" destId="{C5259EEE-EC72-4EE2-98AF-9676632A6A13}" srcOrd="1" destOrd="0" presId="urn:microsoft.com/office/officeart/2008/layout/HexagonCluster"/>
    <dgm:cxn modelId="{876D110A-EB2F-447D-89D8-5588D409AF9D}" type="presParOf" srcId="{C5259EEE-EC72-4EE2-98AF-9676632A6A13}" destId="{80046431-89CE-459F-AE12-1B2DD9043A00}" srcOrd="0" destOrd="0" presId="urn:microsoft.com/office/officeart/2008/layout/HexagonCluster"/>
    <dgm:cxn modelId="{D7B6B24F-297D-454C-B509-66E84F32EED4}" type="presParOf" srcId="{CC28F689-7B7C-49D9-AA6E-17B5A79CF175}" destId="{6EAF4656-B435-406E-B8D9-D3ED0B47947F}" srcOrd="2" destOrd="0" presId="urn:microsoft.com/office/officeart/2008/layout/HexagonCluster"/>
    <dgm:cxn modelId="{33C115E0-8C20-4137-BF1D-FC9493BCCCAB}" type="presParOf" srcId="{6EAF4656-B435-406E-B8D9-D3ED0B47947F}" destId="{8BCE01C8-FDA4-4D52-B005-9DD806BCC811}" srcOrd="0" destOrd="0" presId="urn:microsoft.com/office/officeart/2008/layout/HexagonCluster"/>
    <dgm:cxn modelId="{33C42959-702E-4C0E-9B94-FFFDFD684842}" type="presParOf" srcId="{CC28F689-7B7C-49D9-AA6E-17B5A79CF175}" destId="{53FF9636-0619-4DFA-94D8-E6BD4914E7B6}" srcOrd="3" destOrd="0" presId="urn:microsoft.com/office/officeart/2008/layout/HexagonCluster"/>
    <dgm:cxn modelId="{64F511D4-AC8D-4CE1-99D7-E7CA7E47977C}" type="presParOf" srcId="{53FF9636-0619-4DFA-94D8-E6BD4914E7B6}" destId="{B0F4FB2B-630A-4C10-9E56-77E1052B14AC}" srcOrd="0" destOrd="0" presId="urn:microsoft.com/office/officeart/2008/layout/HexagonCluster"/>
    <dgm:cxn modelId="{6F1D94D3-D273-4E60-A978-02E8247C7304}" type="presParOf" srcId="{CC28F689-7B7C-49D9-AA6E-17B5A79CF175}" destId="{837BD3A0-A521-4370-92B7-DC13C7A5A2FE}" srcOrd="4" destOrd="0" presId="urn:microsoft.com/office/officeart/2008/layout/HexagonCluster"/>
    <dgm:cxn modelId="{2A2796F5-77B6-48A4-971B-C8D6E6DA8564}" type="presParOf" srcId="{837BD3A0-A521-4370-92B7-DC13C7A5A2FE}" destId="{4A1841C8-B44F-4593-B07B-65FD1A0563D8}" srcOrd="0" destOrd="0" presId="urn:microsoft.com/office/officeart/2008/layout/HexagonCluster"/>
    <dgm:cxn modelId="{96631233-53A2-4185-8301-17A37C1955F2}" type="presParOf" srcId="{CC28F689-7B7C-49D9-AA6E-17B5A79CF175}" destId="{C147B138-143C-4428-92BB-5B665298B1CA}" srcOrd="5" destOrd="0" presId="urn:microsoft.com/office/officeart/2008/layout/HexagonCluster"/>
    <dgm:cxn modelId="{8461F1B6-F9EC-4A87-82FB-F2BA6FF39286}" type="presParOf" srcId="{C147B138-143C-4428-92BB-5B665298B1CA}" destId="{62D9698F-46B7-413D-9A2B-4F07F949A2B8}" srcOrd="0" destOrd="0" presId="urn:microsoft.com/office/officeart/2008/layout/HexagonCluster"/>
    <dgm:cxn modelId="{3E7D4A5E-42B7-4929-BC3E-FF1E3EF5D1F3}" type="presParOf" srcId="{CC28F689-7B7C-49D9-AA6E-17B5A79CF175}" destId="{21FDE224-F791-449C-827B-7BEFA725B289}" srcOrd="6" destOrd="0" presId="urn:microsoft.com/office/officeart/2008/layout/HexagonCluster"/>
    <dgm:cxn modelId="{43981472-7409-4163-9302-D2CD95CFCA3A}" type="presParOf" srcId="{21FDE224-F791-449C-827B-7BEFA725B289}" destId="{72F2336F-ADB2-4A92-8557-13B25DB4B5AC}" srcOrd="0" destOrd="0" presId="urn:microsoft.com/office/officeart/2008/layout/HexagonCluster"/>
    <dgm:cxn modelId="{2460803E-AE27-4DF2-8859-7D3A4C62C11E}" type="presParOf" srcId="{CC28F689-7B7C-49D9-AA6E-17B5A79CF175}" destId="{AC264498-9067-41A4-8A55-62092BABF3B3}" srcOrd="7" destOrd="0" presId="urn:microsoft.com/office/officeart/2008/layout/HexagonCluster"/>
    <dgm:cxn modelId="{417EE605-67CC-4B69-A50D-A1C9410AC13B}" type="presParOf" srcId="{AC264498-9067-41A4-8A55-62092BABF3B3}" destId="{5AE917A5-5414-4DA8-9487-3EC81094D4EF}" srcOrd="0" destOrd="0" presId="urn:microsoft.com/office/officeart/2008/layout/HexagonCluster"/>
    <dgm:cxn modelId="{7C7C6436-3DD3-4CCD-96B9-55D19BAFE6B1}" type="presParOf" srcId="{CC28F689-7B7C-49D9-AA6E-17B5A79CF175}" destId="{D3022FA1-C69C-4289-B19A-E1712D60EF87}" srcOrd="8" destOrd="0" presId="urn:microsoft.com/office/officeart/2008/layout/HexagonCluster"/>
    <dgm:cxn modelId="{012EE868-9963-41BA-90AB-81CC02FED3C6}" type="presParOf" srcId="{D3022FA1-C69C-4289-B19A-E1712D60EF87}" destId="{8A2D4B0B-B04C-4F98-B72C-AE1FC8AB428F}" srcOrd="0" destOrd="0" presId="urn:microsoft.com/office/officeart/2008/layout/HexagonCluster"/>
    <dgm:cxn modelId="{B687E38C-29CE-4199-9984-8C3AFA74D4F8}" type="presParOf" srcId="{CC28F689-7B7C-49D9-AA6E-17B5A79CF175}" destId="{B9E214C0-D487-4B89-AC13-8471B7793F92}" srcOrd="9" destOrd="0" presId="urn:microsoft.com/office/officeart/2008/layout/HexagonCluster"/>
    <dgm:cxn modelId="{6170E584-ED85-45FE-BBD9-A84B492AF29B}" type="presParOf" srcId="{B9E214C0-D487-4B89-AC13-8471B7793F92}" destId="{895BA19B-B41C-4ADA-8D59-D4F614D471BB}" srcOrd="0" destOrd="0" presId="urn:microsoft.com/office/officeart/2008/layout/HexagonCluster"/>
    <dgm:cxn modelId="{D90050C7-B28D-42BB-8586-C77949049948}" type="presParOf" srcId="{CC28F689-7B7C-49D9-AA6E-17B5A79CF175}" destId="{10451749-BB98-4E51-B7E0-7AAEBA8F91D0}" srcOrd="10" destOrd="0" presId="urn:microsoft.com/office/officeart/2008/layout/HexagonCluster"/>
    <dgm:cxn modelId="{2B33CD2F-F12E-4A34-9105-815CC95657D2}" type="presParOf" srcId="{10451749-BB98-4E51-B7E0-7AAEBA8F91D0}" destId="{132B747A-3CA0-41E5-8AF0-603E0A39CBE0}" srcOrd="0" destOrd="0" presId="urn:microsoft.com/office/officeart/2008/layout/HexagonCluster"/>
    <dgm:cxn modelId="{29E3F1C7-D9A6-4923-A668-89171547D55D}" type="presParOf" srcId="{CC28F689-7B7C-49D9-AA6E-17B5A79CF175}" destId="{BCADBF3D-94CF-43A6-AB2C-76C5BD4836F8}" srcOrd="11" destOrd="0" presId="urn:microsoft.com/office/officeart/2008/layout/HexagonCluster"/>
    <dgm:cxn modelId="{C1FF4006-BF7E-48D2-B744-927F7F3F16B9}" type="presParOf" srcId="{BCADBF3D-94CF-43A6-AB2C-76C5BD4836F8}" destId="{9914A5CD-9F0E-4E1B-8FFA-3A2F73BBD5BA}"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6BC347-086F-48AF-8004-A5B0F13787B3}" type="doc">
      <dgm:prSet loTypeId="urn:microsoft.com/office/officeart/2008/layout/HexagonCluster" loCatId="relationship" qsTypeId="urn:microsoft.com/office/officeart/2005/8/quickstyle/simple4" qsCatId="simple" csTypeId="urn:microsoft.com/office/officeart/2005/8/colors/accent1_5" csCatId="accent1" phldr="1"/>
      <dgm:spPr/>
    </dgm:pt>
    <dgm:pt modelId="{84800B7A-19E5-43E7-ABF7-E9CCCFF850DC}">
      <dgm:prSet phldrT="[Text]" custT="1"/>
      <dgm:spPr/>
      <dgm:t>
        <a:bodyPr/>
        <a:lstStyle/>
        <a:p>
          <a:r>
            <a:rPr lang="en-US" sz="1600" b="1" cap="none" spc="0">
              <a:ln w="0"/>
              <a:effectLst>
                <a:outerShdw blurRad="38100" dist="19050" dir="2700000" algn="tl" rotWithShape="0">
                  <a:schemeClr val="dk1">
                    <a:alpha val="40000"/>
                  </a:schemeClr>
                </a:outerShdw>
              </a:effectLst>
              <a:latin typeface="+mn-lt"/>
              <a:ea typeface="ＭＳ Ｐゴシック" charset="0"/>
            </a:rPr>
            <a:t>Habitat Restoration - Mitigation</a:t>
          </a:r>
        </a:p>
      </dgm:t>
    </dgm:pt>
    <dgm:pt modelId="{6B8A0E61-934D-4680-B841-806EAC6C1993}" type="sibTrans" cxnId="{B4E03820-138F-4703-A96B-B6CA05FDC907}">
      <dgm:prSet/>
      <dgm:spPr>
        <a:blipFill rotWithShape="1">
          <a:blip xmlns:r="http://schemas.openxmlformats.org/officeDocument/2006/relationships" r:embed="rId1"/>
          <a:stretch>
            <a:fillRect/>
          </a:stretch>
        </a:blipFill>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D91ED62F-FA24-4503-803B-AB8E21EE5A62}" type="parTrans" cxnId="{B4E03820-138F-4703-A96B-B6CA05FDC907}">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27964EF3-28A5-42D9-8F19-D352708B7431}">
      <dgm:prSet custT="1"/>
      <dgm:spPr/>
      <dgm:t>
        <a:bodyPr/>
        <a:lstStyle/>
        <a:p>
          <a:r>
            <a:rPr lang="en-US" sz="1600" b="1" cap="none" spc="0">
              <a:ln w="0"/>
              <a:effectLst>
                <a:outerShdw blurRad="38100" dist="19050" dir="2700000" algn="tl" rotWithShape="0">
                  <a:schemeClr val="dk1">
                    <a:alpha val="40000"/>
                  </a:schemeClr>
                </a:outerShdw>
              </a:effectLst>
            </a:rPr>
            <a:t>Beach Nourishment</a:t>
          </a:r>
        </a:p>
      </dgm:t>
    </dgm:pt>
    <dgm:pt modelId="{3D4E9282-41DE-4770-997B-BDD0A58276EC}" type="sibTrans" cxnId="{68737BD8-C496-420C-9588-25A0598125E1}">
      <dgm:prSet/>
      <dgm:spPr>
        <a:blipFill rotWithShape="1">
          <a:blip xmlns:r="http://schemas.openxmlformats.org/officeDocument/2006/relationships" r:embed="rId2"/>
          <a:stretch>
            <a:fillRect/>
          </a:stretch>
        </a:blipFill>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748E1C3C-5C02-4CDA-AD8D-92707534F5B3}" type="parTrans" cxnId="{68737BD8-C496-420C-9588-25A0598125E1}">
      <dgm:prSet/>
      <dgm:spPr/>
      <dgm:t>
        <a:bodyPr/>
        <a:lstStyle/>
        <a:p>
          <a:endParaRPr lang="en-US" b="0" cap="none" spc="0">
            <a:ln w="0"/>
            <a:solidFill>
              <a:schemeClr val="tx1"/>
            </a:solidFill>
            <a:effectLst>
              <a:outerShdw blurRad="38100" dist="19050" dir="2700000" algn="tl" rotWithShape="0">
                <a:schemeClr val="dk1">
                  <a:alpha val="40000"/>
                </a:schemeClr>
              </a:outerShdw>
            </a:effectLst>
          </a:endParaRPr>
        </a:p>
      </dgm:t>
    </dgm:pt>
    <dgm:pt modelId="{CC28F689-7B7C-49D9-AA6E-17B5A79CF175}" type="pres">
      <dgm:prSet presAssocID="{4F6BC347-086F-48AF-8004-A5B0F13787B3}" presName="Name0" presStyleCnt="0">
        <dgm:presLayoutVars>
          <dgm:chMax val="21"/>
          <dgm:chPref val="21"/>
        </dgm:presLayoutVars>
      </dgm:prSet>
      <dgm:spPr/>
    </dgm:pt>
    <dgm:pt modelId="{6C7764C8-E04A-4667-9EE4-D7DC675DD0A1}" type="pres">
      <dgm:prSet presAssocID="{84800B7A-19E5-43E7-ABF7-E9CCCFF850DC}" presName="text1" presStyleCnt="0"/>
      <dgm:spPr/>
    </dgm:pt>
    <dgm:pt modelId="{76310428-C355-4523-81C7-D098F8B91536}" type="pres">
      <dgm:prSet presAssocID="{84800B7A-19E5-43E7-ABF7-E9CCCFF850DC}" presName="textRepeatNode" presStyleLbl="alignNode1" presStyleIdx="0" presStyleCnt="2">
        <dgm:presLayoutVars>
          <dgm:chMax val="0"/>
          <dgm:chPref val="0"/>
          <dgm:bulletEnabled val="1"/>
        </dgm:presLayoutVars>
      </dgm:prSet>
      <dgm:spPr/>
    </dgm:pt>
    <dgm:pt modelId="{C5259EEE-EC72-4EE2-98AF-9676632A6A13}" type="pres">
      <dgm:prSet presAssocID="{84800B7A-19E5-43E7-ABF7-E9CCCFF850DC}" presName="textaccent1" presStyleCnt="0"/>
      <dgm:spPr/>
    </dgm:pt>
    <dgm:pt modelId="{80046431-89CE-459F-AE12-1B2DD9043A00}" type="pres">
      <dgm:prSet presAssocID="{84800B7A-19E5-43E7-ABF7-E9CCCFF850DC}" presName="accentRepeatNode" presStyleLbl="solidAlignAcc1" presStyleIdx="0" presStyleCnt="4"/>
      <dgm:spPr/>
    </dgm:pt>
    <dgm:pt modelId="{6EAF4656-B435-406E-B8D9-D3ED0B47947F}" type="pres">
      <dgm:prSet presAssocID="{6B8A0E61-934D-4680-B841-806EAC6C1993}" presName="image1" presStyleCnt="0"/>
      <dgm:spPr/>
    </dgm:pt>
    <dgm:pt modelId="{8BCE01C8-FDA4-4D52-B005-9DD806BCC811}" type="pres">
      <dgm:prSet presAssocID="{6B8A0E61-934D-4680-B841-806EAC6C1993}" presName="imageRepeatNode" presStyleLbl="alignAcc1" presStyleIdx="0" presStyleCnt="2"/>
      <dgm:spPr/>
    </dgm:pt>
    <dgm:pt modelId="{53FF9636-0619-4DFA-94D8-E6BD4914E7B6}" type="pres">
      <dgm:prSet presAssocID="{6B8A0E61-934D-4680-B841-806EAC6C1993}" presName="imageaccent1" presStyleCnt="0"/>
      <dgm:spPr/>
    </dgm:pt>
    <dgm:pt modelId="{B0F4FB2B-630A-4C10-9E56-77E1052B14AC}" type="pres">
      <dgm:prSet presAssocID="{6B8A0E61-934D-4680-B841-806EAC6C1993}" presName="accentRepeatNode" presStyleLbl="solidAlignAcc1" presStyleIdx="1" presStyleCnt="4"/>
      <dgm:spPr/>
    </dgm:pt>
    <dgm:pt modelId="{837BD3A0-A521-4370-92B7-DC13C7A5A2FE}" type="pres">
      <dgm:prSet presAssocID="{27964EF3-28A5-42D9-8F19-D352708B7431}" presName="text2" presStyleCnt="0"/>
      <dgm:spPr/>
    </dgm:pt>
    <dgm:pt modelId="{4A1841C8-B44F-4593-B07B-65FD1A0563D8}" type="pres">
      <dgm:prSet presAssocID="{27964EF3-28A5-42D9-8F19-D352708B7431}" presName="textRepeatNode" presStyleLbl="alignNode1" presStyleIdx="1" presStyleCnt="2">
        <dgm:presLayoutVars>
          <dgm:chMax val="0"/>
          <dgm:chPref val="0"/>
          <dgm:bulletEnabled val="1"/>
        </dgm:presLayoutVars>
      </dgm:prSet>
      <dgm:spPr/>
    </dgm:pt>
    <dgm:pt modelId="{C147B138-143C-4428-92BB-5B665298B1CA}" type="pres">
      <dgm:prSet presAssocID="{27964EF3-28A5-42D9-8F19-D352708B7431}" presName="textaccent2" presStyleCnt="0"/>
      <dgm:spPr/>
    </dgm:pt>
    <dgm:pt modelId="{62D9698F-46B7-413D-9A2B-4F07F949A2B8}" type="pres">
      <dgm:prSet presAssocID="{27964EF3-28A5-42D9-8F19-D352708B7431}" presName="accentRepeatNode" presStyleLbl="solidAlignAcc1" presStyleIdx="2" presStyleCnt="4"/>
      <dgm:spPr/>
    </dgm:pt>
    <dgm:pt modelId="{21FDE224-F791-449C-827B-7BEFA725B289}" type="pres">
      <dgm:prSet presAssocID="{3D4E9282-41DE-4770-997B-BDD0A58276EC}" presName="image2" presStyleCnt="0"/>
      <dgm:spPr/>
    </dgm:pt>
    <dgm:pt modelId="{72F2336F-ADB2-4A92-8557-13B25DB4B5AC}" type="pres">
      <dgm:prSet presAssocID="{3D4E9282-41DE-4770-997B-BDD0A58276EC}" presName="imageRepeatNode" presStyleLbl="alignAcc1" presStyleIdx="1" presStyleCnt="2"/>
      <dgm:spPr/>
    </dgm:pt>
    <dgm:pt modelId="{AC264498-9067-41A4-8A55-62092BABF3B3}" type="pres">
      <dgm:prSet presAssocID="{3D4E9282-41DE-4770-997B-BDD0A58276EC}" presName="imageaccent2" presStyleCnt="0"/>
      <dgm:spPr/>
    </dgm:pt>
    <dgm:pt modelId="{5AE917A5-5414-4DA8-9487-3EC81094D4EF}" type="pres">
      <dgm:prSet presAssocID="{3D4E9282-41DE-4770-997B-BDD0A58276EC}" presName="accentRepeatNode" presStyleLbl="solidAlignAcc1" presStyleIdx="3" presStyleCnt="4"/>
      <dgm:spPr/>
    </dgm:pt>
  </dgm:ptLst>
  <dgm:cxnLst>
    <dgm:cxn modelId="{B6FE2E05-3100-4D6A-B726-E300C2BD79EC}" type="presOf" srcId="{84800B7A-19E5-43E7-ABF7-E9CCCFF850DC}" destId="{76310428-C355-4523-81C7-D098F8B91536}" srcOrd="0" destOrd="0" presId="urn:microsoft.com/office/officeart/2008/layout/HexagonCluster"/>
    <dgm:cxn modelId="{B4E03820-138F-4703-A96B-B6CA05FDC907}" srcId="{4F6BC347-086F-48AF-8004-A5B0F13787B3}" destId="{84800B7A-19E5-43E7-ABF7-E9CCCFF850DC}" srcOrd="0" destOrd="0" parTransId="{D91ED62F-FA24-4503-803B-AB8E21EE5A62}" sibTransId="{6B8A0E61-934D-4680-B841-806EAC6C1993}"/>
    <dgm:cxn modelId="{ED3C102C-4C24-4195-8916-1103F6FCE817}" type="presOf" srcId="{4F6BC347-086F-48AF-8004-A5B0F13787B3}" destId="{CC28F689-7B7C-49D9-AA6E-17B5A79CF175}" srcOrd="0" destOrd="0" presId="urn:microsoft.com/office/officeart/2008/layout/HexagonCluster"/>
    <dgm:cxn modelId="{40661639-EDB1-4751-86C8-D70CA879A1E6}" type="presOf" srcId="{3D4E9282-41DE-4770-997B-BDD0A58276EC}" destId="{72F2336F-ADB2-4A92-8557-13B25DB4B5AC}" srcOrd="0" destOrd="0" presId="urn:microsoft.com/office/officeart/2008/layout/HexagonCluster"/>
    <dgm:cxn modelId="{68522B92-EA01-41D2-8E3A-3531D901A670}" type="presOf" srcId="{27964EF3-28A5-42D9-8F19-D352708B7431}" destId="{4A1841C8-B44F-4593-B07B-65FD1A0563D8}" srcOrd="0" destOrd="0" presId="urn:microsoft.com/office/officeart/2008/layout/HexagonCluster"/>
    <dgm:cxn modelId="{F12090C6-0D07-4890-9AA0-0D97C59220B8}" type="presOf" srcId="{6B8A0E61-934D-4680-B841-806EAC6C1993}" destId="{8BCE01C8-FDA4-4D52-B005-9DD806BCC811}" srcOrd="0" destOrd="0" presId="urn:microsoft.com/office/officeart/2008/layout/HexagonCluster"/>
    <dgm:cxn modelId="{68737BD8-C496-420C-9588-25A0598125E1}" srcId="{4F6BC347-086F-48AF-8004-A5B0F13787B3}" destId="{27964EF3-28A5-42D9-8F19-D352708B7431}" srcOrd="1" destOrd="0" parTransId="{748E1C3C-5C02-4CDA-AD8D-92707534F5B3}" sibTransId="{3D4E9282-41DE-4770-997B-BDD0A58276EC}"/>
    <dgm:cxn modelId="{8030B393-4925-4721-ADA3-5DF184BBED75}" type="presParOf" srcId="{CC28F689-7B7C-49D9-AA6E-17B5A79CF175}" destId="{6C7764C8-E04A-4667-9EE4-D7DC675DD0A1}" srcOrd="0" destOrd="0" presId="urn:microsoft.com/office/officeart/2008/layout/HexagonCluster"/>
    <dgm:cxn modelId="{BCFE19D0-5EB0-410D-9811-97F2472283F0}" type="presParOf" srcId="{6C7764C8-E04A-4667-9EE4-D7DC675DD0A1}" destId="{76310428-C355-4523-81C7-D098F8B91536}" srcOrd="0" destOrd="0" presId="urn:microsoft.com/office/officeart/2008/layout/HexagonCluster"/>
    <dgm:cxn modelId="{5B1AFF5A-535D-4891-B9A1-8C2E1FB17008}" type="presParOf" srcId="{CC28F689-7B7C-49D9-AA6E-17B5A79CF175}" destId="{C5259EEE-EC72-4EE2-98AF-9676632A6A13}" srcOrd="1" destOrd="0" presId="urn:microsoft.com/office/officeart/2008/layout/HexagonCluster"/>
    <dgm:cxn modelId="{9D39FDC1-05C6-4BC1-B21C-615B7B568E66}" type="presParOf" srcId="{C5259EEE-EC72-4EE2-98AF-9676632A6A13}" destId="{80046431-89CE-459F-AE12-1B2DD9043A00}" srcOrd="0" destOrd="0" presId="urn:microsoft.com/office/officeart/2008/layout/HexagonCluster"/>
    <dgm:cxn modelId="{60B2EF27-7E21-4A61-B05A-7B0E6B48BC9C}" type="presParOf" srcId="{CC28F689-7B7C-49D9-AA6E-17B5A79CF175}" destId="{6EAF4656-B435-406E-B8D9-D3ED0B47947F}" srcOrd="2" destOrd="0" presId="urn:microsoft.com/office/officeart/2008/layout/HexagonCluster"/>
    <dgm:cxn modelId="{CF6A554E-8362-4C67-89E1-8675BA8C96B8}" type="presParOf" srcId="{6EAF4656-B435-406E-B8D9-D3ED0B47947F}" destId="{8BCE01C8-FDA4-4D52-B005-9DD806BCC811}" srcOrd="0" destOrd="0" presId="urn:microsoft.com/office/officeart/2008/layout/HexagonCluster"/>
    <dgm:cxn modelId="{70E32D54-CBEC-4EAC-9763-A55046DF8598}" type="presParOf" srcId="{CC28F689-7B7C-49D9-AA6E-17B5A79CF175}" destId="{53FF9636-0619-4DFA-94D8-E6BD4914E7B6}" srcOrd="3" destOrd="0" presId="urn:microsoft.com/office/officeart/2008/layout/HexagonCluster"/>
    <dgm:cxn modelId="{6D616596-7A07-4FFA-AD60-DE03D06DC0CD}" type="presParOf" srcId="{53FF9636-0619-4DFA-94D8-E6BD4914E7B6}" destId="{B0F4FB2B-630A-4C10-9E56-77E1052B14AC}" srcOrd="0" destOrd="0" presId="urn:microsoft.com/office/officeart/2008/layout/HexagonCluster"/>
    <dgm:cxn modelId="{C1A43C71-A9DF-4D7C-8D5F-A06A2A5768F4}" type="presParOf" srcId="{CC28F689-7B7C-49D9-AA6E-17B5A79CF175}" destId="{837BD3A0-A521-4370-92B7-DC13C7A5A2FE}" srcOrd="4" destOrd="0" presId="urn:microsoft.com/office/officeart/2008/layout/HexagonCluster"/>
    <dgm:cxn modelId="{0A863D67-CCE0-4965-999F-AC55F604D226}" type="presParOf" srcId="{837BD3A0-A521-4370-92B7-DC13C7A5A2FE}" destId="{4A1841C8-B44F-4593-B07B-65FD1A0563D8}" srcOrd="0" destOrd="0" presId="urn:microsoft.com/office/officeart/2008/layout/HexagonCluster"/>
    <dgm:cxn modelId="{866582B0-90B5-4D27-8AD8-0278D4140CFD}" type="presParOf" srcId="{CC28F689-7B7C-49D9-AA6E-17B5A79CF175}" destId="{C147B138-143C-4428-92BB-5B665298B1CA}" srcOrd="5" destOrd="0" presId="urn:microsoft.com/office/officeart/2008/layout/HexagonCluster"/>
    <dgm:cxn modelId="{F123A440-812B-44D1-9613-09D8A227C3A9}" type="presParOf" srcId="{C147B138-143C-4428-92BB-5B665298B1CA}" destId="{62D9698F-46B7-413D-9A2B-4F07F949A2B8}" srcOrd="0" destOrd="0" presId="urn:microsoft.com/office/officeart/2008/layout/HexagonCluster"/>
    <dgm:cxn modelId="{06404AB6-5C8C-498C-B11F-2FA1B93B6D0C}" type="presParOf" srcId="{CC28F689-7B7C-49D9-AA6E-17B5A79CF175}" destId="{21FDE224-F791-449C-827B-7BEFA725B289}" srcOrd="6" destOrd="0" presId="urn:microsoft.com/office/officeart/2008/layout/HexagonCluster"/>
    <dgm:cxn modelId="{AC8F628A-5791-4A90-B2E8-A2A7FC1207C3}" type="presParOf" srcId="{21FDE224-F791-449C-827B-7BEFA725B289}" destId="{72F2336F-ADB2-4A92-8557-13B25DB4B5AC}" srcOrd="0" destOrd="0" presId="urn:microsoft.com/office/officeart/2008/layout/HexagonCluster"/>
    <dgm:cxn modelId="{9F11A1A2-3303-47E2-9A00-91093F8568DF}" type="presParOf" srcId="{CC28F689-7B7C-49D9-AA6E-17B5A79CF175}" destId="{AC264498-9067-41A4-8A55-62092BABF3B3}" srcOrd="7" destOrd="0" presId="urn:microsoft.com/office/officeart/2008/layout/HexagonCluster"/>
    <dgm:cxn modelId="{C5AC12DE-F19C-422B-A77B-C8A02C15A821}" type="presParOf" srcId="{AC264498-9067-41A4-8A55-62092BABF3B3}" destId="{5AE917A5-5414-4DA8-9487-3EC81094D4EF}"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10428-C355-4523-81C7-D098F8B91536}">
      <dsp:nvSpPr>
        <dsp:cNvPr id="0" name=""/>
        <dsp:cNvSpPr/>
      </dsp:nvSpPr>
      <dsp:spPr>
        <a:xfrm>
          <a:off x="1961373" y="2772313"/>
          <a:ext cx="1958267" cy="1688368"/>
        </a:xfrm>
        <a:prstGeom prst="hexagon">
          <a:avLst>
            <a:gd name="adj" fmla="val 25000"/>
            <a:gd name="vf" fmla="val 115470"/>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w="9525" cap="flat" cmpd="sng" algn="ctr">
          <a:solidFill>
            <a:schemeClr val="accent1">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cap="none" spc="0">
              <a:ln w="0"/>
              <a:effectLst>
                <a:outerShdw blurRad="38100" dist="19050" dir="2700000" algn="tl" rotWithShape="0">
                  <a:schemeClr val="dk1">
                    <a:alpha val="40000"/>
                  </a:schemeClr>
                </a:outerShdw>
              </a:effectLst>
              <a:latin typeface="+mn-lt"/>
              <a:ea typeface="ＭＳ Ｐゴシック" charset="0"/>
            </a:rPr>
            <a:t>Confined Disposal Facility (CFD)– Shoreline Development</a:t>
          </a:r>
        </a:p>
      </dsp:txBody>
      <dsp:txXfrm>
        <a:off x="2265259" y="3034316"/>
        <a:ext cx="1350495" cy="1164362"/>
      </dsp:txXfrm>
    </dsp:sp>
    <dsp:sp modelId="{80046431-89CE-459F-AE12-1B2DD9043A00}">
      <dsp:nvSpPr>
        <dsp:cNvPr id="0" name=""/>
        <dsp:cNvSpPr/>
      </dsp:nvSpPr>
      <dsp:spPr>
        <a:xfrm>
          <a:off x="2012246" y="3517693"/>
          <a:ext cx="229277" cy="197608"/>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BCE01C8-FDA4-4D52-B005-9DD806BCC811}">
      <dsp:nvSpPr>
        <dsp:cNvPr id="0" name=""/>
        <dsp:cNvSpPr/>
      </dsp:nvSpPr>
      <dsp:spPr>
        <a:xfrm>
          <a:off x="287438" y="1865457"/>
          <a:ext cx="1958267" cy="1688368"/>
        </a:xfrm>
        <a:prstGeom prst="hexagon">
          <a:avLst>
            <a:gd name="adj" fmla="val 25000"/>
            <a:gd name="vf" fmla="val 115470"/>
          </a:avLst>
        </a:prstGeom>
        <a:blipFill rotWithShape="1">
          <a:blip xmlns:r="http://schemas.openxmlformats.org/officeDocument/2006/relationships" r:embed="rId1"/>
          <a:stretch>
            <a:fillRect/>
          </a:stretch>
        </a:blipFill>
        <a:ln w="9525" cap="flat" cmpd="sng" algn="ctr">
          <a:solidFill>
            <a:schemeClr val="accent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0F4FB2B-630A-4C10-9E56-77E1052B14AC}">
      <dsp:nvSpPr>
        <dsp:cNvPr id="0" name=""/>
        <dsp:cNvSpPr/>
      </dsp:nvSpPr>
      <dsp:spPr>
        <a:xfrm>
          <a:off x="1620593" y="3330791"/>
          <a:ext cx="229277" cy="197608"/>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A1841C8-B44F-4593-B07B-65FD1A0563D8}">
      <dsp:nvSpPr>
        <dsp:cNvPr id="0" name=""/>
        <dsp:cNvSpPr/>
      </dsp:nvSpPr>
      <dsp:spPr>
        <a:xfrm>
          <a:off x="3629733" y="1845384"/>
          <a:ext cx="1958267" cy="1688368"/>
        </a:xfrm>
        <a:prstGeom prst="hexagon">
          <a:avLst>
            <a:gd name="adj" fmla="val 25000"/>
            <a:gd name="vf" fmla="val 115470"/>
          </a:avLst>
        </a:prstGeom>
        <a:gradFill rotWithShape="0">
          <a:gsLst>
            <a:gs pos="0">
              <a:schemeClr val="accent1">
                <a:alpha val="90000"/>
                <a:hueOff val="0"/>
                <a:satOff val="0"/>
                <a:lumOff val="0"/>
                <a:alphaOff val="-20000"/>
                <a:shade val="51000"/>
                <a:satMod val="130000"/>
              </a:schemeClr>
            </a:gs>
            <a:gs pos="80000">
              <a:schemeClr val="accent1">
                <a:alpha val="90000"/>
                <a:hueOff val="0"/>
                <a:satOff val="0"/>
                <a:lumOff val="0"/>
                <a:alphaOff val="-20000"/>
                <a:shade val="93000"/>
                <a:satMod val="130000"/>
              </a:schemeClr>
            </a:gs>
            <a:gs pos="100000">
              <a:schemeClr val="accent1">
                <a:alpha val="90000"/>
                <a:hueOff val="0"/>
                <a:satOff val="0"/>
                <a:lumOff val="0"/>
                <a:alphaOff val="-20000"/>
                <a:shade val="94000"/>
                <a:satMod val="135000"/>
              </a:schemeClr>
            </a:gs>
          </a:gsLst>
          <a:lin ang="16200000" scaled="0"/>
        </a:gradFill>
        <a:ln w="9525" cap="flat" cmpd="sng" algn="ctr">
          <a:solidFill>
            <a:schemeClr val="accent1">
              <a:alpha val="90000"/>
              <a:hueOff val="0"/>
              <a:satOff val="0"/>
              <a:lumOff val="0"/>
              <a:alphaOff val="-20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cap="none" spc="0">
              <a:ln w="0"/>
              <a:effectLst>
                <a:outerShdw blurRad="38100" dist="19050" dir="2700000" algn="tl" rotWithShape="0">
                  <a:schemeClr val="dk1">
                    <a:alpha val="40000"/>
                  </a:schemeClr>
                </a:outerShdw>
              </a:effectLst>
            </a:rPr>
            <a:t>Shoreline Remediation Cap</a:t>
          </a:r>
        </a:p>
      </dsp:txBody>
      <dsp:txXfrm>
        <a:off x="3933619" y="2107387"/>
        <a:ext cx="1350495" cy="1164362"/>
      </dsp:txXfrm>
    </dsp:sp>
    <dsp:sp modelId="{62D9698F-46B7-413D-9A2B-4F07F949A2B8}">
      <dsp:nvSpPr>
        <dsp:cNvPr id="0" name=""/>
        <dsp:cNvSpPr/>
      </dsp:nvSpPr>
      <dsp:spPr>
        <a:xfrm>
          <a:off x="4968464" y="3308933"/>
          <a:ext cx="229277" cy="197608"/>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2F2336F-ADB2-4A92-8557-13B25DB4B5AC}">
      <dsp:nvSpPr>
        <dsp:cNvPr id="0" name=""/>
        <dsp:cNvSpPr/>
      </dsp:nvSpPr>
      <dsp:spPr>
        <a:xfrm>
          <a:off x="5298094" y="2772313"/>
          <a:ext cx="1958267" cy="1688368"/>
        </a:xfrm>
        <a:prstGeom prst="hexagon">
          <a:avLst>
            <a:gd name="adj" fmla="val 25000"/>
            <a:gd name="vf" fmla="val 115470"/>
          </a:avLst>
        </a:prstGeom>
        <a:blipFill rotWithShape="1">
          <a:blip xmlns:r="http://schemas.openxmlformats.org/officeDocument/2006/relationships" r:embed="rId2"/>
          <a:stretch>
            <a:fillRect/>
          </a:stretch>
        </a:blipFill>
        <a:ln w="9525" cap="flat" cmpd="sng" algn="ctr">
          <a:solidFill>
            <a:schemeClr val="accent1">
              <a:alpha val="90000"/>
              <a:hueOff val="0"/>
              <a:satOff val="0"/>
              <a:lumOff val="0"/>
              <a:alphaOff val="-20000"/>
            </a:schemeClr>
          </a:solidFill>
          <a:prstDash val="solid"/>
        </a:ln>
        <a:effectLst/>
      </dsp:spPr>
      <dsp:style>
        <a:lnRef idx="1">
          <a:scrgbClr r="0" g="0" b="0"/>
        </a:lnRef>
        <a:fillRef idx="1">
          <a:scrgbClr r="0" g="0" b="0"/>
        </a:fillRef>
        <a:effectRef idx="0">
          <a:scrgbClr r="0" g="0" b="0"/>
        </a:effectRef>
        <a:fontRef idx="minor"/>
      </dsp:style>
    </dsp:sp>
    <dsp:sp modelId="{5AE917A5-5414-4DA8-9487-3EC81094D4EF}">
      <dsp:nvSpPr>
        <dsp:cNvPr id="0" name=""/>
        <dsp:cNvSpPr/>
      </dsp:nvSpPr>
      <dsp:spPr>
        <a:xfrm>
          <a:off x="5348967" y="3517693"/>
          <a:ext cx="229277" cy="197608"/>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A2D4B0B-B04C-4F98-B72C-AE1FC8AB428F}">
      <dsp:nvSpPr>
        <dsp:cNvPr id="0" name=""/>
        <dsp:cNvSpPr/>
      </dsp:nvSpPr>
      <dsp:spPr>
        <a:xfrm>
          <a:off x="1961373" y="922469"/>
          <a:ext cx="1958267" cy="1688368"/>
        </a:xfrm>
        <a:prstGeom prst="hexagon">
          <a:avLst>
            <a:gd name="adj" fmla="val 25000"/>
            <a:gd name="vf" fmla="val 115470"/>
          </a:avLst>
        </a:prstGeom>
        <a:gradFill rotWithShape="0">
          <a:gsLst>
            <a:gs pos="0">
              <a:schemeClr val="accent1">
                <a:alpha val="90000"/>
                <a:hueOff val="0"/>
                <a:satOff val="0"/>
                <a:lumOff val="0"/>
                <a:alphaOff val="-40000"/>
                <a:shade val="51000"/>
                <a:satMod val="130000"/>
              </a:schemeClr>
            </a:gs>
            <a:gs pos="80000">
              <a:schemeClr val="accent1">
                <a:alpha val="90000"/>
                <a:hueOff val="0"/>
                <a:satOff val="0"/>
                <a:lumOff val="0"/>
                <a:alphaOff val="-40000"/>
                <a:shade val="93000"/>
                <a:satMod val="130000"/>
              </a:schemeClr>
            </a:gs>
            <a:gs pos="100000">
              <a:schemeClr val="accent1">
                <a:alpha val="90000"/>
                <a:hueOff val="0"/>
                <a:satOff val="0"/>
                <a:lumOff val="0"/>
                <a:alphaOff val="-40000"/>
                <a:shade val="94000"/>
                <a:satMod val="135000"/>
              </a:schemeClr>
            </a:gs>
          </a:gsLst>
          <a:lin ang="16200000" scaled="0"/>
        </a:gradFill>
        <a:ln w="9525" cap="flat" cmpd="sng" algn="ctr">
          <a:solidFill>
            <a:schemeClr val="accent1">
              <a:alpha val="90000"/>
              <a:hueOff val="0"/>
              <a:satOff val="0"/>
              <a:lumOff val="0"/>
              <a:alphaOff val="-40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cap="none" spc="0">
              <a:ln w="0"/>
              <a:effectLst>
                <a:outerShdw blurRad="38100" dist="19050" dir="2700000" algn="tl" rotWithShape="0">
                  <a:schemeClr val="dk1">
                    <a:alpha val="40000"/>
                  </a:schemeClr>
                </a:outerShdw>
              </a:effectLst>
            </a:rPr>
            <a:t>Confined Aquatic Disposal (CAD)</a:t>
          </a:r>
        </a:p>
      </dsp:txBody>
      <dsp:txXfrm>
        <a:off x="2265259" y="1184472"/>
        <a:ext cx="1350495" cy="1164362"/>
      </dsp:txXfrm>
    </dsp:sp>
    <dsp:sp modelId="{895BA19B-B41C-4ADA-8D59-D4F614D471BB}">
      <dsp:nvSpPr>
        <dsp:cNvPr id="0" name=""/>
        <dsp:cNvSpPr/>
      </dsp:nvSpPr>
      <dsp:spPr>
        <a:xfrm>
          <a:off x="3288953" y="959046"/>
          <a:ext cx="229277" cy="197608"/>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32B747A-3CA0-41E5-8AF0-603E0A39CBE0}">
      <dsp:nvSpPr>
        <dsp:cNvPr id="0" name=""/>
        <dsp:cNvSpPr/>
      </dsp:nvSpPr>
      <dsp:spPr>
        <a:xfrm>
          <a:off x="3629733" y="0"/>
          <a:ext cx="1958267" cy="1688368"/>
        </a:xfrm>
        <a:prstGeom prst="hexagon">
          <a:avLst>
            <a:gd name="adj" fmla="val 25000"/>
            <a:gd name="vf" fmla="val 115470"/>
          </a:avLst>
        </a:prstGeom>
        <a:blipFill rotWithShape="1">
          <a:blip xmlns:r="http://schemas.openxmlformats.org/officeDocument/2006/relationships" r:embed="rId3"/>
          <a:stretch>
            <a:fillRect/>
          </a:stretch>
        </a:blipFill>
        <a:ln w="9525" cap="flat" cmpd="sng" algn="ctr">
          <a:solidFill>
            <a:schemeClr val="accent1">
              <a:alpha val="90000"/>
              <a:hueOff val="0"/>
              <a:satOff val="0"/>
              <a:lumOff val="0"/>
              <a:alphaOff val="-40000"/>
            </a:schemeClr>
          </a:solidFill>
          <a:prstDash val="solid"/>
        </a:ln>
        <a:effectLst/>
      </dsp:spPr>
      <dsp:style>
        <a:lnRef idx="1">
          <a:scrgbClr r="0" g="0" b="0"/>
        </a:lnRef>
        <a:fillRef idx="1">
          <a:scrgbClr r="0" g="0" b="0"/>
        </a:fillRef>
        <a:effectRef idx="0">
          <a:scrgbClr r="0" g="0" b="0"/>
        </a:effectRef>
        <a:fontRef idx="minor"/>
      </dsp:style>
    </dsp:sp>
    <dsp:sp modelId="{9914A5CD-9F0E-4E1B-8FFA-3A2F73BBD5BA}">
      <dsp:nvSpPr>
        <dsp:cNvPr id="0" name=""/>
        <dsp:cNvSpPr/>
      </dsp:nvSpPr>
      <dsp:spPr>
        <a:xfrm>
          <a:off x="3687576" y="741365"/>
          <a:ext cx="229277" cy="197608"/>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10428-C355-4523-81C7-D098F8B91536}">
      <dsp:nvSpPr>
        <dsp:cNvPr id="0" name=""/>
        <dsp:cNvSpPr/>
      </dsp:nvSpPr>
      <dsp:spPr>
        <a:xfrm>
          <a:off x="2543319" y="1642882"/>
          <a:ext cx="3041737" cy="2623086"/>
        </a:xfrm>
        <a:prstGeom prst="hexagon">
          <a:avLst>
            <a:gd name="adj" fmla="val 25000"/>
            <a:gd name="vf" fmla="val 115470"/>
          </a:avLst>
        </a:prstGeom>
        <a:gradFill rotWithShape="0">
          <a:gsLst>
            <a:gs pos="0">
              <a:schemeClr val="accent1">
                <a:alpha val="90000"/>
                <a:hueOff val="0"/>
                <a:satOff val="0"/>
                <a:lumOff val="0"/>
                <a:alphaOff val="0"/>
                <a:shade val="51000"/>
                <a:satMod val="130000"/>
              </a:schemeClr>
            </a:gs>
            <a:gs pos="80000">
              <a:schemeClr val="accent1">
                <a:alpha val="90000"/>
                <a:hueOff val="0"/>
                <a:satOff val="0"/>
                <a:lumOff val="0"/>
                <a:alphaOff val="0"/>
                <a:shade val="93000"/>
                <a:satMod val="130000"/>
              </a:schemeClr>
            </a:gs>
            <a:gs pos="100000">
              <a:schemeClr val="accent1">
                <a:alpha val="90000"/>
                <a:hueOff val="0"/>
                <a:satOff val="0"/>
                <a:lumOff val="0"/>
                <a:alphaOff val="0"/>
                <a:shade val="94000"/>
                <a:satMod val="135000"/>
              </a:schemeClr>
            </a:gs>
          </a:gsLst>
          <a:lin ang="16200000" scaled="0"/>
        </a:gradFill>
        <a:ln w="9525" cap="flat" cmpd="sng" algn="ctr">
          <a:solidFill>
            <a:schemeClr val="accent1">
              <a:alpha val="9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cap="none" spc="0">
              <a:ln w="0"/>
              <a:effectLst>
                <a:outerShdw blurRad="38100" dist="19050" dir="2700000" algn="tl" rotWithShape="0">
                  <a:schemeClr val="dk1">
                    <a:alpha val="40000"/>
                  </a:schemeClr>
                </a:outerShdw>
              </a:effectLst>
              <a:latin typeface="+mn-lt"/>
              <a:ea typeface="ＭＳ Ｐゴシック" charset="0"/>
            </a:rPr>
            <a:t>Habitat Restoration - Mitigation</a:t>
          </a:r>
        </a:p>
      </dsp:txBody>
      <dsp:txXfrm>
        <a:off x="3015388" y="2049977"/>
        <a:ext cx="2097599" cy="1808896"/>
      </dsp:txXfrm>
    </dsp:sp>
    <dsp:sp modelId="{80046431-89CE-459F-AE12-1B2DD9043A00}">
      <dsp:nvSpPr>
        <dsp:cNvPr id="0" name=""/>
        <dsp:cNvSpPr/>
      </dsp:nvSpPr>
      <dsp:spPr>
        <a:xfrm>
          <a:off x="2638307" y="2801254"/>
          <a:ext cx="355403" cy="306746"/>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BCE01C8-FDA4-4D52-B005-9DD806BCC811}">
      <dsp:nvSpPr>
        <dsp:cNvPr id="0" name=""/>
        <dsp:cNvSpPr/>
      </dsp:nvSpPr>
      <dsp:spPr>
        <a:xfrm>
          <a:off x="0" y="229830"/>
          <a:ext cx="3041737" cy="2623086"/>
        </a:xfrm>
        <a:prstGeom prst="hexagon">
          <a:avLst>
            <a:gd name="adj" fmla="val 25000"/>
            <a:gd name="vf" fmla="val 115470"/>
          </a:avLst>
        </a:prstGeom>
        <a:blipFill rotWithShape="1">
          <a:blip xmlns:r="http://schemas.openxmlformats.org/officeDocument/2006/relationships" r:embed="rId1"/>
          <a:stretch>
            <a:fillRect/>
          </a:stretch>
        </a:blipFill>
        <a:ln w="9525" cap="flat" cmpd="sng" algn="ctr">
          <a:solidFill>
            <a:schemeClr val="accent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0F4FB2B-630A-4C10-9E56-77E1052B14AC}">
      <dsp:nvSpPr>
        <dsp:cNvPr id="0" name=""/>
        <dsp:cNvSpPr/>
      </dsp:nvSpPr>
      <dsp:spPr>
        <a:xfrm>
          <a:off x="2072650" y="2490875"/>
          <a:ext cx="355403" cy="306746"/>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A1841C8-B44F-4593-B07B-65FD1A0563D8}">
      <dsp:nvSpPr>
        <dsp:cNvPr id="0" name=""/>
        <dsp:cNvSpPr/>
      </dsp:nvSpPr>
      <dsp:spPr>
        <a:xfrm>
          <a:off x="5087706" y="229830"/>
          <a:ext cx="3041737" cy="2623086"/>
        </a:xfrm>
        <a:prstGeom prst="hexagon">
          <a:avLst>
            <a:gd name="adj" fmla="val 25000"/>
            <a:gd name="vf" fmla="val 115470"/>
          </a:avLst>
        </a:prstGeom>
        <a:gradFill rotWithShape="0">
          <a:gsLst>
            <a:gs pos="0">
              <a:schemeClr val="accent1">
                <a:alpha val="90000"/>
                <a:hueOff val="0"/>
                <a:satOff val="0"/>
                <a:lumOff val="0"/>
                <a:alphaOff val="-40000"/>
                <a:shade val="51000"/>
                <a:satMod val="130000"/>
              </a:schemeClr>
            </a:gs>
            <a:gs pos="80000">
              <a:schemeClr val="accent1">
                <a:alpha val="90000"/>
                <a:hueOff val="0"/>
                <a:satOff val="0"/>
                <a:lumOff val="0"/>
                <a:alphaOff val="-40000"/>
                <a:shade val="93000"/>
                <a:satMod val="130000"/>
              </a:schemeClr>
            </a:gs>
            <a:gs pos="100000">
              <a:schemeClr val="accent1">
                <a:alpha val="90000"/>
                <a:hueOff val="0"/>
                <a:satOff val="0"/>
                <a:lumOff val="0"/>
                <a:alphaOff val="-40000"/>
                <a:shade val="94000"/>
                <a:satMod val="135000"/>
              </a:schemeClr>
            </a:gs>
          </a:gsLst>
          <a:lin ang="16200000" scaled="0"/>
        </a:gradFill>
        <a:ln w="9525" cap="flat" cmpd="sng" algn="ctr">
          <a:solidFill>
            <a:schemeClr val="accent1">
              <a:alpha val="90000"/>
              <a:hueOff val="0"/>
              <a:satOff val="0"/>
              <a:lumOff val="0"/>
              <a:alphaOff val="-4000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0" tIns="20320" rIns="0" bIns="20320" numCol="1" spcCol="1270" anchor="ctr" anchorCtr="0">
          <a:noAutofit/>
        </a:bodyPr>
        <a:lstStyle/>
        <a:p>
          <a:pPr marL="0" lvl="0" indent="0" algn="ctr" defTabSz="711200">
            <a:lnSpc>
              <a:spcPct val="90000"/>
            </a:lnSpc>
            <a:spcBef>
              <a:spcPct val="0"/>
            </a:spcBef>
            <a:spcAft>
              <a:spcPct val="35000"/>
            </a:spcAft>
            <a:buNone/>
          </a:pPr>
          <a:r>
            <a:rPr lang="en-US" sz="1600" b="1" kern="1200" cap="none" spc="0">
              <a:ln w="0"/>
              <a:effectLst>
                <a:outerShdw blurRad="38100" dist="19050" dir="2700000" algn="tl" rotWithShape="0">
                  <a:schemeClr val="dk1">
                    <a:alpha val="40000"/>
                  </a:schemeClr>
                </a:outerShdw>
              </a:effectLst>
            </a:rPr>
            <a:t>Beach Nourishment</a:t>
          </a:r>
        </a:p>
      </dsp:txBody>
      <dsp:txXfrm>
        <a:off x="5559775" y="636925"/>
        <a:ext cx="2097599" cy="1808896"/>
      </dsp:txXfrm>
    </dsp:sp>
    <dsp:sp modelId="{62D9698F-46B7-413D-9A2B-4F07F949A2B8}">
      <dsp:nvSpPr>
        <dsp:cNvPr id="0" name=""/>
        <dsp:cNvSpPr/>
      </dsp:nvSpPr>
      <dsp:spPr>
        <a:xfrm>
          <a:off x="7160356" y="2490875"/>
          <a:ext cx="355403" cy="306746"/>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2F2336F-ADB2-4A92-8557-13B25DB4B5AC}">
      <dsp:nvSpPr>
        <dsp:cNvPr id="0" name=""/>
        <dsp:cNvSpPr/>
      </dsp:nvSpPr>
      <dsp:spPr>
        <a:xfrm>
          <a:off x="7631025" y="1642882"/>
          <a:ext cx="3041737" cy="2623086"/>
        </a:xfrm>
        <a:prstGeom prst="hexagon">
          <a:avLst>
            <a:gd name="adj" fmla="val 25000"/>
            <a:gd name="vf" fmla="val 115470"/>
          </a:avLst>
        </a:prstGeom>
        <a:blipFill rotWithShape="1">
          <a:blip xmlns:r="http://schemas.openxmlformats.org/officeDocument/2006/relationships" r:embed="rId2"/>
          <a:stretch>
            <a:fillRect/>
          </a:stretch>
        </a:blipFill>
        <a:ln w="9525" cap="flat" cmpd="sng" algn="ctr">
          <a:solidFill>
            <a:schemeClr val="accent1">
              <a:alpha val="90000"/>
              <a:hueOff val="0"/>
              <a:satOff val="0"/>
              <a:lumOff val="0"/>
              <a:alphaOff val="-40000"/>
            </a:schemeClr>
          </a:solidFill>
          <a:prstDash val="solid"/>
        </a:ln>
        <a:effectLst/>
      </dsp:spPr>
      <dsp:style>
        <a:lnRef idx="1">
          <a:scrgbClr r="0" g="0" b="0"/>
        </a:lnRef>
        <a:fillRef idx="1">
          <a:scrgbClr r="0" g="0" b="0"/>
        </a:fillRef>
        <a:effectRef idx="0">
          <a:scrgbClr r="0" g="0" b="0"/>
        </a:effectRef>
        <a:fontRef idx="minor"/>
      </dsp:style>
    </dsp:sp>
    <dsp:sp modelId="{5AE917A5-5414-4DA8-9487-3EC81094D4EF}">
      <dsp:nvSpPr>
        <dsp:cNvPr id="0" name=""/>
        <dsp:cNvSpPr/>
      </dsp:nvSpPr>
      <dsp:spPr>
        <a:xfrm>
          <a:off x="7726013" y="2801254"/>
          <a:ext cx="355403" cy="306746"/>
        </a:xfrm>
        <a:prstGeom prst="hexagon">
          <a:avLst>
            <a:gd name="adj" fmla="val 25000"/>
            <a:gd name="vf" fmla="val 115470"/>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960" y="9041131"/>
            <a:ext cx="1056640" cy="284302"/>
          </a:xfrm>
          <a:prstGeom prst="rect">
            <a:avLst/>
          </a:prstGeom>
        </p:spPr>
      </p:pic>
    </p:spTree>
    <p:extLst>
      <p:ext uri="{BB962C8B-B14F-4D97-AF65-F5344CB8AC3E}">
        <p14:creationId xmlns:p14="http://schemas.microsoft.com/office/powerpoint/2010/main" val="359133090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54000" y="720725"/>
            <a:ext cx="7823200" cy="4400550"/>
          </a:xfrm>
          <a:prstGeom prst="rect">
            <a:avLst/>
          </a:prstGeom>
          <a:noFill/>
          <a:ln w="12700">
            <a:solidFill>
              <a:prstClr val="black"/>
            </a:solidFill>
          </a:ln>
        </p:spPr>
        <p:txBody>
          <a:bodyPr vert="horz" lIns="96650" tIns="48325" rIns="96650" bIns="48325" rtlCol="0" anchor="ctr"/>
          <a:lstStyle/>
          <a:p>
            <a:endParaRPr lang="en-US"/>
          </a:p>
        </p:txBody>
      </p:sp>
      <p:sp>
        <p:nvSpPr>
          <p:cNvPr id="5" name="Notes Placeholder 4"/>
          <p:cNvSpPr>
            <a:spLocks noGrp="1"/>
          </p:cNvSpPr>
          <p:nvPr>
            <p:ph type="body" sz="quarter" idx="3"/>
          </p:nvPr>
        </p:nvSpPr>
        <p:spPr>
          <a:xfrm>
            <a:off x="690880" y="5200650"/>
            <a:ext cx="5933440" cy="3600450"/>
          </a:xfrm>
          <a:prstGeom prst="rect">
            <a:avLst/>
          </a:prstGeom>
        </p:spPr>
        <p:txBody>
          <a:bodyPr vert="horz" lIns="96650" tIns="48325" rIns="96650" bIns="48325" rtlCol="0"/>
          <a:lstStyle/>
          <a:p>
            <a:pPr lvl="0"/>
            <a:r>
              <a:rPr lang="en-US"/>
              <a:t>Click to edit Master text styles</a:t>
            </a:r>
          </a:p>
          <a:p>
            <a:pPr lvl="1"/>
            <a:r>
              <a:rPr lang="en-US"/>
              <a:t>Second level</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960" y="9041131"/>
            <a:ext cx="1056640" cy="284302"/>
          </a:xfrm>
          <a:prstGeom prst="rect">
            <a:avLst/>
          </a:prstGeom>
        </p:spPr>
      </p:pic>
    </p:spTree>
    <p:extLst>
      <p:ext uri="{BB962C8B-B14F-4D97-AF65-F5344CB8AC3E}">
        <p14:creationId xmlns:p14="http://schemas.microsoft.com/office/powerpoint/2010/main" val="2192144882"/>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28650" indent="-171450" algn="l" defTabSz="914400" rtl="0" eaLnBrk="1" latinLnBrk="0" hangingPunct="1">
      <a:buFont typeface="Arial" panose="020B0604020202020204" pitchFamily="34" charset="0"/>
      <a:buChar char="•"/>
      <a:defRPr sz="11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algn="l" defTabSz="914400" rtl="0" eaLnBrk="1" latinLnBrk="0" hangingPunct="1">
      <a:defRPr sz="105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371600" algn="l" defTabSz="914400" rtl="0" eaLnBrk="1" latinLnBrk="0" hangingPunct="1">
      <a:defRPr sz="105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828800" algn="l" defTabSz="914400" rtl="0" eaLnBrk="1" latinLnBrk="0" hangingPunct="1">
      <a:defRPr sz="105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40618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Former log pond with wood waste, coordinated cleanup and restoration project:</a:t>
            </a:r>
          </a:p>
          <a:p>
            <a:pPr marL="171450" indent="-171450">
              <a:buFont typeface="Arial" panose="020B0604020202020204" pitchFamily="34" charset="0"/>
              <a:buChar char="•"/>
            </a:pPr>
            <a:r>
              <a:rPr lang="en-US"/>
              <a:t>Two federal channel dredging projects, materials placed for capping of impacted sediments and restoration of intertidal and subtidal habitat </a:t>
            </a:r>
          </a:p>
        </p:txBody>
      </p:sp>
    </p:spTree>
    <p:extLst>
      <p:ext uri="{BB962C8B-B14F-4D97-AF65-F5344CB8AC3E}">
        <p14:creationId xmlns:p14="http://schemas.microsoft.com/office/powerpoint/2010/main" val="165278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68649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Suitability determination determined that the material was not suitable for open water disposal to low levels of dioxin/furans, so it was transferred to uplands for use as upland cap material at Cornwall's Landfill</a:t>
            </a:r>
          </a:p>
        </p:txBody>
      </p:sp>
    </p:spTree>
    <p:extLst>
      <p:ext uri="{BB962C8B-B14F-4D97-AF65-F5344CB8AC3E}">
        <p14:creationId xmlns:p14="http://schemas.microsoft.com/office/powerpoint/2010/main" val="3021948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100" b="1" i="0">
                <a:solidFill>
                  <a:srgbClr val="000000"/>
                </a:solidFill>
                <a:effectLst/>
                <a:highlight>
                  <a:srgbClr val="FFFFFF"/>
                </a:highlight>
                <a:latin typeface="Calibri" panose="020F0502020204030204" pitchFamily="34" charset="0"/>
              </a:rPr>
              <a:t>Introduce the project</a:t>
            </a:r>
            <a:r>
              <a:rPr lang="en-US" sz="1100" b="0" i="0">
                <a:solidFill>
                  <a:srgbClr val="000000"/>
                </a:solidFill>
                <a:effectLst/>
                <a:highlight>
                  <a:srgbClr val="FFFFFF"/>
                </a:highlight>
                <a:latin typeface="Calibri" panose="020F0502020204030204" pitchFamily="34" charset="0"/>
              </a:rPr>
              <a:t>: </a:t>
            </a:r>
          </a:p>
          <a:p>
            <a:pPr marL="742950" lvl="1" indent="-285750" algn="l" rtl="0" fontAlgn="base">
              <a:buFont typeface="Arial" panose="020B0604020202020204" pitchFamily="34" charset="0"/>
              <a:buChar char="•"/>
            </a:pPr>
            <a:r>
              <a:rPr lang="en-US" sz="1100" b="0" i="0">
                <a:solidFill>
                  <a:srgbClr val="000000"/>
                </a:solidFill>
                <a:effectLst/>
                <a:highlight>
                  <a:srgbClr val="FFFFFF"/>
                </a:highlight>
                <a:latin typeface="Calibri" panose="020F0502020204030204" pitchFamily="34" charset="0"/>
              </a:rPr>
              <a:t>Focus on the dual goals of industrial redevelopment and environmental restoration. </a:t>
            </a:r>
          </a:p>
          <a:p>
            <a:pPr algn="l" rtl="0" fontAlgn="base">
              <a:buFont typeface="Arial" panose="020B0604020202020204" pitchFamily="34" charset="0"/>
              <a:buChar char="•"/>
            </a:pPr>
            <a:r>
              <a:rPr lang="en-US" sz="1100" b="1" i="0">
                <a:solidFill>
                  <a:srgbClr val="000000"/>
                </a:solidFill>
                <a:effectLst/>
                <a:highlight>
                  <a:srgbClr val="FFFFFF"/>
                </a:highlight>
                <a:latin typeface="Calibri" panose="020F0502020204030204" pitchFamily="34" charset="0"/>
              </a:rPr>
              <a:t>Detail key actions</a:t>
            </a:r>
            <a:r>
              <a:rPr lang="en-US" sz="1100" b="0" i="0">
                <a:solidFill>
                  <a:srgbClr val="000000"/>
                </a:solidFill>
                <a:effectLst/>
                <a:highlight>
                  <a:srgbClr val="FFFFFF"/>
                </a:highlight>
                <a:latin typeface="Calibri" panose="020F0502020204030204" pitchFamily="34" charset="0"/>
              </a:rPr>
              <a:t>: </a:t>
            </a:r>
          </a:p>
          <a:p>
            <a:pPr marL="742950" lvl="1" indent="-285750" algn="l" rtl="0" fontAlgn="base">
              <a:buFont typeface="Arial" panose="020B0604020202020204" pitchFamily="34" charset="0"/>
              <a:buChar char="•"/>
            </a:pPr>
            <a:r>
              <a:rPr lang="en-US" sz="1100" b="0" i="0">
                <a:solidFill>
                  <a:srgbClr val="000000"/>
                </a:solidFill>
                <a:effectLst/>
                <a:highlight>
                  <a:srgbClr val="FFFFFF"/>
                </a:highlight>
                <a:latin typeface="Calibri" panose="020F0502020204030204" pitchFamily="34" charset="0"/>
              </a:rPr>
              <a:t>Explain the construction of new infrastructure to support industrial use. </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a:solidFill>
                  <a:srgbClr val="000000"/>
                </a:solidFill>
                <a:effectLst/>
                <a:highlight>
                  <a:srgbClr val="FFFFFF"/>
                </a:highlight>
                <a:latin typeface="Calibri" panose="020F0502020204030204" pitchFamily="34" charset="0"/>
              </a:rPr>
              <a:t>Discuss the dredging process and removal of contaminated sediments – Upland disposal of dredged material allowed for permitting through County</a:t>
            </a:r>
          </a:p>
          <a:p>
            <a:pPr marL="1028700" lvl="2" indent="-285750" algn="l" rtl="0" fontAlgn="base">
              <a:buFont typeface="Arial" panose="020B0604020202020204" pitchFamily="34" charset="0"/>
              <a:buChar char="•"/>
            </a:pPr>
            <a:r>
              <a:rPr lang="en-US" sz="1050" b="0" i="0">
                <a:solidFill>
                  <a:srgbClr val="000000"/>
                </a:solidFill>
                <a:effectLst/>
                <a:highlight>
                  <a:srgbClr val="FFFFFF"/>
                </a:highlight>
                <a:latin typeface="Calibri" panose="020F0502020204030204" pitchFamily="34" charset="0"/>
              </a:rPr>
              <a:t>Management of material in uplands before disposal to meet requirements.</a:t>
            </a:r>
          </a:p>
          <a:p>
            <a:pPr marL="742950" lvl="1" indent="-285750" algn="l" rtl="0" fontAlgn="base">
              <a:buFont typeface="Arial" panose="020B0604020202020204" pitchFamily="34" charset="0"/>
              <a:buChar char="•"/>
            </a:pPr>
            <a:r>
              <a:rPr lang="en-US" sz="1100" b="0" i="0">
                <a:solidFill>
                  <a:srgbClr val="000000"/>
                </a:solidFill>
                <a:effectLst/>
                <a:highlight>
                  <a:srgbClr val="FFFFFF"/>
                </a:highlight>
                <a:latin typeface="Calibri" panose="020F0502020204030204" pitchFamily="34" charset="0"/>
              </a:rPr>
              <a:t>Highlight the creation of new wetland habitats and shoreline enhancements. </a:t>
            </a:r>
          </a:p>
          <a:p>
            <a:pPr algn="l" rtl="0" fontAlgn="base">
              <a:buFont typeface="Arial" panose="020B0604020202020204" pitchFamily="34" charset="0"/>
              <a:buChar char="•"/>
            </a:pPr>
            <a:r>
              <a:rPr lang="en-US" sz="1100" b="1" i="0">
                <a:solidFill>
                  <a:srgbClr val="000000"/>
                </a:solidFill>
                <a:effectLst/>
                <a:highlight>
                  <a:srgbClr val="FFFFFF"/>
                </a:highlight>
                <a:latin typeface="Calibri" panose="020F0502020204030204" pitchFamily="34" charset="0"/>
              </a:rPr>
              <a:t>Describe the results</a:t>
            </a:r>
            <a:r>
              <a:rPr lang="en-US" sz="1100" b="0" i="0">
                <a:solidFill>
                  <a:srgbClr val="000000"/>
                </a:solidFill>
                <a:effectLst/>
                <a:highlight>
                  <a:srgbClr val="FFFFFF"/>
                </a:highlight>
                <a:latin typeface="Calibri" panose="020F0502020204030204" pitchFamily="34" charset="0"/>
              </a:rPr>
              <a:t>: </a:t>
            </a:r>
          </a:p>
          <a:p>
            <a:pPr marL="742950" lvl="1" indent="-285750" algn="l" rtl="0" fontAlgn="base">
              <a:buFont typeface="Arial" panose="020B0604020202020204" pitchFamily="34" charset="0"/>
              <a:buChar char="•"/>
            </a:pPr>
            <a:r>
              <a:rPr lang="en-US" sz="1100" b="0" i="0">
                <a:solidFill>
                  <a:srgbClr val="000000"/>
                </a:solidFill>
                <a:effectLst/>
                <a:highlight>
                  <a:srgbClr val="FFFFFF"/>
                </a:highlight>
                <a:latin typeface="Calibri" panose="020F0502020204030204" pitchFamily="34" charset="0"/>
              </a:rPr>
              <a:t>Improved water quality and new habitats. </a:t>
            </a:r>
          </a:p>
          <a:p>
            <a:pPr marL="742950" lvl="1" indent="-285750" algn="l" rtl="0" fontAlgn="base">
              <a:buFont typeface="Arial" panose="020B0604020202020204" pitchFamily="34" charset="0"/>
              <a:buChar char="•"/>
            </a:pPr>
            <a:r>
              <a:rPr lang="en-US" sz="1100" b="0" i="0">
                <a:solidFill>
                  <a:srgbClr val="000000"/>
                </a:solidFill>
                <a:effectLst/>
                <a:highlight>
                  <a:srgbClr val="FFFFFF"/>
                </a:highlight>
                <a:latin typeface="Calibri" panose="020F0502020204030204" pitchFamily="34" charset="0"/>
              </a:rPr>
              <a:t>New opportunities for industrial development. </a:t>
            </a:r>
          </a:p>
          <a:p>
            <a:pPr marL="742950" lvl="1" indent="-285750" algn="l" rtl="0" fontAlgn="base">
              <a:buFont typeface="Arial" panose="020B0604020202020204" pitchFamily="34" charset="0"/>
              <a:buChar char="•"/>
            </a:pPr>
            <a:r>
              <a:rPr lang="en-US" sz="1100" b="0" i="0">
                <a:solidFill>
                  <a:srgbClr val="000000"/>
                </a:solidFill>
                <a:effectLst/>
                <a:highlight>
                  <a:srgbClr val="FFFFFF"/>
                </a:highlight>
                <a:latin typeface="Calibri" panose="020F0502020204030204" pitchFamily="34" charset="0"/>
              </a:rPr>
              <a:t>Increased community engagement and usage of the restored area. </a:t>
            </a:r>
          </a:p>
          <a:p>
            <a:endParaRPr lang="en-US"/>
          </a:p>
        </p:txBody>
      </p:sp>
    </p:spTree>
    <p:extLst>
      <p:ext uri="{BB962C8B-B14F-4D97-AF65-F5344CB8AC3E}">
        <p14:creationId xmlns:p14="http://schemas.microsoft.com/office/powerpoint/2010/main" val="3842025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0628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31319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90120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Commerce will develop to larger ships</a:t>
            </a:r>
          </a:p>
          <a:p>
            <a:r>
              <a:rPr lang="en-US"/>
              <a:t>Marsh restoration and coastal resiliency</a:t>
            </a:r>
          </a:p>
          <a:p>
            <a:endParaRPr lang="en-US"/>
          </a:p>
        </p:txBody>
      </p:sp>
    </p:spTree>
    <p:extLst>
      <p:ext uri="{BB962C8B-B14F-4D97-AF65-F5344CB8AC3E}">
        <p14:creationId xmlns:p14="http://schemas.microsoft.com/office/powerpoint/2010/main" val="1110773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a:p>
            <a:r>
              <a:rPr lang="en-US"/>
              <a:t>Dredge material can be managed under the DMMP or SMS</a:t>
            </a:r>
          </a:p>
          <a:p>
            <a:endParaRPr lang="en-US"/>
          </a:p>
          <a:p>
            <a:r>
              <a:rPr lang="en-US"/>
              <a:t>Washington has been a leader in navigational dredging reuse and the DMMP is the “match maker”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a:t>The DMMP includes all dredged material management in the State of Washington</a:t>
            </a:r>
            <a:r>
              <a:rPr lang="en-US"/>
              <a:t>: Puget Sound, Grays Harbor, the Washington side of the lower Columbia River; and other marine and freshwater locations.</a:t>
            </a:r>
          </a:p>
          <a:p>
            <a:pPr marL="171450" indent="-171450">
              <a:buFont typeface="Arial" panose="020B0604020202020204" pitchFamily="34" charset="0"/>
              <a:buChar char="•"/>
            </a:pPr>
            <a:r>
              <a:rPr lang="en-US"/>
              <a:t>The DMMP is managed by the following agencies </a:t>
            </a:r>
          </a:p>
          <a:p>
            <a:pPr lvl="1"/>
            <a:r>
              <a:rPr lang="en-US"/>
              <a:t>U.S. Army Corps of Engineers Seattle District (USACE) </a:t>
            </a:r>
            <a:br>
              <a:rPr lang="en-US"/>
            </a:br>
            <a:r>
              <a:rPr lang="en-US"/>
              <a:t>(lead agency)</a:t>
            </a:r>
          </a:p>
          <a:p>
            <a:pPr lvl="1"/>
            <a:r>
              <a:rPr lang="en-US"/>
              <a:t>U.S. Environmental Protection Agency, Region 10 </a:t>
            </a:r>
          </a:p>
          <a:p>
            <a:pPr lvl="1"/>
            <a:r>
              <a:rPr lang="en-US"/>
              <a:t>Washington State Department of Ecology </a:t>
            </a:r>
          </a:p>
          <a:p>
            <a:pPr lvl="1"/>
            <a:r>
              <a:rPr lang="en-US"/>
              <a:t>Washington Department of Natural Resources</a:t>
            </a:r>
          </a:p>
          <a:p>
            <a:endParaRPr lang="en-US"/>
          </a:p>
          <a:p>
            <a:r>
              <a:rPr lang="en-US"/>
              <a:t>Sediment Management Standards thru Dept Ecology: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mn-lt"/>
              </a:rPr>
              <a:t>Sediment clean-up in the State of Washington is managed under the Sediment Management Standards (SMS) through the Department of Ecology</a:t>
            </a:r>
          </a:p>
          <a:p>
            <a:pPr marL="171450" indent="-171450">
              <a:buFont typeface="Arial" panose="020B0604020202020204" pitchFamily="34" charset="0"/>
              <a:buChar char="•"/>
            </a:pPr>
            <a:r>
              <a:rPr lang="en-US"/>
              <a:t>Origin of SMS Rule: Discovery of toxic compounds in Puget Sound fish led to the establishment of the sediment quality values (SQVs)</a:t>
            </a:r>
          </a:p>
          <a:p>
            <a:pPr marL="171450" indent="-171450">
              <a:buFont typeface="Arial" panose="020B0604020202020204" pitchFamily="34" charset="0"/>
              <a:buChar char="•"/>
            </a:pPr>
            <a:r>
              <a:rPr lang="en-US"/>
              <a:t>Adopted in 1991 and amended in 1995 and 2013, SMS </a:t>
            </a:r>
            <a:r>
              <a:rPr lang="en-US" b="0" i="0">
                <a:solidFill>
                  <a:srgbClr val="EEF0FF"/>
                </a:solidFill>
                <a:effectLst/>
                <a:latin typeface="Google Sans"/>
              </a:rPr>
              <a:t>is a regulatory set of requirements that establishes standards for surface sediment quality and provides a process for managing and cleaning up contaminated sediments. </a:t>
            </a:r>
          </a:p>
          <a:p>
            <a:pPr marL="171450" indent="-171450">
              <a:buFont typeface="Arial" panose="020B0604020202020204" pitchFamily="34" charset="0"/>
              <a:buChar char="•"/>
            </a:pPr>
            <a:r>
              <a:rPr lang="en-US" b="0" i="0">
                <a:solidFill>
                  <a:srgbClr val="EEF0FF"/>
                </a:solidFill>
                <a:effectLst/>
                <a:latin typeface="Google Sans"/>
              </a:rPr>
              <a:t>Beneficial reuse is the preferred approach under SMS</a:t>
            </a:r>
          </a:p>
          <a:p>
            <a:endParaRPr lang="en-US"/>
          </a:p>
          <a:p>
            <a:r>
              <a:rPr lang="en-US"/>
              <a:t>It can be difficult to distinguish whether a project is being conducted for the purpose of navigation, cleanup or both and if the evaluation of sediment quality should be conducted 1)under the DMMP, 2) under a cleanup authority such as SMS/MTCA or CERCLA, or 3) under both types using a combination of guidelines and requirements.</a:t>
            </a:r>
          </a:p>
          <a:p>
            <a:endParaRPr lang="en-US"/>
          </a:p>
          <a:p>
            <a:endParaRPr lang="en-US"/>
          </a:p>
          <a:p>
            <a:endParaRPr lang="en-US"/>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2920343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can be difficult to distinguish whether a project is being conducted for the purpose of navigation, cleanup or both and if the evaluation of sediment quality should be conducted 1)under the DMMP, 2) under a cleanup authority such as SMS/MTCA or CERCLA, or 3) under both types using a combination of guidelines and requirements.</a:t>
            </a:r>
          </a:p>
          <a:p>
            <a:endParaRPr lang="en-US"/>
          </a:p>
          <a:p>
            <a:endParaRPr lang="en-US"/>
          </a:p>
          <a:p>
            <a:endParaRPr lang="en-US"/>
          </a:p>
          <a:p>
            <a:r>
              <a:rPr lang="en-US"/>
              <a:t>Origin of SMS Rule</a:t>
            </a:r>
          </a:p>
          <a:p>
            <a:pPr marL="174708" indent="-174708">
              <a:buFont typeface="Arial" panose="020B0604020202020204" pitchFamily="34" charset="0"/>
              <a:buChar char="•"/>
            </a:pPr>
            <a:r>
              <a:rPr lang="en-US"/>
              <a:t>Discovery of toxic compounds in Puget Sound fish led to the establishment of the sediment quality values (SQVs)</a:t>
            </a:r>
          </a:p>
          <a:p>
            <a:endParaRPr lang="en-US"/>
          </a:p>
          <a:p>
            <a:endParaRPr lang="en-US"/>
          </a:p>
        </p:txBody>
      </p:sp>
    </p:spTree>
    <p:extLst>
      <p:ext uri="{BB962C8B-B14F-4D97-AF65-F5344CB8AC3E}">
        <p14:creationId xmlns:p14="http://schemas.microsoft.com/office/powerpoint/2010/main" val="2900088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DMMP includes all dredged material management in the State of Washington</a:t>
            </a:r>
            <a:r>
              <a:rPr lang="en-US"/>
              <a:t>: Puget Sound, Grays Harbor, the Washington side of the lower Columbia River; and other marine and freshwater locations.</a:t>
            </a:r>
          </a:p>
          <a:p>
            <a:pPr marL="171450" indent="-171450">
              <a:buFontTx/>
              <a:buChar cha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2592465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defTabSz="457200" rtl="0" eaLnBrk="1" fontAlgn="base" latinLnBrk="0" hangingPunct="1">
              <a:lnSpc>
                <a:spcPct val="110000"/>
              </a:lnSpc>
              <a:spcBef>
                <a:spcPct val="0"/>
              </a:spcBef>
              <a:spcAft>
                <a:spcPct val="0"/>
              </a:spcAft>
              <a:buClrTx/>
              <a:buSzTx/>
              <a:buFont typeface="Arial" panose="020B0604020202020204" pitchFamily="34" charset="0"/>
              <a:buChar char="•"/>
              <a:tabLst>
                <a:tab pos="457200" algn="l"/>
              </a:tabLst>
            </a:pPr>
            <a:r>
              <a:rPr lang="en-US" sz="1500">
                <a:effectLst>
                  <a:glow rad="381000">
                    <a:schemeClr val="bg1">
                      <a:alpha val="40000"/>
                    </a:schemeClr>
                  </a:glow>
                </a:effectLst>
              </a:rPr>
              <a:t>Millions of cubic yards of sediment dredged annually from waterways and estuaries.</a:t>
            </a:r>
          </a:p>
          <a:p>
            <a:pPr marL="228600" indent="-228600" defTabSz="457200" fontAlgn="base">
              <a:lnSpc>
                <a:spcPct val="110000"/>
              </a:lnSpc>
              <a:spcBef>
                <a:spcPct val="0"/>
              </a:spcBef>
              <a:spcAft>
                <a:spcPct val="0"/>
              </a:spcAft>
              <a:buClrTx/>
              <a:buFont typeface="Arial" panose="020B0604020202020204" pitchFamily="34" charset="0"/>
              <a:buChar char="•"/>
              <a:tabLst>
                <a:tab pos="457200" algn="l"/>
              </a:tabLst>
            </a:pPr>
            <a:r>
              <a:rPr lang="en-US" sz="1500">
                <a:effectLst>
                  <a:glow rad="381000">
                    <a:schemeClr val="bg1">
                      <a:alpha val="40000"/>
                    </a:schemeClr>
                  </a:glow>
                </a:effectLst>
              </a:rPr>
              <a:t>Sediment volumes will increase due to:</a:t>
            </a:r>
          </a:p>
          <a:p>
            <a:pPr marL="640080" lvl="2" indent="-274320" defTabSz="457200" fontAlgn="base">
              <a:lnSpc>
                <a:spcPct val="110000"/>
              </a:lnSpc>
              <a:spcBef>
                <a:spcPct val="0"/>
              </a:spcBef>
              <a:spcAft>
                <a:spcPct val="0"/>
              </a:spcAft>
              <a:buClrTx/>
              <a:buFont typeface="Courier New" panose="02070309020205020404" pitchFamily="49" charset="0"/>
              <a:buChar char="o"/>
              <a:tabLst>
                <a:tab pos="457200" algn="l"/>
              </a:tabLst>
            </a:pPr>
            <a:r>
              <a:rPr lang="en-US" sz="1500">
                <a:effectLst>
                  <a:glow rad="381000">
                    <a:schemeClr val="bg1">
                      <a:alpha val="40000"/>
                    </a:schemeClr>
                  </a:glow>
                </a:effectLst>
              </a:rPr>
              <a:t>Increased maritime needs</a:t>
            </a:r>
          </a:p>
          <a:p>
            <a:pPr marL="640080" lvl="2" indent="-274320" defTabSz="457200" fontAlgn="base">
              <a:lnSpc>
                <a:spcPct val="110000"/>
              </a:lnSpc>
              <a:spcBef>
                <a:spcPct val="0"/>
              </a:spcBef>
              <a:spcAft>
                <a:spcPct val="0"/>
              </a:spcAft>
              <a:buClrTx/>
              <a:buFont typeface="Courier New" panose="02070309020205020404" pitchFamily="49" charset="0"/>
              <a:buChar char="o"/>
              <a:tabLst>
                <a:tab pos="457200" algn="l"/>
              </a:tabLst>
            </a:pPr>
            <a:r>
              <a:rPr lang="en-US" sz="1500">
                <a:effectLst>
                  <a:glow rad="381000">
                    <a:schemeClr val="bg1">
                      <a:alpha val="40000"/>
                    </a:schemeClr>
                  </a:glow>
                </a:effectLst>
              </a:rPr>
              <a:t>Continued loading from outfalls/point sources</a:t>
            </a:r>
          </a:p>
          <a:p>
            <a:pPr marL="640080" lvl="2" indent="-274320" defTabSz="457200" fontAlgn="base">
              <a:lnSpc>
                <a:spcPct val="110000"/>
              </a:lnSpc>
              <a:spcBef>
                <a:spcPct val="0"/>
              </a:spcBef>
              <a:spcAft>
                <a:spcPct val="0"/>
              </a:spcAft>
              <a:buClrTx/>
              <a:buFont typeface="Courier New" panose="02070309020205020404" pitchFamily="49" charset="0"/>
              <a:buChar char="o"/>
              <a:tabLst>
                <a:tab pos="457200" algn="l"/>
              </a:tabLst>
            </a:pPr>
            <a:r>
              <a:rPr lang="en-US" sz="1500">
                <a:effectLst>
                  <a:glow rad="381000">
                    <a:schemeClr val="bg1">
                      <a:alpha val="40000"/>
                    </a:schemeClr>
                  </a:glow>
                </a:effectLst>
              </a:rPr>
              <a:t>Nature-based Solution (</a:t>
            </a:r>
            <a:r>
              <a:rPr lang="en-US" sz="1500" err="1">
                <a:effectLst>
                  <a:glow rad="381000">
                    <a:schemeClr val="bg1">
                      <a:alpha val="40000"/>
                    </a:schemeClr>
                  </a:glow>
                </a:effectLst>
              </a:rPr>
              <a:t>NbS</a:t>
            </a:r>
            <a:r>
              <a:rPr lang="en-US" sz="1500">
                <a:effectLst>
                  <a:glow rad="381000">
                    <a:schemeClr val="bg1">
                      <a:alpha val="40000"/>
                    </a:schemeClr>
                  </a:glow>
                </a:effectLst>
              </a:rPr>
              <a:t>) projects</a:t>
            </a:r>
          </a:p>
          <a:p>
            <a:pPr marL="640080" lvl="2" indent="-274320" defTabSz="457200" fontAlgn="base">
              <a:lnSpc>
                <a:spcPct val="110000"/>
              </a:lnSpc>
              <a:spcBef>
                <a:spcPct val="0"/>
              </a:spcBef>
              <a:spcAft>
                <a:spcPct val="0"/>
              </a:spcAft>
              <a:buClrTx/>
              <a:buFont typeface="Courier New" panose="02070309020205020404" pitchFamily="49" charset="0"/>
              <a:buChar char="o"/>
              <a:tabLst>
                <a:tab pos="457200" algn="l"/>
              </a:tabLst>
            </a:pPr>
            <a:r>
              <a:rPr lang="en-US" sz="1500">
                <a:effectLst>
                  <a:glow rad="381000">
                    <a:schemeClr val="bg1">
                      <a:alpha val="40000"/>
                    </a:schemeClr>
                  </a:glow>
                </a:effectLst>
              </a:rPr>
              <a:t>Marsh restoration</a:t>
            </a:r>
          </a:p>
          <a:p>
            <a:pPr marL="228600" marR="0" lvl="0" indent="-228600" algn="l" defTabSz="457200" rtl="0" eaLnBrk="1" fontAlgn="base" latinLnBrk="0" hangingPunct="1">
              <a:lnSpc>
                <a:spcPct val="110000"/>
              </a:lnSpc>
              <a:spcBef>
                <a:spcPct val="0"/>
              </a:spcBef>
              <a:spcAft>
                <a:spcPct val="0"/>
              </a:spcAft>
              <a:buClrTx/>
              <a:buSzTx/>
              <a:buFont typeface="Arial" panose="020B0604020202020204" pitchFamily="34" charset="0"/>
              <a:buChar char="•"/>
              <a:tabLst>
                <a:tab pos="457200" algn="l"/>
              </a:tabLst>
              <a:defRPr/>
            </a:pPr>
            <a:r>
              <a:rPr lang="en-US" sz="1600" b="1"/>
              <a:t>Habitat restoration and development, beach nourishment, parks and recreation, agriculture, solid waste (landfill caps), development</a:t>
            </a:r>
          </a:p>
          <a:p>
            <a:pPr marL="228600" marR="0" lvl="0" indent="-228600" algn="l" defTabSz="457200" rtl="0" eaLnBrk="1" fontAlgn="base" latinLnBrk="0" hangingPunct="1">
              <a:lnSpc>
                <a:spcPct val="110000"/>
              </a:lnSpc>
              <a:spcBef>
                <a:spcPct val="0"/>
              </a:spcBef>
              <a:spcAft>
                <a:spcPct val="0"/>
              </a:spcAft>
              <a:buClrTx/>
              <a:buSzTx/>
              <a:buFont typeface="Arial" panose="020B0604020202020204" pitchFamily="34" charset="0"/>
              <a:buChar char="•"/>
              <a:tabLst>
                <a:tab pos="457200" algn="l"/>
              </a:tabLst>
              <a:defRPr/>
            </a:pPr>
            <a:r>
              <a:rPr lang="en-US" sz="1600"/>
              <a:t>70% BU by 2030</a:t>
            </a:r>
          </a:p>
          <a:p>
            <a:pPr marL="228600" marR="0" indent="-228600" defTabSz="457200" rtl="0" eaLnBrk="1" fontAlgn="base" latinLnBrk="0" hangingPunct="1">
              <a:lnSpc>
                <a:spcPct val="110000"/>
              </a:lnSpc>
              <a:spcBef>
                <a:spcPct val="0"/>
              </a:spcBef>
              <a:spcAft>
                <a:spcPct val="0"/>
              </a:spcAft>
              <a:buClrTx/>
              <a:buSzTx/>
              <a:buFont typeface="Arial" panose="020B0604020202020204" pitchFamily="34" charset="0"/>
              <a:buChar char="•"/>
              <a:tabLst>
                <a:tab pos="457200" algn="l"/>
              </a:tabLst>
            </a:pPr>
            <a:r>
              <a:rPr lang="en-US" sz="1500">
                <a:effectLst>
                  <a:glow rad="381000">
                    <a:schemeClr val="bg1">
                      <a:alpha val="40000"/>
                    </a:schemeClr>
                  </a:glow>
                </a:effectLst>
              </a:rPr>
              <a:t>Disposal capacity for dredged sediment is diminishing rapidly. </a:t>
            </a:r>
          </a:p>
          <a:p>
            <a:pPr marL="228600" marR="0" indent="-228600" defTabSz="457200" rtl="0" eaLnBrk="1" fontAlgn="base" latinLnBrk="0" hangingPunct="1">
              <a:lnSpc>
                <a:spcPct val="110000"/>
              </a:lnSpc>
              <a:spcBef>
                <a:spcPct val="0"/>
              </a:spcBef>
              <a:spcAft>
                <a:spcPct val="0"/>
              </a:spcAft>
              <a:buClrTx/>
              <a:buSzTx/>
              <a:buFont typeface="Arial" panose="020B0604020202020204" pitchFamily="34" charset="0"/>
              <a:buChar char="•"/>
              <a:tabLst>
                <a:tab pos="457200" algn="l"/>
              </a:tabLst>
            </a:pPr>
            <a:r>
              <a:rPr lang="en-US" sz="1500">
                <a:effectLst>
                  <a:glow rad="381000">
                    <a:schemeClr val="bg1">
                      <a:alpha val="40000"/>
                    </a:schemeClr>
                  </a:glow>
                </a:effectLst>
              </a:rPr>
              <a:t>Increasing/urgent need for sediment resource to support coastal resiliency.</a:t>
            </a:r>
          </a:p>
          <a:p>
            <a:pPr marL="285750" indent="-285750" defTabSz="457200" fontAlgn="base">
              <a:lnSpc>
                <a:spcPct val="110000"/>
              </a:lnSpc>
              <a:spcBef>
                <a:spcPct val="0"/>
              </a:spcBef>
              <a:spcAft>
                <a:spcPct val="0"/>
              </a:spcAft>
              <a:buClrTx/>
              <a:buFont typeface="Arial" panose="020B0604020202020204" pitchFamily="34" charset="0"/>
              <a:buChar char="•"/>
              <a:tabLst>
                <a:tab pos="457200" algn="l"/>
              </a:tabLst>
            </a:pPr>
            <a:endParaRPr lang="en-US"/>
          </a:p>
        </p:txBody>
      </p:sp>
    </p:spTree>
    <p:extLst>
      <p:ext uri="{BB962C8B-B14F-4D97-AF65-F5344CB8AC3E}">
        <p14:creationId xmlns:p14="http://schemas.microsoft.com/office/powerpoint/2010/main" val="3313936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57200" fontAlgn="base">
              <a:lnSpc>
                <a:spcPct val="100000"/>
              </a:lnSpc>
              <a:spcBef>
                <a:spcPct val="0"/>
              </a:spcBef>
              <a:spcAft>
                <a:spcPct val="0"/>
              </a:spcAft>
              <a:buClrTx/>
              <a:buFont typeface="Arial" panose="020B0604020202020204" pitchFamily="34" charset="0"/>
              <a:buChar char="•"/>
              <a:tabLst>
                <a:tab pos="457200" algn="l"/>
              </a:tabLst>
            </a:pPr>
            <a:r>
              <a:rPr lang="en-US" sz="1500">
                <a:effectLst>
                  <a:glow rad="381000">
                    <a:schemeClr val="bg1">
                      <a:alpha val="40000"/>
                    </a:schemeClr>
                  </a:glow>
                </a:effectLst>
              </a:rPr>
              <a:t>Reduced Costs associated with expensive landfill disposal</a:t>
            </a:r>
          </a:p>
          <a:p>
            <a:pPr marL="285750" indent="-285750" defTabSz="457200" fontAlgn="base">
              <a:lnSpc>
                <a:spcPct val="100000"/>
              </a:lnSpc>
              <a:spcBef>
                <a:spcPct val="0"/>
              </a:spcBef>
              <a:spcAft>
                <a:spcPct val="0"/>
              </a:spcAft>
              <a:buClrTx/>
              <a:buFont typeface="Arial" panose="020B0604020202020204" pitchFamily="34" charset="0"/>
              <a:buChar char="•"/>
              <a:tabLst>
                <a:tab pos="457200" algn="l"/>
              </a:tabLst>
            </a:pPr>
            <a:r>
              <a:rPr lang="en-US" sz="1500">
                <a:effectLst>
                  <a:glow rad="381000">
                    <a:schemeClr val="bg1">
                      <a:alpha val="40000"/>
                    </a:schemeClr>
                  </a:glow>
                </a:effectLst>
              </a:rPr>
              <a:t>Sediment remediation projects can be completed faster:</a:t>
            </a:r>
          </a:p>
          <a:p>
            <a:pPr marL="640080" lvl="2" indent="-274320" defTabSz="457200" fontAlgn="base">
              <a:lnSpc>
                <a:spcPct val="100000"/>
              </a:lnSpc>
              <a:spcBef>
                <a:spcPct val="0"/>
              </a:spcBef>
              <a:spcAft>
                <a:spcPct val="0"/>
              </a:spcAft>
              <a:buClrTx/>
              <a:buFont typeface="Courier New" panose="02070309020205020404" pitchFamily="49" charset="0"/>
              <a:buChar char="o"/>
              <a:tabLst>
                <a:tab pos="457200" algn="l"/>
              </a:tabLst>
            </a:pPr>
            <a:r>
              <a:rPr lang="en-US" sz="1500">
                <a:effectLst>
                  <a:glow rad="381000">
                    <a:schemeClr val="bg1">
                      <a:alpha val="40000"/>
                    </a:schemeClr>
                  </a:glow>
                </a:effectLst>
              </a:rPr>
              <a:t>Public-Private collaboration improves project execution efficiency; lowers costs</a:t>
            </a:r>
          </a:p>
          <a:p>
            <a:pPr marL="640080" lvl="2" indent="-274320" defTabSz="457200" fontAlgn="base">
              <a:lnSpc>
                <a:spcPct val="100000"/>
              </a:lnSpc>
              <a:spcBef>
                <a:spcPct val="0"/>
              </a:spcBef>
              <a:spcAft>
                <a:spcPct val="0"/>
              </a:spcAft>
              <a:buClrTx/>
              <a:buFont typeface="Courier New" panose="02070309020205020404" pitchFamily="49" charset="0"/>
              <a:buChar char="o"/>
              <a:tabLst>
                <a:tab pos="457200" algn="l"/>
              </a:tabLst>
            </a:pPr>
            <a:r>
              <a:rPr lang="en-US" sz="1500">
                <a:effectLst>
                  <a:glow rad="381000">
                    <a:schemeClr val="bg1">
                      <a:alpha val="40000"/>
                    </a:schemeClr>
                  </a:glow>
                </a:effectLst>
              </a:rPr>
              <a:t>Opens new technology and sediment management options</a:t>
            </a:r>
          </a:p>
          <a:p>
            <a:pPr marL="285750" indent="-285750" defTabSz="457200" fontAlgn="base">
              <a:lnSpc>
                <a:spcPct val="100000"/>
              </a:lnSpc>
              <a:spcBef>
                <a:spcPct val="0"/>
              </a:spcBef>
              <a:spcAft>
                <a:spcPct val="0"/>
              </a:spcAft>
              <a:buClrTx/>
              <a:buFont typeface="Arial" panose="020B0604020202020204" pitchFamily="34" charset="0"/>
              <a:buChar char="•"/>
              <a:tabLst>
                <a:tab pos="457200" algn="l"/>
              </a:tabLst>
            </a:pPr>
            <a:r>
              <a:rPr lang="en-US" sz="1500">
                <a:effectLst>
                  <a:glow rad="381000">
                    <a:schemeClr val="bg1">
                      <a:alpha val="40000"/>
                    </a:schemeClr>
                  </a:glow>
                </a:effectLst>
              </a:rPr>
              <a:t>Increased environmental footprint</a:t>
            </a:r>
          </a:p>
          <a:p>
            <a:pPr marL="640080" lvl="2" indent="-274320" defTabSz="457200" fontAlgn="base">
              <a:lnSpc>
                <a:spcPct val="100000"/>
              </a:lnSpc>
              <a:spcBef>
                <a:spcPct val="0"/>
              </a:spcBef>
              <a:spcAft>
                <a:spcPct val="0"/>
              </a:spcAft>
              <a:buClrTx/>
              <a:buFont typeface="Courier New" panose="02070309020205020404" pitchFamily="49" charset="0"/>
              <a:buChar char="o"/>
              <a:tabLst>
                <a:tab pos="457200" algn="l"/>
              </a:tabLst>
            </a:pPr>
            <a:r>
              <a:rPr lang="en-US" sz="1500">
                <a:effectLst>
                  <a:glow rad="381000">
                    <a:schemeClr val="bg1">
                      <a:alpha val="40000"/>
                    </a:schemeClr>
                  </a:glow>
                </a:effectLst>
              </a:rPr>
              <a:t>Lower energy use associated with transportation/treatment of sediment.</a:t>
            </a:r>
          </a:p>
          <a:p>
            <a:pPr marL="285750" indent="-285750" defTabSz="457200" fontAlgn="base">
              <a:lnSpc>
                <a:spcPct val="100000"/>
              </a:lnSpc>
              <a:spcBef>
                <a:spcPct val="0"/>
              </a:spcBef>
              <a:spcAft>
                <a:spcPct val="0"/>
              </a:spcAft>
              <a:buClrTx/>
              <a:buFont typeface="Arial" panose="020B0604020202020204" pitchFamily="34" charset="0"/>
              <a:buChar char="•"/>
              <a:tabLst>
                <a:tab pos="457200" algn="l"/>
              </a:tabLst>
            </a:pPr>
            <a:r>
              <a:rPr lang="en-US" sz="1500">
                <a:effectLst>
                  <a:glow rad="381000">
                    <a:schemeClr val="bg1">
                      <a:alpha val="40000"/>
                    </a:schemeClr>
                  </a:glow>
                </a:effectLst>
              </a:rPr>
              <a:t>Supports climate resiliency and restoration</a:t>
            </a:r>
          </a:p>
          <a:p>
            <a:pPr marL="640080" lvl="2" indent="-274320" defTabSz="457200" fontAlgn="base">
              <a:lnSpc>
                <a:spcPct val="100000"/>
              </a:lnSpc>
              <a:spcBef>
                <a:spcPct val="0"/>
              </a:spcBef>
              <a:spcAft>
                <a:spcPct val="0"/>
              </a:spcAft>
              <a:buClrTx/>
              <a:buFont typeface="Courier New" panose="02070309020205020404" pitchFamily="49" charset="0"/>
              <a:buChar char="o"/>
              <a:tabLst>
                <a:tab pos="457200" algn="l"/>
              </a:tabLst>
            </a:pPr>
            <a:r>
              <a:rPr lang="en-US" sz="1500">
                <a:effectLst>
                  <a:glow rad="381000">
                    <a:schemeClr val="bg1">
                      <a:alpha val="40000"/>
                    </a:schemeClr>
                  </a:glow>
                </a:effectLst>
              </a:rPr>
              <a:t>Sediment can be used for shoreline and infrastructure - bank stabilization, storm attenuation, shoreline erosion control, wetland creation, land reclamation, etc. </a:t>
            </a:r>
          </a:p>
          <a:p>
            <a:pPr marL="285750" indent="-285750" defTabSz="457200" fontAlgn="base">
              <a:lnSpc>
                <a:spcPct val="100000"/>
              </a:lnSpc>
              <a:spcBef>
                <a:spcPct val="0"/>
              </a:spcBef>
              <a:spcAft>
                <a:spcPct val="0"/>
              </a:spcAft>
              <a:buClrTx/>
              <a:buFont typeface="Arial" panose="020B0604020202020204" pitchFamily="34" charset="0"/>
              <a:buChar char="•"/>
              <a:tabLst>
                <a:tab pos="457200" algn="l"/>
              </a:tabLst>
            </a:pPr>
            <a:r>
              <a:rPr lang="en-US" sz="1500">
                <a:effectLst>
                  <a:glow rad="381000">
                    <a:schemeClr val="bg1">
                      <a:alpha val="40000"/>
                    </a:schemeClr>
                  </a:glow>
                </a:effectLst>
              </a:rPr>
              <a:t>Promotes innovation and accelerates transition of technology to full-scale implementation</a:t>
            </a:r>
          </a:p>
          <a:p>
            <a:pPr marL="285750" indent="-285750" defTabSz="457200" fontAlgn="base">
              <a:lnSpc>
                <a:spcPct val="100000"/>
              </a:lnSpc>
              <a:spcBef>
                <a:spcPct val="0"/>
              </a:spcBef>
              <a:spcAft>
                <a:spcPct val="0"/>
              </a:spcAft>
              <a:buClrTx/>
              <a:buFont typeface="Arial" panose="020B0604020202020204" pitchFamily="34" charset="0"/>
              <a:buChar char="•"/>
              <a:tabLst>
                <a:tab pos="457200" algn="l"/>
              </a:tabLst>
            </a:pPr>
            <a:r>
              <a:rPr lang="en-US" sz="1500">
                <a:effectLst>
                  <a:glow rad="381000">
                    <a:schemeClr val="bg1">
                      <a:alpha val="40000"/>
                    </a:schemeClr>
                  </a:glow>
                </a:effectLst>
              </a:rPr>
              <a:t>Innovation creates jobs and new construction materials</a:t>
            </a:r>
          </a:p>
          <a:p>
            <a:endParaRPr lang="en-US"/>
          </a:p>
        </p:txBody>
      </p:sp>
    </p:spTree>
    <p:extLst>
      <p:ext uri="{BB962C8B-B14F-4D97-AF65-F5344CB8AC3E}">
        <p14:creationId xmlns:p14="http://schemas.microsoft.com/office/powerpoint/2010/main" val="1961491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defTabSz="457200" fontAlgn="base">
              <a:lnSpc>
                <a:spcPct val="110000"/>
              </a:lnSpc>
              <a:spcBef>
                <a:spcPct val="0"/>
              </a:spcBef>
              <a:spcAft>
                <a:spcPct val="0"/>
              </a:spcAft>
              <a:buClrTx/>
              <a:buFont typeface="Arial" panose="020B0604020202020204" pitchFamily="34" charset="0"/>
              <a:buChar char="•"/>
              <a:tabLst>
                <a:tab pos="457200" algn="l"/>
              </a:tabLst>
            </a:pPr>
            <a:r>
              <a:rPr lang="en-US">
                <a:effectLst>
                  <a:glow rad="381000">
                    <a:schemeClr val="bg1">
                      <a:alpha val="40000"/>
                    </a:schemeClr>
                  </a:glow>
                </a:effectLst>
              </a:rPr>
              <a:t>Stakeholder awareness</a:t>
            </a:r>
          </a:p>
          <a:p>
            <a:pPr marL="685800" lvl="2" defTabSz="457200" fontAlgn="base">
              <a:lnSpc>
                <a:spcPct val="110000"/>
              </a:lnSpc>
              <a:spcBef>
                <a:spcPct val="0"/>
              </a:spcBef>
              <a:spcAft>
                <a:spcPct val="0"/>
              </a:spcAft>
              <a:buClrTx/>
              <a:buFont typeface="Arial" panose="020B0604020202020204" pitchFamily="34" charset="0"/>
              <a:buChar char="•"/>
              <a:tabLst>
                <a:tab pos="457200" algn="l"/>
              </a:tabLst>
            </a:pPr>
            <a:r>
              <a:rPr lang="en-US">
                <a:effectLst>
                  <a:glow rad="381000">
                    <a:schemeClr val="bg1">
                      <a:alpha val="40000"/>
                    </a:schemeClr>
                  </a:glow>
                </a:effectLst>
              </a:rPr>
              <a:t>Increase familiarity with the material to be sourced, is it contaminated, can it be used elsewhere based on physical characteristics</a:t>
            </a:r>
          </a:p>
          <a:p>
            <a:pPr marL="1143000" lvl="3" defTabSz="457200" fontAlgn="base">
              <a:lnSpc>
                <a:spcPct val="110000"/>
              </a:lnSpc>
              <a:spcBef>
                <a:spcPct val="0"/>
              </a:spcBef>
              <a:spcAft>
                <a:spcPct val="0"/>
              </a:spcAft>
              <a:buClrTx/>
              <a:buFont typeface="Arial" panose="020B0604020202020204" pitchFamily="34" charset="0"/>
              <a:buChar char="•"/>
              <a:tabLst>
                <a:tab pos="457200" algn="l"/>
              </a:tabLst>
            </a:pPr>
            <a:r>
              <a:rPr lang="en-US">
                <a:effectLst>
                  <a:glow rad="381000">
                    <a:schemeClr val="bg1">
                      <a:alpha val="40000"/>
                    </a:schemeClr>
                  </a:glow>
                </a:effectLst>
              </a:rPr>
              <a:t>Important to impart that there are other choices than disposal</a:t>
            </a:r>
          </a:p>
          <a:p>
            <a:pPr marL="685800" lvl="2" defTabSz="457200" fontAlgn="base">
              <a:lnSpc>
                <a:spcPct val="110000"/>
              </a:lnSpc>
              <a:spcBef>
                <a:spcPct val="0"/>
              </a:spcBef>
              <a:spcAft>
                <a:spcPct val="0"/>
              </a:spcAft>
              <a:buClrTx/>
              <a:buFont typeface="Arial" panose="020B0604020202020204" pitchFamily="34" charset="0"/>
              <a:buChar char="•"/>
              <a:tabLst>
                <a:tab pos="457200" algn="l"/>
              </a:tabLst>
            </a:pPr>
            <a:r>
              <a:rPr lang="en-US">
                <a:effectLst>
                  <a:glow rad="381000">
                    <a:schemeClr val="bg1">
                      <a:alpha val="40000"/>
                    </a:schemeClr>
                  </a:glow>
                </a:effectLst>
              </a:rPr>
              <a:t>Discuss logistics of how BU might work to show the vision</a:t>
            </a:r>
          </a:p>
          <a:p>
            <a:pPr marL="228600" marR="0" indent="-228600" defTabSz="457200" rtl="0" eaLnBrk="1" fontAlgn="base" latinLnBrk="0" hangingPunct="1">
              <a:lnSpc>
                <a:spcPct val="110000"/>
              </a:lnSpc>
              <a:spcBef>
                <a:spcPct val="0"/>
              </a:spcBef>
              <a:spcAft>
                <a:spcPct val="0"/>
              </a:spcAft>
              <a:buClrTx/>
              <a:buSzTx/>
              <a:buFont typeface="Arial" panose="020B0604020202020204" pitchFamily="34" charset="0"/>
              <a:buChar char="•"/>
              <a:tabLst>
                <a:tab pos="457200" algn="l"/>
              </a:tabLst>
            </a:pPr>
            <a:r>
              <a:rPr lang="en-US">
                <a:effectLst>
                  <a:glow rad="381000">
                    <a:schemeClr val="bg1">
                      <a:alpha val="40000"/>
                    </a:schemeClr>
                  </a:glow>
                </a:effectLst>
              </a:rPr>
              <a:t>Engage with USEPA, Superfund senior management, States, public EARLY</a:t>
            </a:r>
          </a:p>
          <a:p>
            <a:pPr marL="685800" lvl="2" defTabSz="457200" fontAlgn="base">
              <a:lnSpc>
                <a:spcPct val="110000"/>
              </a:lnSpc>
              <a:spcBef>
                <a:spcPct val="0"/>
              </a:spcBef>
              <a:spcAft>
                <a:spcPct val="0"/>
              </a:spcAft>
              <a:buClrTx/>
              <a:buFont typeface="Arial" panose="020B0604020202020204" pitchFamily="34" charset="0"/>
              <a:buChar char="•"/>
              <a:tabLst>
                <a:tab pos="457200" algn="l"/>
              </a:tabLst>
            </a:pPr>
            <a:r>
              <a:rPr lang="en-US">
                <a:effectLst>
                  <a:glow rad="381000">
                    <a:schemeClr val="bg1">
                      <a:alpha val="40000"/>
                    </a:schemeClr>
                  </a:glow>
                </a:effectLst>
              </a:rPr>
              <a:t>Provide strong case for agency commitments to sustainability</a:t>
            </a:r>
          </a:p>
          <a:p>
            <a:pPr marL="685800" lvl="2" defTabSz="457200" fontAlgn="base">
              <a:lnSpc>
                <a:spcPct val="110000"/>
              </a:lnSpc>
              <a:spcBef>
                <a:spcPct val="0"/>
              </a:spcBef>
              <a:spcAft>
                <a:spcPct val="0"/>
              </a:spcAft>
              <a:buClrTx/>
              <a:buFont typeface="Arial" panose="020B0604020202020204" pitchFamily="34" charset="0"/>
              <a:buChar char="•"/>
              <a:tabLst>
                <a:tab pos="457200" algn="l"/>
              </a:tabLst>
            </a:pPr>
            <a:r>
              <a:rPr lang="en-US">
                <a:effectLst>
                  <a:glow rad="381000">
                    <a:schemeClr val="bg1">
                      <a:alpha val="40000"/>
                    </a:schemeClr>
                  </a:glow>
                </a:effectLst>
              </a:rPr>
              <a:t>Help to find the middle ground between all the participating parties' goals and interests in the projects—parties will be more likely to consider changed approaches and working through complex hurdles earlier on</a:t>
            </a:r>
          </a:p>
          <a:p>
            <a:pPr marL="685800" lvl="2" defTabSz="457200" fontAlgn="base">
              <a:lnSpc>
                <a:spcPct val="110000"/>
              </a:lnSpc>
              <a:spcBef>
                <a:spcPct val="0"/>
              </a:spcBef>
              <a:spcAft>
                <a:spcPct val="0"/>
              </a:spcAft>
              <a:buClrTx/>
              <a:buFont typeface="Arial" panose="020B0604020202020204" pitchFamily="34" charset="0"/>
              <a:buChar char="•"/>
              <a:tabLst>
                <a:tab pos="457200" algn="l"/>
              </a:tabLst>
            </a:pPr>
            <a:r>
              <a:rPr lang="en-US">
                <a:effectLst>
                  <a:glow rad="381000">
                    <a:schemeClr val="bg1">
                      <a:alpha val="40000"/>
                    </a:schemeClr>
                  </a:glow>
                </a:effectLst>
              </a:rPr>
              <a:t>Implement BU scenarios during dredge material characterization process</a:t>
            </a:r>
          </a:p>
          <a:p>
            <a:pPr marL="1143000" lvl="3" defTabSz="457200" fontAlgn="base">
              <a:lnSpc>
                <a:spcPct val="110000"/>
              </a:lnSpc>
              <a:spcBef>
                <a:spcPct val="0"/>
              </a:spcBef>
              <a:spcAft>
                <a:spcPct val="0"/>
              </a:spcAft>
              <a:buClrTx/>
              <a:buFont typeface="Arial" panose="020B0604020202020204" pitchFamily="34" charset="0"/>
              <a:buChar char="•"/>
              <a:tabLst>
                <a:tab pos="457200" algn="l"/>
              </a:tabLst>
            </a:pPr>
            <a:r>
              <a:rPr lang="en-US">
                <a:effectLst>
                  <a:glow rad="381000">
                    <a:schemeClr val="bg1">
                      <a:alpha val="40000"/>
                    </a:schemeClr>
                  </a:glow>
                </a:effectLst>
              </a:rPr>
              <a:t>BU with clean sediment</a:t>
            </a:r>
          </a:p>
          <a:p>
            <a:pPr marL="1600200" lvl="4" defTabSz="457200" fontAlgn="base">
              <a:lnSpc>
                <a:spcPct val="110000"/>
              </a:lnSpc>
              <a:spcBef>
                <a:spcPct val="0"/>
              </a:spcBef>
              <a:spcAft>
                <a:spcPct val="0"/>
              </a:spcAft>
              <a:buClrTx/>
              <a:buFont typeface="Arial" panose="020B0604020202020204" pitchFamily="34" charset="0"/>
              <a:buChar char="•"/>
              <a:tabLst>
                <a:tab pos="457200" algn="l"/>
              </a:tabLst>
            </a:pPr>
            <a:r>
              <a:rPr lang="en-US">
                <a:effectLst>
                  <a:glow rad="381000">
                    <a:schemeClr val="bg1">
                      <a:alpha val="40000"/>
                    </a:schemeClr>
                  </a:glow>
                </a:effectLst>
              </a:rPr>
              <a:t>Possible BU – Backfill/caps; underwater berms; shoreline stabilization; upland fills, </a:t>
            </a:r>
            <a:r>
              <a:rPr lang="en-US" err="1">
                <a:effectLst>
                  <a:glow rad="381000">
                    <a:schemeClr val="bg1">
                      <a:alpha val="40000"/>
                    </a:schemeClr>
                  </a:glow>
                </a:effectLst>
              </a:rPr>
              <a:t>etc</a:t>
            </a:r>
            <a:endParaRPr lang="en-US">
              <a:effectLst>
                <a:glow rad="381000">
                  <a:schemeClr val="bg1">
                    <a:alpha val="40000"/>
                  </a:schemeClr>
                </a:glow>
              </a:effectLst>
            </a:endParaRPr>
          </a:p>
          <a:p>
            <a:pPr marL="1143000" lvl="3" defTabSz="457200" fontAlgn="base">
              <a:lnSpc>
                <a:spcPct val="110000"/>
              </a:lnSpc>
              <a:spcBef>
                <a:spcPct val="0"/>
              </a:spcBef>
              <a:spcAft>
                <a:spcPct val="0"/>
              </a:spcAft>
              <a:buClrTx/>
              <a:buFont typeface="Arial" panose="020B0604020202020204" pitchFamily="34" charset="0"/>
              <a:buChar char="•"/>
              <a:tabLst>
                <a:tab pos="457200" algn="l"/>
              </a:tabLst>
            </a:pPr>
            <a:r>
              <a:rPr lang="en-US">
                <a:effectLst>
                  <a:glow rad="381000">
                    <a:schemeClr val="bg1">
                      <a:alpha val="40000"/>
                    </a:schemeClr>
                  </a:glow>
                </a:effectLst>
              </a:rPr>
              <a:t>BU with spectrum of contaminated </a:t>
            </a:r>
            <a:r>
              <a:rPr lang="en-US" err="1">
                <a:effectLst>
                  <a:glow rad="381000">
                    <a:schemeClr val="bg1">
                      <a:alpha val="40000"/>
                    </a:schemeClr>
                  </a:glow>
                </a:effectLst>
              </a:rPr>
              <a:t>sedimentS</a:t>
            </a:r>
            <a:endParaRPr lang="en-US">
              <a:effectLst>
                <a:glow rad="381000">
                  <a:schemeClr val="bg1">
                    <a:alpha val="40000"/>
                  </a:schemeClr>
                </a:glow>
              </a:effectLst>
            </a:endParaRPr>
          </a:p>
          <a:p>
            <a:pPr marL="1600200" lvl="4" defTabSz="457200" fontAlgn="base">
              <a:lnSpc>
                <a:spcPct val="110000"/>
              </a:lnSpc>
              <a:spcBef>
                <a:spcPct val="0"/>
              </a:spcBef>
              <a:spcAft>
                <a:spcPct val="0"/>
              </a:spcAft>
              <a:buClrTx/>
              <a:buFont typeface="Arial" panose="020B0604020202020204" pitchFamily="34" charset="0"/>
              <a:buChar char="•"/>
              <a:tabLst>
                <a:tab pos="457200" algn="l"/>
              </a:tabLst>
            </a:pPr>
            <a:r>
              <a:rPr lang="en-US">
                <a:effectLst>
                  <a:glow rad="381000">
                    <a:schemeClr val="bg1">
                      <a:alpha val="40000"/>
                    </a:schemeClr>
                  </a:glow>
                </a:effectLst>
              </a:rPr>
              <a:t>Industrial BU – Closure of brownfield sites; landfills; lower-tier fill for land reclamation, </a:t>
            </a:r>
            <a:r>
              <a:rPr lang="en-US" err="1">
                <a:effectLst>
                  <a:glow rad="381000">
                    <a:schemeClr val="bg1">
                      <a:alpha val="40000"/>
                    </a:schemeClr>
                  </a:glow>
                </a:effectLst>
              </a:rPr>
              <a:t>etc</a:t>
            </a:r>
            <a:endParaRPr lang="en-US">
              <a:effectLst>
                <a:glow rad="381000">
                  <a:schemeClr val="bg1">
                    <a:alpha val="40000"/>
                  </a:schemeClr>
                </a:glow>
              </a:effectLst>
            </a:endParaRPr>
          </a:p>
          <a:p>
            <a:pPr marL="800100" lvl="1" indent="-171450" defTabSz="457200" fontAlgn="base">
              <a:lnSpc>
                <a:spcPct val="110000"/>
              </a:lnSpc>
              <a:spcBef>
                <a:spcPct val="0"/>
              </a:spcBef>
              <a:spcAft>
                <a:spcPct val="0"/>
              </a:spcAft>
              <a:buClrTx/>
              <a:buFont typeface="Arial" panose="020B0604020202020204" pitchFamily="34" charset="0"/>
              <a:buChar char="•"/>
              <a:tabLst>
                <a:tab pos="457200" algn="l"/>
              </a:tabLst>
            </a:pPr>
            <a:r>
              <a:rPr lang="en-US">
                <a:effectLst>
                  <a:glow rad="381000">
                    <a:schemeClr val="bg1">
                      <a:alpha val="40000"/>
                    </a:schemeClr>
                  </a:glow>
                </a:effectLst>
              </a:rPr>
              <a:t>Discuss BU benefits to regulatory agencies to increase likelihood that they will support the use of BU.</a:t>
            </a:r>
          </a:p>
          <a:p>
            <a:pPr marL="1143000" lvl="3" defTabSz="457200" fontAlgn="base">
              <a:lnSpc>
                <a:spcPct val="110000"/>
              </a:lnSpc>
              <a:spcBef>
                <a:spcPct val="0"/>
              </a:spcBef>
              <a:spcAft>
                <a:spcPct val="0"/>
              </a:spcAft>
              <a:buClrTx/>
              <a:buFont typeface="Arial" panose="020B0604020202020204" pitchFamily="34" charset="0"/>
              <a:buNone/>
              <a:tabLst>
                <a:tab pos="457200" algn="l"/>
              </a:tabLst>
            </a:pPr>
            <a:endParaRPr lang="en-US">
              <a:effectLst>
                <a:glow rad="381000">
                  <a:schemeClr val="bg1">
                    <a:alpha val="40000"/>
                  </a:schemeClr>
                </a:glow>
              </a:effectLst>
            </a:endParaRPr>
          </a:p>
          <a:p>
            <a:pPr marL="1143000" lvl="3" defTabSz="457200" fontAlgn="base">
              <a:lnSpc>
                <a:spcPct val="110000"/>
              </a:lnSpc>
              <a:spcBef>
                <a:spcPct val="0"/>
              </a:spcBef>
              <a:spcAft>
                <a:spcPct val="0"/>
              </a:spcAft>
              <a:buClrTx/>
              <a:buFont typeface="Arial" panose="020B0604020202020204" pitchFamily="34" charset="0"/>
              <a:buChar char="•"/>
              <a:tabLst>
                <a:tab pos="457200" algn="l"/>
              </a:tabLst>
            </a:pPr>
            <a:endParaRPr lang="en-US">
              <a:effectLst>
                <a:glow rad="381000">
                  <a:schemeClr val="bg1">
                    <a:alpha val="40000"/>
                  </a:schemeClr>
                </a:glow>
              </a:effectLst>
            </a:endParaRPr>
          </a:p>
          <a:p>
            <a:pPr marL="914400" lvl="3" defTabSz="457200" fontAlgn="base">
              <a:lnSpc>
                <a:spcPct val="110000"/>
              </a:lnSpc>
              <a:spcBef>
                <a:spcPct val="0"/>
              </a:spcBef>
              <a:spcAft>
                <a:spcPct val="0"/>
              </a:spcAft>
              <a:buClrTx/>
              <a:buFont typeface="Arial" panose="020B0604020202020204" pitchFamily="34" charset="0"/>
              <a:buChar char="•"/>
              <a:tabLst>
                <a:tab pos="457200" algn="l"/>
              </a:tabLst>
            </a:pPr>
            <a:endParaRPr lang="en-US">
              <a:effectLst>
                <a:glow rad="381000">
                  <a:schemeClr val="bg1">
                    <a:alpha val="40000"/>
                  </a:schemeClr>
                </a:glow>
              </a:effectLst>
            </a:endParaRPr>
          </a:p>
          <a:p>
            <a:endParaRPr lang="en-US"/>
          </a:p>
        </p:txBody>
      </p:sp>
    </p:spTree>
    <p:extLst>
      <p:ext uri="{BB962C8B-B14F-4D97-AF65-F5344CB8AC3E}">
        <p14:creationId xmlns:p14="http://schemas.microsoft.com/office/powerpoint/2010/main" val="1656520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 beneficial use projects are smaller…</a:t>
            </a:r>
          </a:p>
          <a:p>
            <a:endParaRPr lang="en-US"/>
          </a:p>
          <a:p>
            <a:r>
              <a:rPr lang="en-US"/>
              <a:t>Sampling conducted for City of Chelan, Port of Bellingham, Crescent Bar</a:t>
            </a:r>
          </a:p>
          <a:p>
            <a:endParaRPr lang="en-US"/>
          </a:p>
          <a:p>
            <a:r>
              <a:rPr lang="en-US"/>
              <a:t>Port of Bellingham and Crescent Bar had suitability determinations where a portion of the sediment was determined unsuitable for upland or in-water disposal. </a:t>
            </a:r>
          </a:p>
        </p:txBody>
      </p:sp>
    </p:spTree>
    <p:extLst>
      <p:ext uri="{BB962C8B-B14F-4D97-AF65-F5344CB8AC3E}">
        <p14:creationId xmlns:p14="http://schemas.microsoft.com/office/powerpoint/2010/main" val="1273935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Former log pond with wood waste, coordinated cleanup and restoration project:</a:t>
            </a:r>
          </a:p>
          <a:p>
            <a:pPr marL="171450" indent="-171450">
              <a:buFont typeface="Arial" panose="020B0604020202020204" pitchFamily="34" charset="0"/>
              <a:buChar char="•"/>
            </a:pPr>
            <a:r>
              <a:rPr lang="en-US"/>
              <a:t>Two federal channel dredging projects, materials placed for capping of impacted sediments and restoration of intertidal and subtidal habitat </a:t>
            </a:r>
          </a:p>
        </p:txBody>
      </p:sp>
    </p:spTree>
    <p:extLst>
      <p:ext uri="{BB962C8B-B14F-4D97-AF65-F5344CB8AC3E}">
        <p14:creationId xmlns:p14="http://schemas.microsoft.com/office/powerpoint/2010/main" val="1991783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tx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94F56FCE-ABD2-4693-B1C1-9184B079C9F0}"/>
              </a:ext>
            </a:extLst>
          </p:cNvPr>
          <p:cNvSpPr>
            <a:spLocks noGrp="1"/>
          </p:cNvSpPr>
          <p:nvPr>
            <p:ph type="title" hasCustomPrompt="1"/>
          </p:nvPr>
        </p:nvSpPr>
        <p:spPr>
          <a:xfrm>
            <a:off x="594360" y="2057400"/>
            <a:ext cx="10972800" cy="2880360"/>
          </a:xfrm>
          <a:prstGeom prst="rect">
            <a:avLst/>
          </a:prstGeom>
        </p:spPr>
        <p:txBody>
          <a:bodyPr vert="horz" lIns="0" tIns="45720" rIns="0" bIns="45720" rtlCol="0" anchor="ctr" anchorCtr="0">
            <a:noAutofit/>
          </a:bodyPr>
          <a:lstStyle>
            <a:lvl1pPr algn="l">
              <a:defRPr sz="4800" cap="none" spc="0" baseline="0">
                <a:solidFill>
                  <a:schemeClr val="bg1"/>
                </a:solidFill>
                <a:latin typeface="+mj-lt"/>
                <a:cs typeface="Segoe UI Light" panose="020B0502040204020203" pitchFamily="34" charset="0"/>
              </a:defRPr>
            </a:lvl1pPr>
          </a:lstStyle>
          <a:p>
            <a:r>
              <a:rPr lang="en-US" sz="4800" cap="none" spc="0">
                <a:solidFill>
                  <a:schemeClr val="bg1">
                    <a:lumMod val="95000"/>
                  </a:schemeClr>
                </a:solidFill>
              </a:rPr>
              <a:t>Title of Presentation: </a:t>
            </a:r>
            <a:br>
              <a:rPr lang="en-US" sz="4800" cap="none" spc="0">
                <a:solidFill>
                  <a:schemeClr val="bg1">
                    <a:lumMod val="95000"/>
                  </a:schemeClr>
                </a:solidFill>
              </a:rPr>
            </a:br>
            <a:r>
              <a:rPr lang="en-US" sz="4800" cap="none" spc="0">
                <a:solidFill>
                  <a:schemeClr val="bg1">
                    <a:lumMod val="95000"/>
                  </a:schemeClr>
                </a:solidFill>
              </a:rPr>
              <a:t>Example of Three-Line Title Page Showing Collaborator Logo Placement</a:t>
            </a:r>
            <a:endParaRPr lang="en-US"/>
          </a:p>
        </p:txBody>
      </p:sp>
      <p:sp>
        <p:nvSpPr>
          <p:cNvPr id="11" name="Picture Placeholder 10">
            <a:extLst>
              <a:ext uri="{FF2B5EF4-FFF2-40B4-BE49-F238E27FC236}">
                <a16:creationId xmlns:a16="http://schemas.microsoft.com/office/drawing/2014/main" id="{2D815E33-4003-4AC2-B2AA-82043B819216}"/>
              </a:ext>
            </a:extLst>
          </p:cNvPr>
          <p:cNvSpPr>
            <a:spLocks noGrp="1"/>
          </p:cNvSpPr>
          <p:nvPr>
            <p:ph type="pic" sz="quarter" idx="11" hasCustomPrompt="1"/>
          </p:nvPr>
        </p:nvSpPr>
        <p:spPr>
          <a:xfrm>
            <a:off x="7656814" y="5712321"/>
            <a:ext cx="1828800" cy="502920"/>
          </a:xfrm>
          <a:prstGeom prst="rect">
            <a:avLst/>
          </a:prstGeom>
        </p:spPr>
        <p:txBody>
          <a:bodyPr anchor="ctr" anchorCtr="0"/>
          <a:lstStyle>
            <a:lvl1pPr marL="0" indent="0" algn="ctr">
              <a:buNone/>
              <a:defRPr sz="1000" b="1"/>
            </a:lvl1pPr>
          </a:lstStyle>
          <a:p>
            <a:r>
              <a:rPr lang="en-US"/>
              <a:t>Click to Insert White PNG/Vector Collaborator Logo Here </a:t>
            </a:r>
          </a:p>
        </p:txBody>
      </p:sp>
      <p:sp>
        <p:nvSpPr>
          <p:cNvPr id="6" name="Text Placeholder 4">
            <a:extLst>
              <a:ext uri="{FF2B5EF4-FFF2-40B4-BE49-F238E27FC236}">
                <a16:creationId xmlns:a16="http://schemas.microsoft.com/office/drawing/2014/main" id="{C01635C4-99F9-9722-076B-360C9AB2B6D9}"/>
              </a:ext>
            </a:extLst>
          </p:cNvPr>
          <p:cNvSpPr>
            <a:spLocks noGrp="1"/>
          </p:cNvSpPr>
          <p:nvPr>
            <p:ph type="body" sz="quarter" idx="10" hasCustomPrompt="1"/>
          </p:nvPr>
        </p:nvSpPr>
        <p:spPr>
          <a:xfrm>
            <a:off x="593725" y="5303520"/>
            <a:ext cx="5486400" cy="914400"/>
          </a:xfrm>
          <a:prstGeom prst="rect">
            <a:avLst/>
          </a:prstGeom>
        </p:spPr>
        <p:txBody>
          <a:bodyPr lIns="0" tIns="0" rIns="0" bIns="0" anchor="b" anchorCtr="0"/>
          <a:lstStyle>
            <a:lvl1pPr marL="0" indent="0">
              <a:spcAft>
                <a:spcPts val="0"/>
              </a:spcAft>
              <a:buNone/>
              <a:defRPr sz="1800"/>
            </a:lvl1pPr>
            <a:lvl2pPr marL="457200" indent="0">
              <a:buNone/>
              <a:defRPr sz="1800"/>
            </a:lvl2pPr>
            <a:lvl3pPr>
              <a:defRPr sz="1800"/>
            </a:lvl3pPr>
            <a:lvl4pPr>
              <a:defRPr sz="1800"/>
            </a:lvl4pPr>
            <a:lvl5pPr>
              <a:defRPr sz="1800"/>
            </a:lvl5pPr>
          </a:lstStyle>
          <a:p>
            <a:pPr lvl="0"/>
            <a:r>
              <a:rPr lang="en-US"/>
              <a:t>Presented by: First Last, Credentials, Company</a:t>
            </a:r>
            <a:br>
              <a:rPr lang="en-US"/>
            </a:br>
            <a:r>
              <a:rPr lang="en-US"/>
              <a:t>Collaborators: First Last, Credentials, Company</a:t>
            </a:r>
          </a:p>
        </p:txBody>
      </p:sp>
      <p:pic>
        <p:nvPicPr>
          <p:cNvPr id="2" name="Picture 1" descr="Anchor QEA Logo">
            <a:extLst>
              <a:ext uri="{FF2B5EF4-FFF2-40B4-BE49-F238E27FC236}">
                <a16:creationId xmlns:a16="http://schemas.microsoft.com/office/drawing/2014/main" id="{46748611-7E04-2D93-90DE-DE7FD31D70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38360" y="5715000"/>
            <a:ext cx="1828800" cy="500513"/>
          </a:xfrm>
          <a:prstGeom prst="rect">
            <a:avLst/>
          </a:prstGeom>
        </p:spPr>
      </p:pic>
    </p:spTree>
    <p:extLst>
      <p:ext uri="{BB962C8B-B14F-4D97-AF65-F5344CB8AC3E}">
        <p14:creationId xmlns:p14="http://schemas.microsoft.com/office/powerpoint/2010/main" val="38132921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llenge_Statement or Question">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3D3910-56F7-4479-49B3-4FEF7062A13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challenge</a:t>
            </a:r>
            <a:endParaRPr lang="en-US">
              <a:latin typeface="+mj-lt"/>
            </a:endParaRPr>
          </a:p>
        </p:txBody>
      </p:sp>
      <p:sp>
        <p:nvSpPr>
          <p:cNvPr id="4" name="Text Placeholder 8">
            <a:extLst>
              <a:ext uri="{FF2B5EF4-FFF2-40B4-BE49-F238E27FC236}">
                <a16:creationId xmlns:a16="http://schemas.microsoft.com/office/drawing/2014/main" id="{1A04245E-57EC-ADBE-8171-DD6912F99C16}"/>
              </a:ext>
            </a:extLst>
          </p:cNvPr>
          <p:cNvSpPr>
            <a:spLocks noGrp="1"/>
          </p:cNvSpPr>
          <p:nvPr>
            <p:ph type="body" sz="quarter" idx="12"/>
          </p:nvPr>
        </p:nvSpPr>
        <p:spPr>
          <a:xfrm>
            <a:off x="594360" y="1143000"/>
            <a:ext cx="10058400" cy="4572000"/>
          </a:xfrm>
          <a:prstGeom prst="rect">
            <a:avLst/>
          </a:prstGeom>
        </p:spPr>
        <p:txBody>
          <a:bodyPr anchor="ctr" anchorCtr="0"/>
          <a:lstStyle>
            <a:lvl1pPr marL="0" indent="0">
              <a:buNone/>
              <a:defRPr sz="4200">
                <a:solidFill>
                  <a:schemeClr val="bg1"/>
                </a:solidFill>
              </a:defRPr>
            </a:lvl1pPr>
          </a:lstStyle>
          <a:p>
            <a:pPr lvl="0"/>
            <a:endParaRPr lang="en-US"/>
          </a:p>
        </p:txBody>
      </p:sp>
    </p:spTree>
    <p:extLst>
      <p:ext uri="{BB962C8B-B14F-4D97-AF65-F5344CB8AC3E}">
        <p14:creationId xmlns:p14="http://schemas.microsoft.com/office/powerpoint/2010/main" val="87814586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llenge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28293-B9F5-4E2E-A543-5121573CB3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8360" y="5715000"/>
            <a:ext cx="1828800" cy="504277"/>
          </a:xfrm>
          <a:prstGeom prst="rect">
            <a:avLst/>
          </a:prstGeom>
        </p:spPr>
      </p:pic>
      <p:sp>
        <p:nvSpPr>
          <p:cNvPr id="3" name="Text Placeholder 8">
            <a:extLst>
              <a:ext uri="{FF2B5EF4-FFF2-40B4-BE49-F238E27FC236}">
                <a16:creationId xmlns:a16="http://schemas.microsoft.com/office/drawing/2014/main" id="{641046FF-9C35-58AF-1747-EDFCE03A7B77}"/>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414471279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llenge_Text Only">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2648" y="2057400"/>
            <a:ext cx="10972165" cy="3673990"/>
          </a:xfrm>
          <a:prstGeom prst="rect">
            <a:avLst/>
          </a:prstGeom>
        </p:spPr>
        <p:txBody>
          <a:bodyPr rIns="0"/>
          <a:lstStyle>
            <a:lvl1pPr>
              <a:defRPr>
                <a:solidFill>
                  <a:srgbClr val="5A5A5A"/>
                </a:solidFill>
              </a:defRPr>
            </a:lvl1pPr>
            <a:lvl2pPr>
              <a:defRPr>
                <a:solidFill>
                  <a:srgbClr val="5A5A5A"/>
                </a:solidFill>
              </a:defRPr>
            </a:lvl2pPr>
            <a:lvl3pPr>
              <a:defRPr>
                <a:solidFill>
                  <a:srgbClr val="5A5A5A"/>
                </a:solidFill>
              </a:defRPr>
            </a:lvl3pPr>
            <a:lvl4pPr>
              <a:defRPr>
                <a:solidFill>
                  <a:srgbClr val="1C1C1C"/>
                </a:solidFill>
              </a:defRPr>
            </a:lvl4pPr>
            <a:lvl5pPr>
              <a:defRPr>
                <a:solidFill>
                  <a:srgbClr val="1C1C1C"/>
                </a:solidFill>
              </a:defRPr>
            </a:lvl5pPr>
          </a:lstStyle>
          <a:p>
            <a:pPr lvl="0"/>
            <a:r>
              <a:rPr lang="en-US"/>
              <a:t>Click to edit first-level bullet</a:t>
            </a:r>
          </a:p>
          <a:p>
            <a:pPr lvl="1"/>
            <a:r>
              <a:rPr lang="en-US"/>
              <a:t>Second level</a:t>
            </a:r>
          </a:p>
          <a:p>
            <a:pPr lvl="2"/>
            <a:r>
              <a:rPr lang="en-US"/>
              <a:t>Third level</a:t>
            </a:r>
          </a:p>
        </p:txBody>
      </p:sp>
      <p:sp>
        <p:nvSpPr>
          <p:cNvPr id="6" name="Title Placeholder 1"/>
          <p:cNvSpPr>
            <a:spLocks noGrp="1"/>
          </p:cNvSpPr>
          <p:nvPr>
            <p:ph type="title" hasCustomPrompt="1"/>
          </p:nvPr>
        </p:nvSpPr>
        <p:spPr>
          <a:xfrm>
            <a:off x="612648" y="1078992"/>
            <a:ext cx="10972800"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8">
            <a:extLst>
              <a:ext uri="{FF2B5EF4-FFF2-40B4-BE49-F238E27FC236}">
                <a16:creationId xmlns:a16="http://schemas.microsoft.com/office/drawing/2014/main" id="{CB6FB9BB-0DBA-3089-6471-721D1493D61A}"/>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45612016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llenge_Text + imag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3931919"/>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550F8AC7-6C24-4E4B-739B-73BCAA076D29}"/>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2" name="Text Placeholder 8">
            <a:extLst>
              <a:ext uri="{FF2B5EF4-FFF2-40B4-BE49-F238E27FC236}">
                <a16:creationId xmlns:a16="http://schemas.microsoft.com/office/drawing/2014/main" id="{05C08D24-FA43-F133-8626-0247CC38C519}"/>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3" name="Text Placeholder 8">
            <a:extLst>
              <a:ext uri="{FF2B5EF4-FFF2-40B4-BE49-F238E27FC236}">
                <a16:creationId xmlns:a16="http://schemas.microsoft.com/office/drawing/2014/main" id="{6B771CBF-ACBD-CF77-74E2-48B27614EEB1}"/>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22878908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 image_full bleed">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571784" y="0"/>
            <a:ext cx="5620215" cy="6858000"/>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5262976"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64C2632D-012E-E87B-AFEB-F14A0F278409}"/>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3" name="Text Placeholder 8">
            <a:extLst>
              <a:ext uri="{FF2B5EF4-FFF2-40B4-BE49-F238E27FC236}">
                <a16:creationId xmlns:a16="http://schemas.microsoft.com/office/drawing/2014/main" id="{CA9AB089-2E18-3D10-014D-1C38453B057A}"/>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74019258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llenge_ 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59436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8">
            <a:extLst>
              <a:ext uri="{FF2B5EF4-FFF2-40B4-BE49-F238E27FC236}">
                <a16:creationId xmlns:a16="http://schemas.microsoft.com/office/drawing/2014/main" id="{79F2E0C2-2CCE-9917-A226-1DC65262D7BC}"/>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9" name="Text Placeholder 8">
            <a:extLst>
              <a:ext uri="{FF2B5EF4-FFF2-40B4-BE49-F238E27FC236}">
                <a16:creationId xmlns:a16="http://schemas.microsoft.com/office/drawing/2014/main" id="{5892741A-6773-F444-6457-C4B4AF4826DE}"/>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107890104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able">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95024"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able Placeholder 2">
            <a:extLst>
              <a:ext uri="{FF2B5EF4-FFF2-40B4-BE49-F238E27FC236}">
                <a16:creationId xmlns:a16="http://schemas.microsoft.com/office/drawing/2014/main" id="{688F4049-70D5-70FE-CF3A-444EBD7A6723}"/>
              </a:ext>
            </a:extLst>
          </p:cNvPr>
          <p:cNvSpPr>
            <a:spLocks noGrp="1"/>
          </p:cNvSpPr>
          <p:nvPr>
            <p:ph type="tbl" sz="quarter" idx="14"/>
          </p:nvPr>
        </p:nvSpPr>
        <p:spPr>
          <a:xfrm>
            <a:off x="598487" y="2030184"/>
            <a:ext cx="10995025" cy="4021138"/>
          </a:xfrm>
          <a:prstGeom prst="rect">
            <a:avLst/>
          </a:prstGeom>
        </p:spPr>
        <p:txBody>
          <a:bodyPr/>
          <a:lstStyle/>
          <a:p>
            <a:endParaRPr lang="en-US"/>
          </a:p>
        </p:txBody>
      </p:sp>
      <p:sp>
        <p:nvSpPr>
          <p:cNvPr id="5" name="Text Placeholder 8">
            <a:extLst>
              <a:ext uri="{FF2B5EF4-FFF2-40B4-BE49-F238E27FC236}">
                <a16:creationId xmlns:a16="http://schemas.microsoft.com/office/drawing/2014/main" id="{DF266DE8-8961-FEAF-58C4-66D1D1AD8F97}"/>
              </a:ext>
            </a:extLst>
          </p:cNvPr>
          <p:cNvSpPr>
            <a:spLocks noGrp="1"/>
          </p:cNvSpPr>
          <p:nvPr>
            <p:ph type="body" sz="quarter" idx="15"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192945581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thods &amp; Approach_Statement or Question">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3D3910-56F7-4479-49B3-4FEF7062A13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Methods and Approach</a:t>
            </a:r>
            <a:endParaRPr lang="en-US">
              <a:latin typeface="+mj-lt"/>
            </a:endParaRPr>
          </a:p>
        </p:txBody>
      </p:sp>
      <p:sp>
        <p:nvSpPr>
          <p:cNvPr id="5" name="Text Placeholder 8">
            <a:extLst>
              <a:ext uri="{FF2B5EF4-FFF2-40B4-BE49-F238E27FC236}">
                <a16:creationId xmlns:a16="http://schemas.microsoft.com/office/drawing/2014/main" id="{4051B5B5-DCF9-012B-B8D2-BF2823786650}"/>
              </a:ext>
            </a:extLst>
          </p:cNvPr>
          <p:cNvSpPr>
            <a:spLocks noGrp="1"/>
          </p:cNvSpPr>
          <p:nvPr>
            <p:ph type="body" sz="quarter" idx="12"/>
          </p:nvPr>
        </p:nvSpPr>
        <p:spPr>
          <a:xfrm>
            <a:off x="594360" y="1143000"/>
            <a:ext cx="10058400" cy="4572000"/>
          </a:xfrm>
          <a:prstGeom prst="rect">
            <a:avLst/>
          </a:prstGeom>
        </p:spPr>
        <p:txBody>
          <a:bodyPr anchor="ctr" anchorCtr="0"/>
          <a:lstStyle>
            <a:lvl1pPr marL="0" indent="0">
              <a:buNone/>
              <a:defRPr sz="4200">
                <a:solidFill>
                  <a:schemeClr val="bg1"/>
                </a:solidFill>
              </a:defRPr>
            </a:lvl1pPr>
          </a:lstStyle>
          <a:p>
            <a:pPr lvl="0"/>
            <a:endParaRPr lang="en-US"/>
          </a:p>
        </p:txBody>
      </p:sp>
    </p:spTree>
    <p:extLst>
      <p:ext uri="{BB962C8B-B14F-4D97-AF65-F5344CB8AC3E}">
        <p14:creationId xmlns:p14="http://schemas.microsoft.com/office/powerpoint/2010/main" val="2301433326"/>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thods &amp; Approach_Line - Logo">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28293-B9F5-4E2E-A543-5121573CB3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8360" y="5715000"/>
            <a:ext cx="1828800" cy="504277"/>
          </a:xfrm>
          <a:prstGeom prst="rect">
            <a:avLst/>
          </a:prstGeom>
        </p:spPr>
      </p:pic>
      <p:sp>
        <p:nvSpPr>
          <p:cNvPr id="4" name="Text Placeholder 8">
            <a:extLst>
              <a:ext uri="{FF2B5EF4-FFF2-40B4-BE49-F238E27FC236}">
                <a16:creationId xmlns:a16="http://schemas.microsoft.com/office/drawing/2014/main" id="{42A1C82C-24C8-B44D-24C5-01E9FB5E4639}"/>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44956122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thods &amp; Approach_Text Only">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2648" y="2057400"/>
            <a:ext cx="10972165" cy="3673990"/>
          </a:xfrm>
          <a:prstGeom prst="rect">
            <a:avLst/>
          </a:prstGeom>
        </p:spPr>
        <p:txBody>
          <a:bodyPr rIns="0"/>
          <a:lstStyle>
            <a:lvl1pPr>
              <a:defRPr>
                <a:solidFill>
                  <a:srgbClr val="5A5A5A"/>
                </a:solidFill>
              </a:defRPr>
            </a:lvl1pPr>
            <a:lvl2pPr>
              <a:defRPr>
                <a:solidFill>
                  <a:srgbClr val="5A5A5A"/>
                </a:solidFill>
              </a:defRPr>
            </a:lvl2pPr>
            <a:lvl3pPr>
              <a:defRPr>
                <a:solidFill>
                  <a:srgbClr val="5A5A5A"/>
                </a:solidFill>
              </a:defRPr>
            </a:lvl3pPr>
            <a:lvl4pPr>
              <a:defRPr>
                <a:solidFill>
                  <a:srgbClr val="1C1C1C"/>
                </a:solidFill>
              </a:defRPr>
            </a:lvl4pPr>
            <a:lvl5pPr>
              <a:defRPr>
                <a:solidFill>
                  <a:srgbClr val="1C1C1C"/>
                </a:solidFill>
              </a:defRPr>
            </a:lvl5pPr>
          </a:lstStyle>
          <a:p>
            <a:pPr lvl="0"/>
            <a:r>
              <a:rPr lang="en-US"/>
              <a:t>Click to edit first-level bullet</a:t>
            </a:r>
          </a:p>
          <a:p>
            <a:pPr lvl="1"/>
            <a:r>
              <a:rPr lang="en-US"/>
              <a:t>Second level</a:t>
            </a:r>
          </a:p>
          <a:p>
            <a:pPr lvl="2"/>
            <a:r>
              <a:rPr lang="en-US"/>
              <a:t>Third level</a:t>
            </a:r>
          </a:p>
        </p:txBody>
      </p:sp>
      <p:sp>
        <p:nvSpPr>
          <p:cNvPr id="6" name="Title Placeholder 1"/>
          <p:cNvSpPr>
            <a:spLocks noGrp="1"/>
          </p:cNvSpPr>
          <p:nvPr>
            <p:ph type="title" hasCustomPrompt="1"/>
          </p:nvPr>
        </p:nvSpPr>
        <p:spPr>
          <a:xfrm>
            <a:off x="612648" y="1078992"/>
            <a:ext cx="10972800"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8">
            <a:extLst>
              <a:ext uri="{FF2B5EF4-FFF2-40B4-BE49-F238E27FC236}">
                <a16:creationId xmlns:a16="http://schemas.microsoft.com/office/drawing/2014/main" id="{0FB0F866-08B7-CAF4-D4C2-F324F1C50B8C}"/>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68390005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ject Background_Statement or Question">
    <p:bg>
      <p:bgPr>
        <a:solidFill>
          <a:schemeClr val="tx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5066A5E-6F74-1326-F446-97EE82BBF5D6}"/>
              </a:ext>
            </a:extLst>
          </p:cNvPr>
          <p:cNvSpPr>
            <a:spLocks noGrp="1"/>
          </p:cNvSpPr>
          <p:nvPr>
            <p:ph type="body" sz="quarter" idx="12"/>
          </p:nvPr>
        </p:nvSpPr>
        <p:spPr>
          <a:xfrm>
            <a:off x="594360" y="1143000"/>
            <a:ext cx="10058400" cy="4572000"/>
          </a:xfrm>
        </p:spPr>
        <p:txBody>
          <a:bodyPr anchor="ctr" anchorCtr="0"/>
          <a:lstStyle>
            <a:lvl1pPr marL="0" indent="0">
              <a:buNone/>
              <a:defRPr sz="4200">
                <a:solidFill>
                  <a:schemeClr val="bg1"/>
                </a:solidFill>
              </a:defRPr>
            </a:lvl1pPr>
          </a:lstStyle>
          <a:p>
            <a:pPr lvl="0"/>
            <a:endParaRPr lang="en-US"/>
          </a:p>
        </p:txBody>
      </p:sp>
      <p:sp>
        <p:nvSpPr>
          <p:cNvPr id="6" name="TextBox 5">
            <a:extLst>
              <a:ext uri="{FF2B5EF4-FFF2-40B4-BE49-F238E27FC236}">
                <a16:creationId xmlns:a16="http://schemas.microsoft.com/office/drawing/2014/main" id="{523D3910-56F7-4479-49B3-4FEF7062A13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Project Background</a:t>
            </a:r>
            <a:endParaRPr lang="en-US">
              <a:latin typeface="+mj-lt"/>
            </a:endParaRPr>
          </a:p>
        </p:txBody>
      </p:sp>
    </p:spTree>
    <p:extLst>
      <p:ext uri="{BB962C8B-B14F-4D97-AF65-F5344CB8AC3E}">
        <p14:creationId xmlns:p14="http://schemas.microsoft.com/office/powerpoint/2010/main" val="369390225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ethods &amp; Approach_Icons">
    <p:bg>
      <p:bgPr>
        <a:solidFill>
          <a:schemeClr val="tx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1792555" y="1777551"/>
            <a:ext cx="8937843" cy="685800"/>
          </a:xfrm>
          <a:prstGeom prst="rect">
            <a:avLst/>
          </a:prstGeom>
        </p:spPr>
        <p:txBody>
          <a:bodyPr vert="horz" lIns="0" tIns="45720" rIns="0" bIns="45720" rtlCol="0" anchor="ctr" anchorCtr="0">
            <a:noAutofit/>
          </a:bodyPr>
          <a:lstStyle>
            <a:lvl1pPr algn="l">
              <a:defRPr sz="3200">
                <a:solidFill>
                  <a:schemeClr val="bg1"/>
                </a:solidFill>
                <a:latin typeface="+mj-lt"/>
              </a:defRPr>
            </a:lvl1pPr>
          </a:lstStyle>
          <a:p>
            <a:r>
              <a:rPr lang="en-US"/>
              <a:t>Method/Point/Icon 1</a:t>
            </a:r>
          </a:p>
        </p:txBody>
      </p:sp>
      <p:sp>
        <p:nvSpPr>
          <p:cNvPr id="4" name="TextBox 3">
            <a:extLst>
              <a:ext uri="{FF2B5EF4-FFF2-40B4-BE49-F238E27FC236}">
                <a16:creationId xmlns:a16="http://schemas.microsoft.com/office/drawing/2014/main" id="{452C2F2C-9D48-FE41-0E22-E8BB67223B87}"/>
              </a:ext>
            </a:extLst>
          </p:cNvPr>
          <p:cNvSpPr txBox="1"/>
          <p:nvPr userDrawn="1"/>
        </p:nvSpPr>
        <p:spPr>
          <a:xfrm>
            <a:off x="594360" y="502920"/>
            <a:ext cx="5943600" cy="276999"/>
          </a:xfrm>
          <a:prstGeom prst="rect">
            <a:avLst/>
          </a:prstGeom>
          <a:noFill/>
          <a:ln>
            <a:noFill/>
          </a:ln>
        </p:spPr>
        <p:txBody>
          <a:bodyPr wrap="square" lIns="0" tIns="0" rIns="0" bIns="0" anchor="ctr" anchorCtr="0">
            <a:spAutoFit/>
          </a:bodyPr>
          <a:lstStyle/>
          <a:p>
            <a:r>
              <a:rPr lang="en-US" cap="all" spc="300">
                <a:solidFill>
                  <a:schemeClr val="bg1"/>
                </a:solidFill>
                <a:latin typeface="+mj-lt"/>
                <a:ea typeface="+mn-lt"/>
                <a:cs typeface="Segoe UI Light"/>
              </a:rPr>
              <a:t>Methods and Approach</a:t>
            </a:r>
            <a:endParaRPr lang="en-US">
              <a:solidFill>
                <a:schemeClr val="bg1"/>
              </a:solidFill>
              <a:latin typeface="+mj-lt"/>
            </a:endParaRPr>
          </a:p>
        </p:txBody>
      </p:sp>
      <p:sp>
        <p:nvSpPr>
          <p:cNvPr id="11" name="Text Placeholder 10">
            <a:extLst>
              <a:ext uri="{FF2B5EF4-FFF2-40B4-BE49-F238E27FC236}">
                <a16:creationId xmlns:a16="http://schemas.microsoft.com/office/drawing/2014/main" id="{70823665-3AE5-14EC-CF97-D31A0DDC5475}"/>
              </a:ext>
            </a:extLst>
          </p:cNvPr>
          <p:cNvSpPr>
            <a:spLocks noGrp="1"/>
          </p:cNvSpPr>
          <p:nvPr>
            <p:ph type="body" sz="quarter" idx="10" hasCustomPrompt="1"/>
          </p:nvPr>
        </p:nvSpPr>
        <p:spPr>
          <a:xfrm>
            <a:off x="1792555" y="2712813"/>
            <a:ext cx="8877300" cy="685800"/>
          </a:xfrm>
          <a:prstGeom prst="rect">
            <a:avLst/>
          </a:prstGeom>
        </p:spPr>
        <p:txBody>
          <a:bodyPr anchor="ctr"/>
          <a:lstStyle>
            <a:lvl1pPr marL="0" indent="0">
              <a:buNone/>
              <a:defRPr sz="3200">
                <a:solidFill>
                  <a:schemeClr val="bg1"/>
                </a:solidFill>
              </a:defRPr>
            </a:lvl1pPr>
          </a:lstStyle>
          <a:p>
            <a:pPr lvl="0"/>
            <a:r>
              <a:rPr lang="en-US"/>
              <a:t>Method/Point/Icon 2</a:t>
            </a:r>
          </a:p>
        </p:txBody>
      </p:sp>
      <p:sp>
        <p:nvSpPr>
          <p:cNvPr id="12" name="Text Placeholder 10">
            <a:extLst>
              <a:ext uri="{FF2B5EF4-FFF2-40B4-BE49-F238E27FC236}">
                <a16:creationId xmlns:a16="http://schemas.microsoft.com/office/drawing/2014/main" id="{45C9528A-089B-EA1E-9A55-622E30997874}"/>
              </a:ext>
            </a:extLst>
          </p:cNvPr>
          <p:cNvSpPr>
            <a:spLocks noGrp="1"/>
          </p:cNvSpPr>
          <p:nvPr>
            <p:ph type="body" sz="quarter" idx="11" hasCustomPrompt="1"/>
          </p:nvPr>
        </p:nvSpPr>
        <p:spPr>
          <a:xfrm>
            <a:off x="1792555" y="3648075"/>
            <a:ext cx="8877300" cy="685800"/>
          </a:xfrm>
          <a:prstGeom prst="rect">
            <a:avLst/>
          </a:prstGeom>
        </p:spPr>
        <p:txBody>
          <a:bodyPr anchor="ctr"/>
          <a:lstStyle>
            <a:lvl1pPr marL="0" indent="0">
              <a:buNone/>
              <a:defRPr sz="3200">
                <a:solidFill>
                  <a:schemeClr val="bg1"/>
                </a:solidFill>
              </a:defRPr>
            </a:lvl1pPr>
          </a:lstStyle>
          <a:p>
            <a:pPr lvl="0"/>
            <a:r>
              <a:rPr lang="en-US"/>
              <a:t>Method/Point/Icon 3</a:t>
            </a:r>
          </a:p>
        </p:txBody>
      </p:sp>
      <p:sp>
        <p:nvSpPr>
          <p:cNvPr id="13" name="Text Placeholder 10">
            <a:extLst>
              <a:ext uri="{FF2B5EF4-FFF2-40B4-BE49-F238E27FC236}">
                <a16:creationId xmlns:a16="http://schemas.microsoft.com/office/drawing/2014/main" id="{729597F6-54D5-0DD6-5134-88B7D90AEFF3}"/>
              </a:ext>
            </a:extLst>
          </p:cNvPr>
          <p:cNvSpPr>
            <a:spLocks noGrp="1"/>
          </p:cNvSpPr>
          <p:nvPr>
            <p:ph type="body" sz="quarter" idx="12" hasCustomPrompt="1"/>
          </p:nvPr>
        </p:nvSpPr>
        <p:spPr>
          <a:xfrm>
            <a:off x="1792555" y="4583337"/>
            <a:ext cx="8877300" cy="685800"/>
          </a:xfrm>
          <a:prstGeom prst="rect">
            <a:avLst/>
          </a:prstGeom>
        </p:spPr>
        <p:txBody>
          <a:bodyPr anchor="ctr"/>
          <a:lstStyle>
            <a:lvl1pPr marL="0" indent="0">
              <a:buNone/>
              <a:defRPr sz="3200">
                <a:solidFill>
                  <a:schemeClr val="bg1"/>
                </a:solidFill>
              </a:defRPr>
            </a:lvl1pPr>
          </a:lstStyle>
          <a:p>
            <a:pPr lvl="0"/>
            <a:r>
              <a:rPr lang="en-US"/>
              <a:t>Method/Point/Icon 4</a:t>
            </a:r>
          </a:p>
        </p:txBody>
      </p:sp>
      <p:sp>
        <p:nvSpPr>
          <p:cNvPr id="14" name="Text Placeholder 10">
            <a:extLst>
              <a:ext uri="{FF2B5EF4-FFF2-40B4-BE49-F238E27FC236}">
                <a16:creationId xmlns:a16="http://schemas.microsoft.com/office/drawing/2014/main" id="{2FF985BA-4BBC-2B06-225A-A15C306AC6C4}"/>
              </a:ext>
            </a:extLst>
          </p:cNvPr>
          <p:cNvSpPr>
            <a:spLocks noGrp="1"/>
          </p:cNvSpPr>
          <p:nvPr>
            <p:ph type="body" sz="quarter" idx="13" hasCustomPrompt="1"/>
          </p:nvPr>
        </p:nvSpPr>
        <p:spPr>
          <a:xfrm>
            <a:off x="1792555" y="5518599"/>
            <a:ext cx="8877300" cy="685800"/>
          </a:xfrm>
          <a:prstGeom prst="rect">
            <a:avLst/>
          </a:prstGeom>
        </p:spPr>
        <p:txBody>
          <a:bodyPr anchor="ctr"/>
          <a:lstStyle>
            <a:lvl1pPr marL="0" indent="0">
              <a:buNone/>
              <a:defRPr sz="3200">
                <a:solidFill>
                  <a:schemeClr val="bg1"/>
                </a:solidFill>
              </a:defRPr>
            </a:lvl1pPr>
          </a:lstStyle>
          <a:p>
            <a:pPr lvl="0"/>
            <a:r>
              <a:rPr lang="en-US"/>
              <a:t>Method/Point/Icon 5</a:t>
            </a:r>
          </a:p>
        </p:txBody>
      </p:sp>
      <p:sp>
        <p:nvSpPr>
          <p:cNvPr id="16" name="Online Image Placeholder 15">
            <a:extLst>
              <a:ext uri="{FF2B5EF4-FFF2-40B4-BE49-F238E27FC236}">
                <a16:creationId xmlns:a16="http://schemas.microsoft.com/office/drawing/2014/main" id="{F487F09C-56CD-9BBA-004F-817D345395AC}"/>
              </a:ext>
            </a:extLst>
          </p:cNvPr>
          <p:cNvSpPr>
            <a:spLocks noGrp="1"/>
          </p:cNvSpPr>
          <p:nvPr>
            <p:ph type="clipArt" sz="quarter" idx="14" hasCustomPrompt="1"/>
          </p:nvPr>
        </p:nvSpPr>
        <p:spPr>
          <a:xfrm>
            <a:off x="594360" y="1777551"/>
            <a:ext cx="733873" cy="677680"/>
          </a:xfrm>
          <a:prstGeom prst="rect">
            <a:avLst/>
          </a:prstGeom>
        </p:spPr>
        <p:txBody>
          <a:bodyPr/>
          <a:lstStyle>
            <a:lvl1pPr marL="0" indent="0">
              <a:buNone/>
              <a:defRPr/>
            </a:lvl1pPr>
          </a:lstStyle>
          <a:p>
            <a:r>
              <a:rPr lang="en-US"/>
              <a:t>icon</a:t>
            </a:r>
          </a:p>
        </p:txBody>
      </p:sp>
      <p:sp>
        <p:nvSpPr>
          <p:cNvPr id="17" name="Online Image Placeholder 15">
            <a:extLst>
              <a:ext uri="{FF2B5EF4-FFF2-40B4-BE49-F238E27FC236}">
                <a16:creationId xmlns:a16="http://schemas.microsoft.com/office/drawing/2014/main" id="{45711949-1B2C-BFDB-8D72-3AC4532AED2E}"/>
              </a:ext>
            </a:extLst>
          </p:cNvPr>
          <p:cNvSpPr>
            <a:spLocks noGrp="1"/>
          </p:cNvSpPr>
          <p:nvPr>
            <p:ph type="clipArt" sz="quarter" idx="15" hasCustomPrompt="1"/>
          </p:nvPr>
        </p:nvSpPr>
        <p:spPr>
          <a:xfrm>
            <a:off x="594360" y="2712813"/>
            <a:ext cx="733873" cy="677680"/>
          </a:xfrm>
          <a:prstGeom prst="rect">
            <a:avLst/>
          </a:prstGeom>
        </p:spPr>
        <p:txBody>
          <a:bodyPr/>
          <a:lstStyle>
            <a:lvl1pPr marL="0" indent="0">
              <a:buNone/>
              <a:defRPr/>
            </a:lvl1pPr>
          </a:lstStyle>
          <a:p>
            <a:r>
              <a:rPr lang="en-US"/>
              <a:t>icon</a:t>
            </a:r>
          </a:p>
        </p:txBody>
      </p:sp>
      <p:sp>
        <p:nvSpPr>
          <p:cNvPr id="18" name="Online Image Placeholder 15">
            <a:extLst>
              <a:ext uri="{FF2B5EF4-FFF2-40B4-BE49-F238E27FC236}">
                <a16:creationId xmlns:a16="http://schemas.microsoft.com/office/drawing/2014/main" id="{53270371-36F6-7AF3-2501-743467CC0842}"/>
              </a:ext>
            </a:extLst>
          </p:cNvPr>
          <p:cNvSpPr>
            <a:spLocks noGrp="1"/>
          </p:cNvSpPr>
          <p:nvPr>
            <p:ph type="clipArt" sz="quarter" idx="16" hasCustomPrompt="1"/>
          </p:nvPr>
        </p:nvSpPr>
        <p:spPr>
          <a:xfrm>
            <a:off x="594360" y="3656195"/>
            <a:ext cx="733873" cy="677680"/>
          </a:xfrm>
          <a:prstGeom prst="rect">
            <a:avLst/>
          </a:prstGeom>
        </p:spPr>
        <p:txBody>
          <a:bodyPr/>
          <a:lstStyle>
            <a:lvl1pPr marL="0" indent="0">
              <a:buNone/>
              <a:defRPr/>
            </a:lvl1pPr>
          </a:lstStyle>
          <a:p>
            <a:r>
              <a:rPr lang="en-US"/>
              <a:t>icon</a:t>
            </a:r>
          </a:p>
        </p:txBody>
      </p:sp>
      <p:sp>
        <p:nvSpPr>
          <p:cNvPr id="19" name="Online Image Placeholder 15">
            <a:extLst>
              <a:ext uri="{FF2B5EF4-FFF2-40B4-BE49-F238E27FC236}">
                <a16:creationId xmlns:a16="http://schemas.microsoft.com/office/drawing/2014/main" id="{510FD7E5-1897-304A-AD55-F3645159C0B9}"/>
              </a:ext>
            </a:extLst>
          </p:cNvPr>
          <p:cNvSpPr>
            <a:spLocks noGrp="1"/>
          </p:cNvSpPr>
          <p:nvPr>
            <p:ph type="clipArt" sz="quarter" idx="17" hasCustomPrompt="1"/>
          </p:nvPr>
        </p:nvSpPr>
        <p:spPr>
          <a:xfrm>
            <a:off x="594360" y="4591457"/>
            <a:ext cx="733873" cy="677680"/>
          </a:xfrm>
          <a:prstGeom prst="rect">
            <a:avLst/>
          </a:prstGeom>
        </p:spPr>
        <p:txBody>
          <a:bodyPr/>
          <a:lstStyle>
            <a:lvl1pPr marL="0" indent="0">
              <a:buNone/>
              <a:defRPr/>
            </a:lvl1pPr>
          </a:lstStyle>
          <a:p>
            <a:r>
              <a:rPr lang="en-US"/>
              <a:t>icon</a:t>
            </a:r>
          </a:p>
        </p:txBody>
      </p:sp>
      <p:sp>
        <p:nvSpPr>
          <p:cNvPr id="20" name="Online Image Placeholder 15">
            <a:extLst>
              <a:ext uri="{FF2B5EF4-FFF2-40B4-BE49-F238E27FC236}">
                <a16:creationId xmlns:a16="http://schemas.microsoft.com/office/drawing/2014/main" id="{118DE7F0-8B24-E52C-37C5-D737240C6CAA}"/>
              </a:ext>
            </a:extLst>
          </p:cNvPr>
          <p:cNvSpPr>
            <a:spLocks noGrp="1"/>
          </p:cNvSpPr>
          <p:nvPr>
            <p:ph type="clipArt" sz="quarter" idx="18" hasCustomPrompt="1"/>
          </p:nvPr>
        </p:nvSpPr>
        <p:spPr>
          <a:xfrm>
            <a:off x="594360" y="5518599"/>
            <a:ext cx="733873" cy="677680"/>
          </a:xfrm>
          <a:prstGeom prst="rect">
            <a:avLst/>
          </a:prstGeom>
        </p:spPr>
        <p:txBody>
          <a:bodyPr/>
          <a:lstStyle>
            <a:lvl1pPr marL="0" indent="0">
              <a:buNone/>
              <a:defRPr/>
            </a:lvl1pPr>
          </a:lstStyle>
          <a:p>
            <a:r>
              <a:rPr lang="en-US"/>
              <a:t>icon</a:t>
            </a:r>
          </a:p>
        </p:txBody>
      </p:sp>
      <p:sp>
        <p:nvSpPr>
          <p:cNvPr id="2" name="Text Placeholder 4">
            <a:extLst>
              <a:ext uri="{FF2B5EF4-FFF2-40B4-BE49-F238E27FC236}">
                <a16:creationId xmlns:a16="http://schemas.microsoft.com/office/drawing/2014/main" id="{26C0197D-0F1F-54EE-29C1-DAAD9AE3FDB4}"/>
              </a:ext>
            </a:extLst>
          </p:cNvPr>
          <p:cNvSpPr>
            <a:spLocks noGrp="1"/>
          </p:cNvSpPr>
          <p:nvPr>
            <p:ph type="body" sz="quarter" idx="19" hasCustomPrompt="1"/>
          </p:nvPr>
        </p:nvSpPr>
        <p:spPr>
          <a:xfrm>
            <a:off x="593725" y="906463"/>
            <a:ext cx="10136188" cy="685800"/>
          </a:xfrm>
        </p:spPr>
        <p:txBody>
          <a:bodyPr/>
          <a:lstStyle>
            <a:lvl1pPr marL="0" indent="0">
              <a:buNone/>
              <a:defRPr sz="4000">
                <a:solidFill>
                  <a:schemeClr val="bg1"/>
                </a:solidFill>
              </a:defRPr>
            </a:lvl1pPr>
            <a:lvl2pPr marL="457200" indent="0">
              <a:buNone/>
              <a:defRPr/>
            </a:lvl2pPr>
          </a:lstStyle>
          <a:p>
            <a:pPr lvl="0"/>
            <a:r>
              <a:rPr lang="en-US"/>
              <a:t>Click to edit heading</a:t>
            </a:r>
          </a:p>
        </p:txBody>
      </p:sp>
    </p:spTree>
    <p:extLst>
      <p:ext uri="{BB962C8B-B14F-4D97-AF65-F5344CB8AC3E}">
        <p14:creationId xmlns:p14="http://schemas.microsoft.com/office/powerpoint/2010/main" val="3357950805"/>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thods&amp;Approach_Text + imag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3931919"/>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1705E066-6C79-D292-41A2-B08DED65F6C4}"/>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2" name="Text Placeholder 8">
            <a:extLst>
              <a:ext uri="{FF2B5EF4-FFF2-40B4-BE49-F238E27FC236}">
                <a16:creationId xmlns:a16="http://schemas.microsoft.com/office/drawing/2014/main" id="{39F86BF1-AE09-B757-40D8-8930F6FC8878}"/>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8" name="Text Placeholder 8">
            <a:extLst>
              <a:ext uri="{FF2B5EF4-FFF2-40B4-BE49-F238E27FC236}">
                <a16:creationId xmlns:a16="http://schemas.microsoft.com/office/drawing/2014/main" id="{2710CC20-922A-13DC-5FA6-10AF5D5423E0}"/>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52360638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 image_full bleed">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571784" y="0"/>
            <a:ext cx="5620215" cy="6858000"/>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5262976"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2">
            <a:extLst>
              <a:ext uri="{FF2B5EF4-FFF2-40B4-BE49-F238E27FC236}">
                <a16:creationId xmlns:a16="http://schemas.microsoft.com/office/drawing/2014/main" id="{A8C6B673-B966-B055-F282-9742C2E0C57A}"/>
              </a:ext>
            </a:extLst>
          </p:cNvPr>
          <p:cNvSpPr>
            <a:spLocks noGrp="1"/>
          </p:cNvSpPr>
          <p:nvPr>
            <p:ph idx="1"/>
          </p:nvPr>
        </p:nvSpPr>
        <p:spPr>
          <a:xfrm>
            <a:off x="609599" y="2057400"/>
            <a:ext cx="5262977"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5" name="Text Placeholder 8">
            <a:extLst>
              <a:ext uri="{FF2B5EF4-FFF2-40B4-BE49-F238E27FC236}">
                <a16:creationId xmlns:a16="http://schemas.microsoft.com/office/drawing/2014/main" id="{5619AB5A-97C8-64D8-D906-078F1731F72D}"/>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0932113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thods &amp; Approach_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59436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75848"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2" name="Text Placeholder 8">
            <a:extLst>
              <a:ext uri="{FF2B5EF4-FFF2-40B4-BE49-F238E27FC236}">
                <a16:creationId xmlns:a16="http://schemas.microsoft.com/office/drawing/2014/main" id="{1B9B9F68-ABA8-3B6A-D45C-45E0F1019B00}"/>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3" name="Text Placeholder 8">
            <a:extLst>
              <a:ext uri="{FF2B5EF4-FFF2-40B4-BE49-F238E27FC236}">
                <a16:creationId xmlns:a16="http://schemas.microsoft.com/office/drawing/2014/main" id="{8DBA8C0D-B1D1-DA70-CCD2-4D0BC440DC18}"/>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236949372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able">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95024"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able Placeholder 2">
            <a:extLst>
              <a:ext uri="{FF2B5EF4-FFF2-40B4-BE49-F238E27FC236}">
                <a16:creationId xmlns:a16="http://schemas.microsoft.com/office/drawing/2014/main" id="{688F4049-70D5-70FE-CF3A-444EBD7A6723}"/>
              </a:ext>
            </a:extLst>
          </p:cNvPr>
          <p:cNvSpPr>
            <a:spLocks noGrp="1"/>
          </p:cNvSpPr>
          <p:nvPr>
            <p:ph type="tbl" sz="quarter" idx="14"/>
          </p:nvPr>
        </p:nvSpPr>
        <p:spPr>
          <a:xfrm>
            <a:off x="598487" y="2030184"/>
            <a:ext cx="10995025" cy="4021138"/>
          </a:xfrm>
          <a:prstGeom prst="rect">
            <a:avLst/>
          </a:prstGeom>
        </p:spPr>
        <p:txBody>
          <a:bodyPr/>
          <a:lstStyle/>
          <a:p>
            <a:endParaRPr lang="en-US"/>
          </a:p>
        </p:txBody>
      </p:sp>
      <p:sp>
        <p:nvSpPr>
          <p:cNvPr id="5" name="Text Placeholder 8">
            <a:extLst>
              <a:ext uri="{FF2B5EF4-FFF2-40B4-BE49-F238E27FC236}">
                <a16:creationId xmlns:a16="http://schemas.microsoft.com/office/drawing/2014/main" id="{46D369DF-E822-C66B-374E-9B3EDF0A27BC}"/>
              </a:ext>
            </a:extLst>
          </p:cNvPr>
          <p:cNvSpPr>
            <a:spLocks noGrp="1"/>
          </p:cNvSpPr>
          <p:nvPr>
            <p:ph type="body" sz="quarter" idx="15"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116522692"/>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clusion_Statement or Question">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3D3910-56F7-4479-49B3-4FEF7062A13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Conclusion</a:t>
            </a:r>
            <a:endParaRPr lang="en-US">
              <a:latin typeface="+mj-lt"/>
            </a:endParaRPr>
          </a:p>
        </p:txBody>
      </p:sp>
      <p:sp>
        <p:nvSpPr>
          <p:cNvPr id="4" name="Text Placeholder 8">
            <a:extLst>
              <a:ext uri="{FF2B5EF4-FFF2-40B4-BE49-F238E27FC236}">
                <a16:creationId xmlns:a16="http://schemas.microsoft.com/office/drawing/2014/main" id="{40B03B5A-A9A8-A0F2-33E9-D12CC04C7130}"/>
              </a:ext>
            </a:extLst>
          </p:cNvPr>
          <p:cNvSpPr>
            <a:spLocks noGrp="1"/>
          </p:cNvSpPr>
          <p:nvPr>
            <p:ph type="body" sz="quarter" idx="12"/>
          </p:nvPr>
        </p:nvSpPr>
        <p:spPr>
          <a:xfrm>
            <a:off x="594360" y="1143000"/>
            <a:ext cx="10058400" cy="4572000"/>
          </a:xfrm>
          <a:prstGeom prst="rect">
            <a:avLst/>
          </a:prstGeom>
        </p:spPr>
        <p:txBody>
          <a:bodyPr anchor="ctr" anchorCtr="0"/>
          <a:lstStyle>
            <a:lvl1pPr marL="0" indent="0">
              <a:buNone/>
              <a:defRPr sz="4200">
                <a:solidFill>
                  <a:schemeClr val="bg1"/>
                </a:solidFill>
              </a:defRPr>
            </a:lvl1pPr>
          </a:lstStyle>
          <a:p>
            <a:pPr lvl="0"/>
            <a:endParaRPr lang="en-US"/>
          </a:p>
        </p:txBody>
      </p:sp>
    </p:spTree>
    <p:extLst>
      <p:ext uri="{BB962C8B-B14F-4D97-AF65-F5344CB8AC3E}">
        <p14:creationId xmlns:p14="http://schemas.microsoft.com/office/powerpoint/2010/main" val="1520360897"/>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clusion_Line - Logo">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28293-B9F5-4E2E-A543-5121573CB3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8360" y="5715000"/>
            <a:ext cx="1828800" cy="504277"/>
          </a:xfrm>
          <a:prstGeom prst="rect">
            <a:avLst/>
          </a:prstGeom>
        </p:spPr>
      </p:pic>
      <p:sp>
        <p:nvSpPr>
          <p:cNvPr id="4" name="Text Placeholder 8">
            <a:extLst>
              <a:ext uri="{FF2B5EF4-FFF2-40B4-BE49-F238E27FC236}">
                <a16:creationId xmlns:a16="http://schemas.microsoft.com/office/drawing/2014/main" id="{E996DCBB-AB67-0121-2017-BE7892AD462F}"/>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83279271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clusion_Text Only">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12648" y="1078992"/>
            <a:ext cx="10972800"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2">
            <a:extLst>
              <a:ext uri="{FF2B5EF4-FFF2-40B4-BE49-F238E27FC236}">
                <a16:creationId xmlns:a16="http://schemas.microsoft.com/office/drawing/2014/main" id="{9C4D57B4-AD39-513A-F58D-6EB89AE1C01F}"/>
              </a:ext>
            </a:extLst>
          </p:cNvPr>
          <p:cNvSpPr>
            <a:spLocks noGrp="1"/>
          </p:cNvSpPr>
          <p:nvPr>
            <p:ph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5" name="Text Placeholder 8">
            <a:extLst>
              <a:ext uri="{FF2B5EF4-FFF2-40B4-BE49-F238E27FC236}">
                <a16:creationId xmlns:a16="http://schemas.microsoft.com/office/drawing/2014/main" id="{9B8ECE3D-FBFC-C078-237E-457047ED9C72}"/>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664871889"/>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clusion_Icons">
    <p:bg>
      <p:bgPr>
        <a:solidFill>
          <a:schemeClr val="tx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1792555" y="1777551"/>
            <a:ext cx="8937843" cy="685800"/>
          </a:xfrm>
          <a:prstGeom prst="rect">
            <a:avLst/>
          </a:prstGeom>
        </p:spPr>
        <p:txBody>
          <a:bodyPr vert="horz" lIns="0" tIns="45720" rIns="0" bIns="45720" rtlCol="0" anchor="ctr" anchorCtr="0">
            <a:noAutofit/>
          </a:bodyPr>
          <a:lstStyle>
            <a:lvl1pPr algn="l">
              <a:defRPr sz="3200">
                <a:solidFill>
                  <a:schemeClr val="bg1"/>
                </a:solidFill>
                <a:latin typeface="+mj-lt"/>
              </a:defRPr>
            </a:lvl1pPr>
          </a:lstStyle>
          <a:p>
            <a:r>
              <a:rPr lang="en-US"/>
              <a:t>Lesson Learned/Point/Icon 1</a:t>
            </a:r>
          </a:p>
        </p:txBody>
      </p:sp>
      <p:sp>
        <p:nvSpPr>
          <p:cNvPr id="4" name="TextBox 3">
            <a:extLst>
              <a:ext uri="{FF2B5EF4-FFF2-40B4-BE49-F238E27FC236}">
                <a16:creationId xmlns:a16="http://schemas.microsoft.com/office/drawing/2014/main" id="{452C2F2C-9D48-FE41-0E22-E8BB67223B87}"/>
              </a:ext>
            </a:extLst>
          </p:cNvPr>
          <p:cNvSpPr txBox="1"/>
          <p:nvPr userDrawn="1"/>
        </p:nvSpPr>
        <p:spPr>
          <a:xfrm>
            <a:off x="594360" y="502920"/>
            <a:ext cx="5943600" cy="276999"/>
          </a:xfrm>
          <a:prstGeom prst="rect">
            <a:avLst/>
          </a:prstGeom>
          <a:noFill/>
          <a:ln>
            <a:noFill/>
          </a:ln>
        </p:spPr>
        <p:txBody>
          <a:bodyPr wrap="square" lIns="0" tIns="0" rIns="0" bIns="0" anchor="ctr" anchorCtr="0">
            <a:spAutoFit/>
          </a:bodyPr>
          <a:lstStyle/>
          <a:p>
            <a:r>
              <a:rPr lang="en-US" cap="all" spc="300">
                <a:solidFill>
                  <a:schemeClr val="bg1"/>
                </a:solidFill>
                <a:latin typeface="+mj-lt"/>
                <a:ea typeface="+mn-lt"/>
                <a:cs typeface="Segoe UI Light"/>
              </a:rPr>
              <a:t>Conclusion</a:t>
            </a:r>
            <a:endParaRPr lang="en-US">
              <a:solidFill>
                <a:schemeClr val="bg1"/>
              </a:solidFill>
              <a:latin typeface="+mj-lt"/>
            </a:endParaRPr>
          </a:p>
        </p:txBody>
      </p:sp>
      <p:sp>
        <p:nvSpPr>
          <p:cNvPr id="11" name="Text Placeholder 10">
            <a:extLst>
              <a:ext uri="{FF2B5EF4-FFF2-40B4-BE49-F238E27FC236}">
                <a16:creationId xmlns:a16="http://schemas.microsoft.com/office/drawing/2014/main" id="{70823665-3AE5-14EC-CF97-D31A0DDC5475}"/>
              </a:ext>
            </a:extLst>
          </p:cNvPr>
          <p:cNvSpPr>
            <a:spLocks noGrp="1"/>
          </p:cNvSpPr>
          <p:nvPr>
            <p:ph type="body" sz="quarter" idx="10" hasCustomPrompt="1"/>
          </p:nvPr>
        </p:nvSpPr>
        <p:spPr>
          <a:xfrm>
            <a:off x="1792555" y="2712813"/>
            <a:ext cx="8877300" cy="685800"/>
          </a:xfrm>
          <a:prstGeom prst="rect">
            <a:avLst/>
          </a:prstGeom>
        </p:spPr>
        <p:txBody>
          <a:bodyPr anchor="ctr"/>
          <a:lstStyle>
            <a:lvl1pPr marL="0" indent="0">
              <a:buNone/>
              <a:defRPr sz="3200">
                <a:solidFill>
                  <a:schemeClr val="bg1"/>
                </a:solidFill>
              </a:defRPr>
            </a:lvl1pPr>
          </a:lstStyle>
          <a:p>
            <a:pPr lvl="0"/>
            <a:r>
              <a:rPr lang="en-US"/>
              <a:t>Lesson Learned/Point/Icon 2</a:t>
            </a:r>
          </a:p>
        </p:txBody>
      </p:sp>
      <p:sp>
        <p:nvSpPr>
          <p:cNvPr id="12" name="Text Placeholder 10">
            <a:extLst>
              <a:ext uri="{FF2B5EF4-FFF2-40B4-BE49-F238E27FC236}">
                <a16:creationId xmlns:a16="http://schemas.microsoft.com/office/drawing/2014/main" id="{45C9528A-089B-EA1E-9A55-622E30997874}"/>
              </a:ext>
            </a:extLst>
          </p:cNvPr>
          <p:cNvSpPr>
            <a:spLocks noGrp="1"/>
          </p:cNvSpPr>
          <p:nvPr>
            <p:ph type="body" sz="quarter" idx="11" hasCustomPrompt="1"/>
          </p:nvPr>
        </p:nvSpPr>
        <p:spPr>
          <a:xfrm>
            <a:off x="1792555" y="3648075"/>
            <a:ext cx="8877300" cy="685800"/>
          </a:xfrm>
          <a:prstGeom prst="rect">
            <a:avLst/>
          </a:prstGeom>
        </p:spPr>
        <p:txBody>
          <a:bodyPr anchor="ctr"/>
          <a:lstStyle>
            <a:lvl1pPr marL="0" indent="0">
              <a:buNone/>
              <a:defRPr sz="3200">
                <a:solidFill>
                  <a:schemeClr val="bg1"/>
                </a:solidFill>
              </a:defRPr>
            </a:lvl1pPr>
          </a:lstStyle>
          <a:p>
            <a:pPr lvl="0"/>
            <a:r>
              <a:rPr lang="en-US"/>
              <a:t>Lesson Learned/Point/Icon 3</a:t>
            </a:r>
          </a:p>
        </p:txBody>
      </p:sp>
      <p:sp>
        <p:nvSpPr>
          <p:cNvPr id="13" name="Text Placeholder 10">
            <a:extLst>
              <a:ext uri="{FF2B5EF4-FFF2-40B4-BE49-F238E27FC236}">
                <a16:creationId xmlns:a16="http://schemas.microsoft.com/office/drawing/2014/main" id="{729597F6-54D5-0DD6-5134-88B7D90AEFF3}"/>
              </a:ext>
            </a:extLst>
          </p:cNvPr>
          <p:cNvSpPr>
            <a:spLocks noGrp="1"/>
          </p:cNvSpPr>
          <p:nvPr>
            <p:ph type="body" sz="quarter" idx="12" hasCustomPrompt="1"/>
          </p:nvPr>
        </p:nvSpPr>
        <p:spPr>
          <a:xfrm>
            <a:off x="1792555" y="4583337"/>
            <a:ext cx="8877300" cy="685800"/>
          </a:xfrm>
          <a:prstGeom prst="rect">
            <a:avLst/>
          </a:prstGeom>
        </p:spPr>
        <p:txBody>
          <a:bodyPr anchor="ctr"/>
          <a:lstStyle>
            <a:lvl1pPr marL="0" indent="0">
              <a:buNone/>
              <a:defRPr sz="3200">
                <a:solidFill>
                  <a:schemeClr val="bg1"/>
                </a:solidFill>
              </a:defRPr>
            </a:lvl1pPr>
          </a:lstStyle>
          <a:p>
            <a:pPr lvl="0"/>
            <a:r>
              <a:rPr lang="en-US"/>
              <a:t>Lesson Learned/Point/Icon 4</a:t>
            </a:r>
          </a:p>
        </p:txBody>
      </p:sp>
      <p:sp>
        <p:nvSpPr>
          <p:cNvPr id="14" name="Text Placeholder 10">
            <a:extLst>
              <a:ext uri="{FF2B5EF4-FFF2-40B4-BE49-F238E27FC236}">
                <a16:creationId xmlns:a16="http://schemas.microsoft.com/office/drawing/2014/main" id="{2FF985BA-4BBC-2B06-225A-A15C306AC6C4}"/>
              </a:ext>
            </a:extLst>
          </p:cNvPr>
          <p:cNvSpPr>
            <a:spLocks noGrp="1"/>
          </p:cNvSpPr>
          <p:nvPr>
            <p:ph type="body" sz="quarter" idx="13" hasCustomPrompt="1"/>
          </p:nvPr>
        </p:nvSpPr>
        <p:spPr>
          <a:xfrm>
            <a:off x="1792555" y="5518599"/>
            <a:ext cx="8877300" cy="685800"/>
          </a:xfrm>
          <a:prstGeom prst="rect">
            <a:avLst/>
          </a:prstGeom>
        </p:spPr>
        <p:txBody>
          <a:bodyPr anchor="ctr"/>
          <a:lstStyle>
            <a:lvl1pPr marL="0" indent="0">
              <a:buNone/>
              <a:defRPr sz="3200">
                <a:solidFill>
                  <a:schemeClr val="bg1"/>
                </a:solidFill>
              </a:defRPr>
            </a:lvl1pPr>
          </a:lstStyle>
          <a:p>
            <a:pPr lvl="0"/>
            <a:r>
              <a:rPr lang="en-US"/>
              <a:t>Lesson Learned/Point/Icon 5</a:t>
            </a:r>
          </a:p>
        </p:txBody>
      </p:sp>
      <p:sp>
        <p:nvSpPr>
          <p:cNvPr id="16" name="Online Image Placeholder 15">
            <a:extLst>
              <a:ext uri="{FF2B5EF4-FFF2-40B4-BE49-F238E27FC236}">
                <a16:creationId xmlns:a16="http://schemas.microsoft.com/office/drawing/2014/main" id="{F487F09C-56CD-9BBA-004F-817D345395AC}"/>
              </a:ext>
            </a:extLst>
          </p:cNvPr>
          <p:cNvSpPr>
            <a:spLocks noGrp="1"/>
          </p:cNvSpPr>
          <p:nvPr>
            <p:ph type="clipArt" sz="quarter" idx="14" hasCustomPrompt="1"/>
          </p:nvPr>
        </p:nvSpPr>
        <p:spPr>
          <a:xfrm>
            <a:off x="594360" y="1777551"/>
            <a:ext cx="733873" cy="677680"/>
          </a:xfrm>
          <a:prstGeom prst="rect">
            <a:avLst/>
          </a:prstGeom>
        </p:spPr>
        <p:txBody>
          <a:bodyPr/>
          <a:lstStyle>
            <a:lvl1pPr marL="0" indent="0">
              <a:buNone/>
              <a:defRPr/>
            </a:lvl1pPr>
          </a:lstStyle>
          <a:p>
            <a:r>
              <a:rPr lang="en-US"/>
              <a:t>icon</a:t>
            </a:r>
          </a:p>
        </p:txBody>
      </p:sp>
      <p:sp>
        <p:nvSpPr>
          <p:cNvPr id="17" name="Online Image Placeholder 15">
            <a:extLst>
              <a:ext uri="{FF2B5EF4-FFF2-40B4-BE49-F238E27FC236}">
                <a16:creationId xmlns:a16="http://schemas.microsoft.com/office/drawing/2014/main" id="{45711949-1B2C-BFDB-8D72-3AC4532AED2E}"/>
              </a:ext>
            </a:extLst>
          </p:cNvPr>
          <p:cNvSpPr>
            <a:spLocks noGrp="1"/>
          </p:cNvSpPr>
          <p:nvPr>
            <p:ph type="clipArt" sz="quarter" idx="15" hasCustomPrompt="1"/>
          </p:nvPr>
        </p:nvSpPr>
        <p:spPr>
          <a:xfrm>
            <a:off x="594360" y="2712813"/>
            <a:ext cx="733873" cy="677680"/>
          </a:xfrm>
          <a:prstGeom prst="rect">
            <a:avLst/>
          </a:prstGeom>
        </p:spPr>
        <p:txBody>
          <a:bodyPr/>
          <a:lstStyle>
            <a:lvl1pPr marL="0" indent="0">
              <a:buNone/>
              <a:defRPr/>
            </a:lvl1pPr>
          </a:lstStyle>
          <a:p>
            <a:r>
              <a:rPr lang="en-US"/>
              <a:t>icon</a:t>
            </a:r>
          </a:p>
        </p:txBody>
      </p:sp>
      <p:sp>
        <p:nvSpPr>
          <p:cNvPr id="18" name="Online Image Placeholder 15">
            <a:extLst>
              <a:ext uri="{FF2B5EF4-FFF2-40B4-BE49-F238E27FC236}">
                <a16:creationId xmlns:a16="http://schemas.microsoft.com/office/drawing/2014/main" id="{53270371-36F6-7AF3-2501-743467CC0842}"/>
              </a:ext>
            </a:extLst>
          </p:cNvPr>
          <p:cNvSpPr>
            <a:spLocks noGrp="1"/>
          </p:cNvSpPr>
          <p:nvPr>
            <p:ph type="clipArt" sz="quarter" idx="16" hasCustomPrompt="1"/>
          </p:nvPr>
        </p:nvSpPr>
        <p:spPr>
          <a:xfrm>
            <a:off x="594360" y="3656195"/>
            <a:ext cx="733873" cy="677680"/>
          </a:xfrm>
          <a:prstGeom prst="rect">
            <a:avLst/>
          </a:prstGeom>
        </p:spPr>
        <p:txBody>
          <a:bodyPr/>
          <a:lstStyle>
            <a:lvl1pPr marL="0" indent="0">
              <a:buNone/>
              <a:defRPr/>
            </a:lvl1pPr>
          </a:lstStyle>
          <a:p>
            <a:r>
              <a:rPr lang="en-US"/>
              <a:t>icon</a:t>
            </a:r>
          </a:p>
        </p:txBody>
      </p:sp>
      <p:sp>
        <p:nvSpPr>
          <p:cNvPr id="19" name="Online Image Placeholder 15">
            <a:extLst>
              <a:ext uri="{FF2B5EF4-FFF2-40B4-BE49-F238E27FC236}">
                <a16:creationId xmlns:a16="http://schemas.microsoft.com/office/drawing/2014/main" id="{510FD7E5-1897-304A-AD55-F3645159C0B9}"/>
              </a:ext>
            </a:extLst>
          </p:cNvPr>
          <p:cNvSpPr>
            <a:spLocks noGrp="1"/>
          </p:cNvSpPr>
          <p:nvPr>
            <p:ph type="clipArt" sz="quarter" idx="17" hasCustomPrompt="1"/>
          </p:nvPr>
        </p:nvSpPr>
        <p:spPr>
          <a:xfrm>
            <a:off x="594360" y="4591457"/>
            <a:ext cx="733873" cy="677680"/>
          </a:xfrm>
          <a:prstGeom prst="rect">
            <a:avLst/>
          </a:prstGeom>
        </p:spPr>
        <p:txBody>
          <a:bodyPr/>
          <a:lstStyle>
            <a:lvl1pPr marL="0" indent="0">
              <a:buNone/>
              <a:defRPr/>
            </a:lvl1pPr>
          </a:lstStyle>
          <a:p>
            <a:r>
              <a:rPr lang="en-US"/>
              <a:t>icon</a:t>
            </a:r>
          </a:p>
        </p:txBody>
      </p:sp>
      <p:sp>
        <p:nvSpPr>
          <p:cNvPr id="20" name="Online Image Placeholder 15">
            <a:extLst>
              <a:ext uri="{FF2B5EF4-FFF2-40B4-BE49-F238E27FC236}">
                <a16:creationId xmlns:a16="http://schemas.microsoft.com/office/drawing/2014/main" id="{118DE7F0-8B24-E52C-37C5-D737240C6CAA}"/>
              </a:ext>
            </a:extLst>
          </p:cNvPr>
          <p:cNvSpPr>
            <a:spLocks noGrp="1"/>
          </p:cNvSpPr>
          <p:nvPr>
            <p:ph type="clipArt" sz="quarter" idx="18" hasCustomPrompt="1"/>
          </p:nvPr>
        </p:nvSpPr>
        <p:spPr>
          <a:xfrm>
            <a:off x="594360" y="5518599"/>
            <a:ext cx="733873" cy="677680"/>
          </a:xfrm>
          <a:prstGeom prst="rect">
            <a:avLst/>
          </a:prstGeom>
        </p:spPr>
        <p:txBody>
          <a:bodyPr/>
          <a:lstStyle>
            <a:lvl1pPr marL="0" indent="0">
              <a:buNone/>
              <a:defRPr/>
            </a:lvl1pPr>
          </a:lstStyle>
          <a:p>
            <a:r>
              <a:rPr lang="en-US"/>
              <a:t>icon</a:t>
            </a:r>
          </a:p>
        </p:txBody>
      </p:sp>
      <p:sp>
        <p:nvSpPr>
          <p:cNvPr id="2" name="Text Placeholder 4">
            <a:extLst>
              <a:ext uri="{FF2B5EF4-FFF2-40B4-BE49-F238E27FC236}">
                <a16:creationId xmlns:a16="http://schemas.microsoft.com/office/drawing/2014/main" id="{E69CEB25-DF5A-C59F-7CD6-49E432269D51}"/>
              </a:ext>
            </a:extLst>
          </p:cNvPr>
          <p:cNvSpPr>
            <a:spLocks noGrp="1"/>
          </p:cNvSpPr>
          <p:nvPr>
            <p:ph type="body" sz="quarter" idx="19" hasCustomPrompt="1"/>
          </p:nvPr>
        </p:nvSpPr>
        <p:spPr>
          <a:xfrm>
            <a:off x="593725" y="906463"/>
            <a:ext cx="10136188" cy="685800"/>
          </a:xfrm>
        </p:spPr>
        <p:txBody>
          <a:bodyPr/>
          <a:lstStyle>
            <a:lvl1pPr marL="0" indent="0">
              <a:buNone/>
              <a:defRPr sz="4000">
                <a:solidFill>
                  <a:schemeClr val="bg1"/>
                </a:solidFill>
              </a:defRPr>
            </a:lvl1pPr>
            <a:lvl2pPr marL="457200" indent="0">
              <a:buNone/>
              <a:defRPr/>
            </a:lvl2pPr>
          </a:lstStyle>
          <a:p>
            <a:pPr lvl="0"/>
            <a:r>
              <a:rPr lang="en-US"/>
              <a:t>Click to edit heading</a:t>
            </a:r>
          </a:p>
        </p:txBody>
      </p:sp>
    </p:spTree>
    <p:extLst>
      <p:ext uri="{BB962C8B-B14F-4D97-AF65-F5344CB8AC3E}">
        <p14:creationId xmlns:p14="http://schemas.microsoft.com/office/powerpoint/2010/main" val="422205585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clusion_Text + imag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3931919"/>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BA33D757-EDE5-612B-9047-140CE8472FE1}"/>
              </a:ext>
            </a:extLst>
          </p:cNvPr>
          <p:cNvSpPr>
            <a:spLocks noGrp="1"/>
          </p:cNvSpPr>
          <p:nvPr>
            <p:ph idx="1"/>
          </p:nvPr>
        </p:nvSpPr>
        <p:spPr>
          <a:xfrm>
            <a:off x="609599" y="2057400"/>
            <a:ext cx="5262977"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2" name="Text Placeholder 8">
            <a:extLst>
              <a:ext uri="{FF2B5EF4-FFF2-40B4-BE49-F238E27FC236}">
                <a16:creationId xmlns:a16="http://schemas.microsoft.com/office/drawing/2014/main" id="{ADA88CFC-C455-1609-0C55-7C3CC0624D0C}"/>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8" name="Text Placeholder 8">
            <a:extLst>
              <a:ext uri="{FF2B5EF4-FFF2-40B4-BE49-F238E27FC236}">
                <a16:creationId xmlns:a16="http://schemas.microsoft.com/office/drawing/2014/main" id="{790B5106-8657-1214-ACA3-D349FDB2E589}"/>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416100776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ject Background_Blank">
    <p:bg>
      <p:bgPr>
        <a:solidFill>
          <a:schemeClr val="bg1"/>
        </a:solidFill>
        <a:effectLst/>
      </p:bgPr>
    </p:bg>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EE89A147-3859-BA18-0490-EF6D30865E0F}"/>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1759413684"/>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ext + image_full bleed">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571784" y="0"/>
            <a:ext cx="5620215" cy="6858000"/>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5262976"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2">
            <a:extLst>
              <a:ext uri="{FF2B5EF4-FFF2-40B4-BE49-F238E27FC236}">
                <a16:creationId xmlns:a16="http://schemas.microsoft.com/office/drawing/2014/main" id="{2FA9AAC1-FEA5-7C28-B019-254A1A08AEB2}"/>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5" name="Text Placeholder 8">
            <a:extLst>
              <a:ext uri="{FF2B5EF4-FFF2-40B4-BE49-F238E27FC236}">
                <a16:creationId xmlns:a16="http://schemas.microsoft.com/office/drawing/2014/main" id="{990A286C-E4C4-160F-C74C-E449CF8ECA95}"/>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121045701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59436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75848"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2" name="Text Placeholder 8">
            <a:extLst>
              <a:ext uri="{FF2B5EF4-FFF2-40B4-BE49-F238E27FC236}">
                <a16:creationId xmlns:a16="http://schemas.microsoft.com/office/drawing/2014/main" id="{A7B95F6D-2311-2F3E-5F22-86BF6E57116A}"/>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3" name="Text Placeholder 8">
            <a:extLst>
              <a:ext uri="{FF2B5EF4-FFF2-40B4-BE49-F238E27FC236}">
                <a16:creationId xmlns:a16="http://schemas.microsoft.com/office/drawing/2014/main" id="{F87A760C-B193-07C2-CE6E-CAEBCD81E291}"/>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190296329"/>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able">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95025"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able Placeholder 2">
            <a:extLst>
              <a:ext uri="{FF2B5EF4-FFF2-40B4-BE49-F238E27FC236}">
                <a16:creationId xmlns:a16="http://schemas.microsoft.com/office/drawing/2014/main" id="{688F4049-70D5-70FE-CF3A-444EBD7A6723}"/>
              </a:ext>
            </a:extLst>
          </p:cNvPr>
          <p:cNvSpPr>
            <a:spLocks noGrp="1"/>
          </p:cNvSpPr>
          <p:nvPr>
            <p:ph type="tbl" sz="quarter" idx="14"/>
          </p:nvPr>
        </p:nvSpPr>
        <p:spPr>
          <a:xfrm>
            <a:off x="598487" y="2030184"/>
            <a:ext cx="10995025" cy="4021138"/>
          </a:xfrm>
          <a:prstGeom prst="rect">
            <a:avLst/>
          </a:prstGeom>
        </p:spPr>
        <p:txBody>
          <a:bodyPr/>
          <a:lstStyle/>
          <a:p>
            <a:endParaRPr lang="en-US"/>
          </a:p>
        </p:txBody>
      </p:sp>
      <p:sp>
        <p:nvSpPr>
          <p:cNvPr id="5" name="Text Placeholder 8">
            <a:extLst>
              <a:ext uri="{FF2B5EF4-FFF2-40B4-BE49-F238E27FC236}">
                <a16:creationId xmlns:a16="http://schemas.microsoft.com/office/drawing/2014/main" id="{18C069C1-65CB-D4D0-74D0-0E1EAD09ED5A}"/>
              </a:ext>
            </a:extLst>
          </p:cNvPr>
          <p:cNvSpPr>
            <a:spLocks noGrp="1"/>
          </p:cNvSpPr>
          <p:nvPr>
            <p:ph type="body" sz="quarter" idx="15"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29402544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Project Background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28293-B9F5-4E2E-A543-5121573CB3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8360" y="5715000"/>
            <a:ext cx="1828800" cy="504277"/>
          </a:xfrm>
          <a:prstGeom prst="rect">
            <a:avLst/>
          </a:prstGeom>
        </p:spPr>
      </p:pic>
      <p:sp>
        <p:nvSpPr>
          <p:cNvPr id="2" name="TextBox 1">
            <a:extLst>
              <a:ext uri="{FF2B5EF4-FFF2-40B4-BE49-F238E27FC236}">
                <a16:creationId xmlns:a16="http://schemas.microsoft.com/office/drawing/2014/main" id="{742EB986-FD6D-A336-597E-EDF339C9FBDC}"/>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accent1"/>
                </a:solidFill>
                <a:latin typeface="+mj-lt"/>
                <a:ea typeface="+mn-lt"/>
                <a:cs typeface="Segoe UI Light"/>
              </a:rPr>
              <a:t>Contact</a:t>
            </a:r>
            <a:endParaRPr lang="en-US">
              <a:solidFill>
                <a:schemeClr val="accent1"/>
              </a:solidFill>
              <a:latin typeface="+mj-lt"/>
            </a:endParaRPr>
          </a:p>
        </p:txBody>
      </p:sp>
      <p:sp>
        <p:nvSpPr>
          <p:cNvPr id="6" name="Content Placeholder 5">
            <a:extLst>
              <a:ext uri="{FF2B5EF4-FFF2-40B4-BE49-F238E27FC236}">
                <a16:creationId xmlns:a16="http://schemas.microsoft.com/office/drawing/2014/main" id="{3DBABDE5-F0BA-4168-4FD7-53B7F0027F34}"/>
              </a:ext>
            </a:extLst>
          </p:cNvPr>
          <p:cNvSpPr>
            <a:spLocks noGrp="1"/>
          </p:cNvSpPr>
          <p:nvPr>
            <p:ph sz="quarter" idx="10" hasCustomPrompt="1"/>
          </p:nvPr>
        </p:nvSpPr>
        <p:spPr>
          <a:xfrm>
            <a:off x="4388545" y="1589086"/>
            <a:ext cx="3657600" cy="3657600"/>
          </a:xfrm>
          <a:prstGeom prst="rect">
            <a:avLst/>
          </a:prstGeom>
        </p:spPr>
        <p:txBody>
          <a:bodyPr/>
          <a:lstStyle>
            <a:lvl1pPr marL="0" indent="0">
              <a:buNone/>
              <a:defRPr>
                <a:solidFill>
                  <a:schemeClr val="accent1"/>
                </a:solidFill>
              </a:defRPr>
            </a:lvl1pPr>
            <a:lvl3pPr marL="914400" indent="0">
              <a:buNone/>
              <a:defRPr/>
            </a:lvl3pPr>
            <a:lvl4pPr>
              <a:defRPr>
                <a:solidFill>
                  <a:schemeClr val="accent1"/>
                </a:solidFill>
              </a:defRPr>
            </a:lvl4pPr>
            <a:lvl5pPr>
              <a:defRPr>
                <a:solidFill>
                  <a:schemeClr val="accent1"/>
                </a:solidFill>
              </a:defRPr>
            </a:lvl5pPr>
          </a:lstStyle>
          <a:p>
            <a:pPr lvl="0"/>
            <a:r>
              <a:rPr lang="en-US"/>
              <a:t>QR code (virtual business card) </a:t>
            </a:r>
          </a:p>
        </p:txBody>
      </p:sp>
      <p:sp>
        <p:nvSpPr>
          <p:cNvPr id="7" name="Content Placeholder 5">
            <a:extLst>
              <a:ext uri="{FF2B5EF4-FFF2-40B4-BE49-F238E27FC236}">
                <a16:creationId xmlns:a16="http://schemas.microsoft.com/office/drawing/2014/main" id="{505E5414-CFBF-1C73-C3B8-7E9D72D1ED18}"/>
              </a:ext>
            </a:extLst>
          </p:cNvPr>
          <p:cNvSpPr>
            <a:spLocks noGrp="1"/>
          </p:cNvSpPr>
          <p:nvPr>
            <p:ph sz="quarter" idx="11" hasCustomPrompt="1"/>
          </p:nvPr>
        </p:nvSpPr>
        <p:spPr>
          <a:xfrm>
            <a:off x="594360" y="1589086"/>
            <a:ext cx="3657600" cy="3657600"/>
          </a:xfrm>
          <a:prstGeom prst="rect">
            <a:avLst/>
          </a:prstGeom>
        </p:spPr>
        <p:txBody>
          <a:bodyPr/>
          <a:lstStyle>
            <a:lvl1pPr marL="0" indent="0">
              <a:buNone/>
              <a:defRPr>
                <a:solidFill>
                  <a:schemeClr val="accent1"/>
                </a:solidFill>
              </a:defRPr>
            </a:lvl1pPr>
            <a:lvl3pPr marL="914400" indent="0">
              <a:buNone/>
              <a:defRPr/>
            </a:lvl3pPr>
            <a:lvl4pPr>
              <a:defRPr>
                <a:solidFill>
                  <a:schemeClr val="accent1"/>
                </a:solidFill>
              </a:defRPr>
            </a:lvl4pPr>
            <a:lvl5pPr>
              <a:defRPr>
                <a:solidFill>
                  <a:schemeClr val="accent1"/>
                </a:solidFill>
              </a:defRPr>
            </a:lvl5pPr>
          </a:lstStyle>
          <a:p>
            <a:pPr lvl="0"/>
            <a:r>
              <a:rPr lang="en-US"/>
              <a:t>Headshot</a:t>
            </a:r>
          </a:p>
        </p:txBody>
      </p:sp>
      <p:sp>
        <p:nvSpPr>
          <p:cNvPr id="12" name="Text Placeholder 11">
            <a:extLst>
              <a:ext uri="{FF2B5EF4-FFF2-40B4-BE49-F238E27FC236}">
                <a16:creationId xmlns:a16="http://schemas.microsoft.com/office/drawing/2014/main" id="{32CB3836-64A0-F134-5530-7AC1A14BF4D5}"/>
              </a:ext>
            </a:extLst>
          </p:cNvPr>
          <p:cNvSpPr>
            <a:spLocks noGrp="1"/>
          </p:cNvSpPr>
          <p:nvPr>
            <p:ph type="body" sz="quarter" idx="12" hasCustomPrompt="1"/>
          </p:nvPr>
        </p:nvSpPr>
        <p:spPr>
          <a:xfrm>
            <a:off x="8182730" y="1589086"/>
            <a:ext cx="3463290" cy="1305569"/>
          </a:xfrm>
          <a:prstGeom prst="rect">
            <a:avLst/>
          </a:prstGeom>
        </p:spPr>
        <p:txBody>
          <a:bodyPr/>
          <a:lstStyle>
            <a:lvl1pPr marL="0" indent="0">
              <a:buNone/>
              <a:defRPr sz="4800">
                <a:solidFill>
                  <a:schemeClr val="accent1"/>
                </a:solidFill>
              </a:defRPr>
            </a:lvl1pPr>
            <a:lvl2pPr marL="457200"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Name</a:t>
            </a:r>
          </a:p>
          <a:p>
            <a:pPr lvl="0"/>
            <a:r>
              <a:rPr lang="en-US"/>
              <a:t>Last Name</a:t>
            </a:r>
          </a:p>
        </p:txBody>
      </p:sp>
      <p:sp>
        <p:nvSpPr>
          <p:cNvPr id="13" name="Text Placeholder 11">
            <a:extLst>
              <a:ext uri="{FF2B5EF4-FFF2-40B4-BE49-F238E27FC236}">
                <a16:creationId xmlns:a16="http://schemas.microsoft.com/office/drawing/2014/main" id="{4DAEAC14-DD47-5BA4-72C7-0C4FA0FBFBD8}"/>
              </a:ext>
            </a:extLst>
          </p:cNvPr>
          <p:cNvSpPr>
            <a:spLocks noGrp="1"/>
          </p:cNvSpPr>
          <p:nvPr>
            <p:ph type="body" sz="quarter" idx="13" hasCustomPrompt="1"/>
          </p:nvPr>
        </p:nvSpPr>
        <p:spPr>
          <a:xfrm>
            <a:off x="8182730" y="3362968"/>
            <a:ext cx="3463290" cy="951123"/>
          </a:xfrm>
          <a:prstGeom prst="rect">
            <a:avLst/>
          </a:prstGeom>
        </p:spPr>
        <p:txBody>
          <a:bodyPr/>
          <a:lstStyle>
            <a:lvl1pPr marL="0" indent="0">
              <a:buNone/>
              <a:defRPr sz="2400">
                <a:solidFill>
                  <a:schemeClr val="accent1"/>
                </a:solidFill>
              </a:defRPr>
            </a:lvl1pPr>
            <a:lvl2pPr marL="457200"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Title/Position</a:t>
            </a:r>
          </a:p>
        </p:txBody>
      </p:sp>
      <p:sp>
        <p:nvSpPr>
          <p:cNvPr id="14" name="Text Placeholder 11">
            <a:extLst>
              <a:ext uri="{FF2B5EF4-FFF2-40B4-BE49-F238E27FC236}">
                <a16:creationId xmlns:a16="http://schemas.microsoft.com/office/drawing/2014/main" id="{8EC77595-D83F-E0FD-A07A-44B664FD7ECE}"/>
              </a:ext>
            </a:extLst>
          </p:cNvPr>
          <p:cNvSpPr>
            <a:spLocks noGrp="1"/>
          </p:cNvSpPr>
          <p:nvPr>
            <p:ph type="body" sz="quarter" idx="14" hasCustomPrompt="1"/>
          </p:nvPr>
        </p:nvSpPr>
        <p:spPr>
          <a:xfrm>
            <a:off x="8182730" y="4407877"/>
            <a:ext cx="3463290" cy="838809"/>
          </a:xfrm>
          <a:prstGeom prst="rect">
            <a:avLst/>
          </a:prstGeom>
        </p:spPr>
        <p:txBody>
          <a:bodyPr/>
          <a:lstStyle>
            <a:lvl1pPr marL="0" indent="0">
              <a:buNone/>
              <a:defRPr sz="1800">
                <a:solidFill>
                  <a:schemeClr val="accent1"/>
                </a:solidFill>
              </a:defRPr>
            </a:lvl1pPr>
            <a:lvl2pPr marL="457200"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Additional contact info</a:t>
            </a:r>
          </a:p>
        </p:txBody>
      </p:sp>
      <p:cxnSp>
        <p:nvCxnSpPr>
          <p:cNvPr id="3" name="Straight Connector 2">
            <a:extLst>
              <a:ext uri="{FF2B5EF4-FFF2-40B4-BE49-F238E27FC236}">
                <a16:creationId xmlns:a16="http://schemas.microsoft.com/office/drawing/2014/main" id="{DCB88110-516B-9B9B-B3BF-5E43AF44DBC7}"/>
              </a:ext>
            </a:extLst>
          </p:cNvPr>
          <p:cNvCxnSpPr>
            <a:cxnSpLocks/>
          </p:cNvCxnSpPr>
          <p:nvPr userDrawn="1"/>
        </p:nvCxnSpPr>
        <p:spPr>
          <a:xfrm>
            <a:off x="593725" y="1024890"/>
            <a:ext cx="274320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146063"/>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References">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16BB6C-D033-4020-B4E4-F9FFA87AD87E}"/>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accent1"/>
                </a:solidFill>
                <a:latin typeface="+mj-lt"/>
                <a:ea typeface="+mn-lt"/>
                <a:cs typeface="Segoe UI Light"/>
              </a:rPr>
              <a:t>References</a:t>
            </a:r>
            <a:endParaRPr lang="en-US">
              <a:solidFill>
                <a:schemeClr val="accent1"/>
              </a:solidFill>
              <a:latin typeface="+mj-lt"/>
            </a:endParaRPr>
          </a:p>
        </p:txBody>
      </p:sp>
      <p:sp>
        <p:nvSpPr>
          <p:cNvPr id="2" name="Text Placeholder 4">
            <a:extLst>
              <a:ext uri="{FF2B5EF4-FFF2-40B4-BE49-F238E27FC236}">
                <a16:creationId xmlns:a16="http://schemas.microsoft.com/office/drawing/2014/main" id="{264729A7-D453-52B8-B685-1A57D5746938}"/>
              </a:ext>
            </a:extLst>
          </p:cNvPr>
          <p:cNvSpPr>
            <a:spLocks noGrp="1"/>
          </p:cNvSpPr>
          <p:nvPr>
            <p:ph type="body" sz="quarter" idx="10" hasCustomPrompt="1"/>
          </p:nvPr>
        </p:nvSpPr>
        <p:spPr>
          <a:xfrm>
            <a:off x="594360" y="1395662"/>
            <a:ext cx="5262976" cy="4246855"/>
          </a:xfrm>
          <a:prstGeom prst="rect">
            <a:avLst/>
          </a:prstGeom>
        </p:spPr>
        <p:txBody>
          <a:bodyPr lIns="0" rIns="0"/>
          <a:lstStyle>
            <a:lvl1pPr marL="0" indent="0">
              <a:buNone/>
              <a:defRPr sz="2000">
                <a:solidFill>
                  <a:srgbClr val="5A5A5A"/>
                </a:solidFill>
              </a:defRPr>
            </a:lvl1pPr>
            <a:lvl2pPr>
              <a:defRPr>
                <a:solidFill>
                  <a:srgbClr val="5A5A5A"/>
                </a:solidFill>
              </a:defRPr>
            </a:lvl2pPr>
            <a:lvl3pPr>
              <a:defRPr>
                <a:solidFill>
                  <a:srgbClr val="5A5A5A"/>
                </a:solidFill>
              </a:defRPr>
            </a:lvl3pPr>
            <a:lvl4pPr>
              <a:defRPr>
                <a:solidFill>
                  <a:srgbClr val="5A5A5A"/>
                </a:solidFill>
              </a:defRPr>
            </a:lvl4pPr>
            <a:lvl5pPr>
              <a:defRPr>
                <a:solidFill>
                  <a:srgbClr val="5A5A5A"/>
                </a:solidFill>
              </a:defRPr>
            </a:lvl5pPr>
          </a:lstStyle>
          <a:p>
            <a:pPr lvl="0"/>
            <a:r>
              <a:rPr lang="en-US"/>
              <a:t>Click to add references</a:t>
            </a:r>
          </a:p>
        </p:txBody>
      </p:sp>
      <p:sp>
        <p:nvSpPr>
          <p:cNvPr id="10" name="Text Placeholder 4">
            <a:extLst>
              <a:ext uri="{FF2B5EF4-FFF2-40B4-BE49-F238E27FC236}">
                <a16:creationId xmlns:a16="http://schemas.microsoft.com/office/drawing/2014/main" id="{62F8A7D5-4EB0-EC2C-8D99-557811A953E3}"/>
              </a:ext>
            </a:extLst>
          </p:cNvPr>
          <p:cNvSpPr>
            <a:spLocks noGrp="1"/>
          </p:cNvSpPr>
          <p:nvPr>
            <p:ph type="body" sz="quarter" idx="11" hasCustomPrompt="1"/>
          </p:nvPr>
        </p:nvSpPr>
        <p:spPr>
          <a:xfrm>
            <a:off x="6334666" y="1395662"/>
            <a:ext cx="5244688" cy="4246855"/>
          </a:xfrm>
          <a:prstGeom prst="rect">
            <a:avLst/>
          </a:prstGeom>
        </p:spPr>
        <p:txBody>
          <a:bodyPr rIns="0"/>
          <a:lstStyle>
            <a:lvl1pPr marL="0" indent="0">
              <a:buNone/>
              <a:defRPr sz="2000">
                <a:solidFill>
                  <a:srgbClr val="5A5A5A"/>
                </a:solidFill>
              </a:defRPr>
            </a:lvl1pPr>
            <a:lvl2pPr>
              <a:defRPr>
                <a:solidFill>
                  <a:srgbClr val="5A5A5A"/>
                </a:solidFill>
              </a:defRPr>
            </a:lvl2pPr>
            <a:lvl3pPr>
              <a:defRPr>
                <a:solidFill>
                  <a:srgbClr val="5A5A5A"/>
                </a:solidFill>
              </a:defRPr>
            </a:lvl3pPr>
            <a:lvl4pPr>
              <a:defRPr>
                <a:solidFill>
                  <a:srgbClr val="5A5A5A"/>
                </a:solidFill>
              </a:defRPr>
            </a:lvl4pPr>
            <a:lvl5pPr>
              <a:defRPr>
                <a:solidFill>
                  <a:srgbClr val="5A5A5A"/>
                </a:solidFill>
              </a:defRPr>
            </a:lvl5pPr>
          </a:lstStyle>
          <a:p>
            <a:pPr lvl="0"/>
            <a:r>
              <a:rPr lang="en-US"/>
              <a:t>Click to add references</a:t>
            </a:r>
          </a:p>
        </p:txBody>
      </p:sp>
      <p:cxnSp>
        <p:nvCxnSpPr>
          <p:cNvPr id="3" name="Straight Connector 2">
            <a:extLst>
              <a:ext uri="{FF2B5EF4-FFF2-40B4-BE49-F238E27FC236}">
                <a16:creationId xmlns:a16="http://schemas.microsoft.com/office/drawing/2014/main" id="{854F8005-0E6E-6192-140A-E31690639FFC}"/>
              </a:ext>
            </a:extLst>
          </p:cNvPr>
          <p:cNvCxnSpPr>
            <a:cxnSpLocks/>
          </p:cNvCxnSpPr>
          <p:nvPr userDrawn="1"/>
        </p:nvCxnSpPr>
        <p:spPr>
          <a:xfrm>
            <a:off x="593725" y="1024890"/>
            <a:ext cx="274320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152080"/>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line Title and Conten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1905000"/>
            <a:ext cx="10972800" cy="3810000"/>
          </a:xfrm>
        </p:spPr>
        <p:txBody>
          <a:bodyPr r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a:xfrm>
            <a:off x="609600" y="609600"/>
            <a:ext cx="10972800" cy="1173480"/>
          </a:xfrm>
          <a:prstGeom prst="rect">
            <a:avLst/>
          </a:prstGeom>
        </p:spPr>
        <p:txBody>
          <a:bodyPr vert="horz" lIns="0" tIns="45720" rIns="0" bIns="45720" rtlCol="0" anchor="t" anchorCtr="0">
            <a:noAutofit/>
          </a:bodyPr>
          <a:lstStyle>
            <a:lvl1pPr>
              <a:defRPr/>
            </a:lvl1pPr>
          </a:lstStyle>
          <a:p>
            <a:r>
              <a:rPr lang="en-US"/>
              <a:t>Click to edit master title style for two-line title slide layout</a:t>
            </a:r>
          </a:p>
        </p:txBody>
      </p:sp>
    </p:spTree>
    <p:extLst>
      <p:ext uri="{BB962C8B-B14F-4D97-AF65-F5344CB8AC3E}">
        <p14:creationId xmlns:p14="http://schemas.microsoft.com/office/powerpoint/2010/main" val="3668186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2" y="1447800"/>
            <a:ext cx="10972798" cy="4267200"/>
          </a:xfrm>
        </p:spPr>
        <p:txBody>
          <a:bodyPr rIns="0" numCol="1" spcCol="45720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a:xfrm>
            <a:off x="609600" y="609600"/>
            <a:ext cx="10972800" cy="685800"/>
          </a:xfrm>
          <a:prstGeom prst="rect">
            <a:avLst/>
          </a:prstGeom>
        </p:spPr>
        <p:txBody>
          <a:bodyPr vert="horz" lIns="0" tIns="45720" rIns="0" bIns="45720" rtlCol="0" anchor="t" anchorCtr="0">
            <a:noAutofit/>
          </a:bodyPr>
          <a:lstStyle>
            <a:lvl1pPr>
              <a:defRPr/>
            </a:lvl1pPr>
          </a:lstStyle>
          <a:p>
            <a:r>
              <a:rPr lang="en-US"/>
              <a:t>Click to edit master title style</a:t>
            </a:r>
          </a:p>
        </p:txBody>
      </p:sp>
    </p:spTree>
    <p:extLst>
      <p:ext uri="{BB962C8B-B14F-4D97-AF65-F5344CB8AC3E}">
        <p14:creationId xmlns:p14="http://schemas.microsoft.com/office/powerpoint/2010/main" val="1331192412"/>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with Video Speaker">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2" y="1447800"/>
            <a:ext cx="10972798" cy="4267200"/>
          </a:xfrm>
        </p:spPr>
        <p:txBody>
          <a:bodyPr rIns="0" numCol="1" spcCol="45720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a:xfrm>
            <a:off x="609600" y="609600"/>
            <a:ext cx="9296400" cy="685800"/>
          </a:xfrm>
          <a:prstGeom prst="rect">
            <a:avLst/>
          </a:prstGeom>
        </p:spPr>
        <p:txBody>
          <a:bodyPr vert="horz" lIns="0" tIns="45720" rIns="0" bIns="45720" rtlCol="0" anchor="t" anchorCtr="0">
            <a:noAutofit/>
          </a:bodyPr>
          <a:lstStyle>
            <a:lvl1pPr>
              <a:defRPr/>
            </a:lvl1pPr>
          </a:lstStyle>
          <a:p>
            <a:r>
              <a:rPr lang="en-US"/>
              <a:t>Click to edit master title style</a:t>
            </a:r>
          </a:p>
        </p:txBody>
      </p:sp>
      <p:sp>
        <p:nvSpPr>
          <p:cNvPr id="3" name="Rectangle 2">
            <a:extLst>
              <a:ext uri="{FF2B5EF4-FFF2-40B4-BE49-F238E27FC236}">
                <a16:creationId xmlns:a16="http://schemas.microsoft.com/office/drawing/2014/main" id="{4CB6323A-55B6-440D-81CA-B4E7DD3D9BA5}"/>
              </a:ext>
            </a:extLst>
          </p:cNvPr>
          <p:cNvSpPr/>
          <p:nvPr userDrawn="1"/>
        </p:nvSpPr>
        <p:spPr>
          <a:xfrm>
            <a:off x="10058400" y="-76200"/>
            <a:ext cx="2209800" cy="1371600"/>
          </a:xfrm>
          <a:prstGeom prst="rect">
            <a:avLst/>
          </a:prstGeom>
          <a:noFill/>
          <a:ln w="12700">
            <a:solidFill>
              <a:schemeClr val="bg2">
                <a:lumMod val="40000"/>
                <a:lumOff val="6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908933681"/>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 2 Column">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09600" y="609600"/>
            <a:ext cx="10972800" cy="685800"/>
          </a:xfrm>
          <a:prstGeom prst="rect">
            <a:avLst/>
          </a:prstGeom>
        </p:spPr>
        <p:txBody>
          <a:bodyPr vert="horz" lIns="0" tIns="45720" rIns="0" bIns="45720" rtlCol="0" anchor="t" anchorCtr="0">
            <a:noAutofit/>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45534C5-C68C-4EE7-AC2B-6B917D8FA21F}"/>
              </a:ext>
            </a:extLst>
          </p:cNvPr>
          <p:cNvSpPr>
            <a:spLocks noGrp="1"/>
          </p:cNvSpPr>
          <p:nvPr>
            <p:ph sz="quarter" idx="11"/>
          </p:nvPr>
        </p:nvSpPr>
        <p:spPr>
          <a:xfrm>
            <a:off x="6248400" y="1447800"/>
            <a:ext cx="5334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6C1B908-44AF-4C02-BE56-CB54483E4448}"/>
              </a:ext>
            </a:extLst>
          </p:cNvPr>
          <p:cNvSpPr>
            <a:spLocks noGrp="1"/>
          </p:cNvSpPr>
          <p:nvPr>
            <p:ph sz="quarter" idx="12"/>
          </p:nvPr>
        </p:nvSpPr>
        <p:spPr>
          <a:xfrm>
            <a:off x="609600" y="1447800"/>
            <a:ext cx="5334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2659907"/>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 3 Column">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09600" y="609600"/>
            <a:ext cx="10972800" cy="685800"/>
          </a:xfrm>
          <a:prstGeom prst="rect">
            <a:avLst/>
          </a:prstGeom>
        </p:spPr>
        <p:txBody>
          <a:bodyPr vert="horz" lIns="0" tIns="45720" rIns="0" bIns="45720" rtlCol="0" anchor="t" anchorCtr="0">
            <a:noAutofit/>
          </a:bodyPr>
          <a:lstStyle>
            <a:lvl1pPr>
              <a:defRPr/>
            </a:lvl1pPr>
          </a:lstStyle>
          <a:p>
            <a:r>
              <a:rPr lang="en-US"/>
              <a:t>Click to edit master title style</a:t>
            </a:r>
          </a:p>
        </p:txBody>
      </p:sp>
      <p:sp>
        <p:nvSpPr>
          <p:cNvPr id="3" name="Content Placeholder 2">
            <a:extLst>
              <a:ext uri="{FF2B5EF4-FFF2-40B4-BE49-F238E27FC236}">
                <a16:creationId xmlns:a16="http://schemas.microsoft.com/office/drawing/2014/main" id="{945534C5-C68C-4EE7-AC2B-6B917D8FA21F}"/>
              </a:ext>
            </a:extLst>
          </p:cNvPr>
          <p:cNvSpPr>
            <a:spLocks noGrp="1"/>
          </p:cNvSpPr>
          <p:nvPr>
            <p:ph sz="quarter" idx="11"/>
          </p:nvPr>
        </p:nvSpPr>
        <p:spPr>
          <a:xfrm>
            <a:off x="4381500" y="1447800"/>
            <a:ext cx="3429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a:extLst>
              <a:ext uri="{FF2B5EF4-FFF2-40B4-BE49-F238E27FC236}">
                <a16:creationId xmlns:a16="http://schemas.microsoft.com/office/drawing/2014/main" id="{96C1B908-44AF-4C02-BE56-CB54483E4448}"/>
              </a:ext>
            </a:extLst>
          </p:cNvPr>
          <p:cNvSpPr>
            <a:spLocks noGrp="1"/>
          </p:cNvSpPr>
          <p:nvPr>
            <p:ph sz="quarter" idx="12"/>
          </p:nvPr>
        </p:nvSpPr>
        <p:spPr>
          <a:xfrm>
            <a:off x="609600" y="1447800"/>
            <a:ext cx="3429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3768F92A-B1E4-440A-A843-CAA9F6B771EF}"/>
              </a:ext>
            </a:extLst>
          </p:cNvPr>
          <p:cNvSpPr>
            <a:spLocks noGrp="1"/>
          </p:cNvSpPr>
          <p:nvPr>
            <p:ph sz="quarter" idx="13"/>
          </p:nvPr>
        </p:nvSpPr>
        <p:spPr>
          <a:xfrm>
            <a:off x="8153400" y="1447800"/>
            <a:ext cx="34290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829079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icinity Map or Full Image">
    <p:bg>
      <p:bgPr>
        <a:solidFill>
          <a:schemeClr val="bg1">
            <a:lumMod val="8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0" y="0"/>
            <a:ext cx="12192000" cy="6858000"/>
          </a:xfrm>
          <a:solidFill>
            <a:srgbClr val="1F1D1E"/>
          </a:solidFill>
        </p:spPr>
        <p:txBody>
          <a:bodyPr anchor="ctr" anchorCtr="0"/>
          <a:lstStyle>
            <a:lvl1pPr marL="0" indent="0" algn="ctr">
              <a:buNone/>
              <a:defRPr>
                <a:solidFill>
                  <a:srgbClr val="5A5A5A"/>
                </a:solidFill>
              </a:defRPr>
            </a:lvl1pPr>
          </a:lstStyle>
          <a:p>
            <a:r>
              <a:rPr lang="en-US"/>
              <a:t>Click to insert vicinity map or picture</a:t>
            </a:r>
          </a:p>
        </p:txBody>
      </p:sp>
      <p:sp>
        <p:nvSpPr>
          <p:cNvPr id="9" name="Text Placeholder 8">
            <a:extLst>
              <a:ext uri="{FF2B5EF4-FFF2-40B4-BE49-F238E27FC236}">
                <a16:creationId xmlns:a16="http://schemas.microsoft.com/office/drawing/2014/main" id="{0175FF5C-A03A-44A9-8230-3B61B5FE6506}"/>
              </a:ext>
            </a:extLst>
          </p:cNvPr>
          <p:cNvSpPr>
            <a:spLocks noGrp="1"/>
          </p:cNvSpPr>
          <p:nvPr>
            <p:ph type="body" sz="quarter" idx="11" hasCustomPrompt="1"/>
          </p:nvPr>
        </p:nvSpPr>
        <p:spPr>
          <a:xfrm>
            <a:off x="594360" y="5486400"/>
            <a:ext cx="5486400" cy="914400"/>
          </a:xfrm>
        </p:spPr>
        <p:txBody>
          <a:bodyPr anchor="b" anchorCtr="0"/>
          <a:lstStyle>
            <a:lvl1pPr marL="0" indent="0">
              <a:buNone/>
              <a:defRPr sz="1500">
                <a:solidFill>
                  <a:schemeClr val="bg1"/>
                </a:solidFill>
                <a:latin typeface="+mj-lt"/>
              </a:defRPr>
            </a:lvl1pPr>
            <a:lvl2pPr>
              <a:defRPr sz="1800"/>
            </a:lvl2pPr>
          </a:lstStyle>
          <a:p>
            <a:pPr lvl="0"/>
            <a:r>
              <a:rPr lang="en-US"/>
              <a:t>Click to edit caption</a:t>
            </a:r>
          </a:p>
        </p:txBody>
      </p:sp>
    </p:spTree>
    <p:extLst>
      <p:ext uri="{BB962C8B-B14F-4D97-AF65-F5344CB8AC3E}">
        <p14:creationId xmlns:p14="http://schemas.microsoft.com/office/powerpoint/2010/main" val="4160334948"/>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Content, and Right-side Photo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467600" y="609600"/>
            <a:ext cx="4038600" cy="2438400"/>
          </a:xfrm>
        </p:spPr>
        <p:txBody>
          <a:bodyPr/>
          <a:lstStyle>
            <a:lvl1pPr marL="0" indent="0">
              <a:buNone/>
              <a:defRPr/>
            </a:lvl1pPr>
          </a:lstStyle>
          <a:p>
            <a:r>
              <a:rPr lang="en-US"/>
              <a:t>Click icon to add picture</a:t>
            </a:r>
          </a:p>
        </p:txBody>
      </p:sp>
      <p:sp>
        <p:nvSpPr>
          <p:cNvPr id="6" name="Picture Placeholder 4"/>
          <p:cNvSpPr>
            <a:spLocks noGrp="1"/>
          </p:cNvSpPr>
          <p:nvPr>
            <p:ph type="pic" sz="quarter" idx="11"/>
          </p:nvPr>
        </p:nvSpPr>
        <p:spPr>
          <a:xfrm>
            <a:off x="7467600" y="3200400"/>
            <a:ext cx="4038600" cy="2514600"/>
          </a:xfrm>
        </p:spPr>
        <p:txBody>
          <a:bodyPr/>
          <a:lstStyle>
            <a:lvl1pPr marL="0" indent="0">
              <a:buNone/>
              <a:defRPr/>
            </a:lvl1pPr>
          </a:lstStyle>
          <a:p>
            <a:r>
              <a:rPr lang="en-US"/>
              <a:t>Click icon to add picture</a:t>
            </a:r>
          </a:p>
        </p:txBody>
      </p:sp>
      <p:sp>
        <p:nvSpPr>
          <p:cNvPr id="12" name="Title Placeholder 1"/>
          <p:cNvSpPr>
            <a:spLocks noGrp="1"/>
          </p:cNvSpPr>
          <p:nvPr>
            <p:ph type="title" hasCustomPrompt="1"/>
          </p:nvPr>
        </p:nvSpPr>
        <p:spPr>
          <a:xfrm>
            <a:off x="609600" y="609600"/>
            <a:ext cx="6705600" cy="685800"/>
          </a:xfrm>
          <a:prstGeom prst="rect">
            <a:avLst/>
          </a:prstGeom>
        </p:spPr>
        <p:txBody>
          <a:bodyPr vert="horz" lIns="0" tIns="45720" rIns="0" bIns="45720" rtlCol="0" anchor="t" anchorCtr="0">
            <a:noAutofit/>
          </a:bodyPr>
          <a:lstStyle>
            <a:lvl1pPr>
              <a:defRPr/>
            </a:lvl1pPr>
          </a:lstStyle>
          <a:p>
            <a:r>
              <a:rPr lang="en-US"/>
              <a:t>Click to edit master title style</a:t>
            </a:r>
          </a:p>
        </p:txBody>
      </p:sp>
      <p:sp>
        <p:nvSpPr>
          <p:cNvPr id="17" name="Content Placeholder 2"/>
          <p:cNvSpPr>
            <a:spLocks noGrp="1"/>
          </p:cNvSpPr>
          <p:nvPr>
            <p:ph sz="quarter" idx="13" hasCustomPrompt="1"/>
          </p:nvPr>
        </p:nvSpPr>
        <p:spPr>
          <a:xfrm>
            <a:off x="609600" y="1447800"/>
            <a:ext cx="6705600" cy="4267200"/>
          </a:xfrm>
        </p:spPr>
        <p:txBody>
          <a:bodyPr r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22121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Content, and Right-side Float Imagery or Charts">
    <p:spTree>
      <p:nvGrpSpPr>
        <p:cNvPr id="1" name=""/>
        <p:cNvGrpSpPr/>
        <p:nvPr/>
      </p:nvGrpSpPr>
      <p:grpSpPr>
        <a:xfrm>
          <a:off x="0" y="0"/>
          <a:ext cx="0" cy="0"/>
          <a:chOff x="0" y="0"/>
          <a:chExt cx="0" cy="0"/>
        </a:xfrm>
      </p:grpSpPr>
      <p:sp>
        <p:nvSpPr>
          <p:cNvPr id="2" name="Rectangle 1"/>
          <p:cNvSpPr/>
          <p:nvPr userDrawn="1"/>
        </p:nvSpPr>
        <p:spPr>
          <a:xfrm>
            <a:off x="7391400" y="0"/>
            <a:ext cx="4800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Segoe UI" panose="020B0502040204020203" pitchFamily="34" charset="0"/>
            </a:endParaRPr>
          </a:p>
        </p:txBody>
      </p:sp>
      <p:sp>
        <p:nvSpPr>
          <p:cNvPr id="5" name="Picture Placeholder 4"/>
          <p:cNvSpPr>
            <a:spLocks noGrp="1"/>
          </p:cNvSpPr>
          <p:nvPr>
            <p:ph type="pic" sz="quarter" idx="10"/>
          </p:nvPr>
        </p:nvSpPr>
        <p:spPr>
          <a:xfrm>
            <a:off x="7874000" y="593938"/>
            <a:ext cx="3784600" cy="2468880"/>
          </a:xfrm>
        </p:spPr>
        <p:txBody>
          <a:bodyPr/>
          <a:lstStyle>
            <a:lvl1pPr marL="0" indent="0">
              <a:buNone/>
              <a:defRPr>
                <a:solidFill>
                  <a:schemeClr val="bg1"/>
                </a:solidFill>
              </a:defRPr>
            </a:lvl1pPr>
          </a:lstStyle>
          <a:p>
            <a:r>
              <a:rPr lang="en-US"/>
              <a:t>Click icon to add picture</a:t>
            </a:r>
          </a:p>
        </p:txBody>
      </p:sp>
      <p:sp>
        <p:nvSpPr>
          <p:cNvPr id="12" name="Picture Placeholder 4"/>
          <p:cNvSpPr>
            <a:spLocks noGrp="1"/>
          </p:cNvSpPr>
          <p:nvPr>
            <p:ph type="pic" sz="quarter" idx="12"/>
          </p:nvPr>
        </p:nvSpPr>
        <p:spPr>
          <a:xfrm>
            <a:off x="7874000" y="3276600"/>
            <a:ext cx="3784600" cy="2468880"/>
          </a:xfrm>
        </p:spPr>
        <p:txBody>
          <a:bodyPr/>
          <a:lstStyle>
            <a:lvl1pPr marL="0" indent="0">
              <a:buNone/>
              <a:defRPr>
                <a:solidFill>
                  <a:schemeClr val="bg1"/>
                </a:solidFill>
              </a:defRPr>
            </a:lvl1pPr>
          </a:lstStyle>
          <a:p>
            <a:r>
              <a:rPr lang="en-US"/>
              <a:t>Click icon to add picture</a:t>
            </a:r>
          </a:p>
        </p:txBody>
      </p:sp>
      <p:sp>
        <p:nvSpPr>
          <p:cNvPr id="4" name="Content Placeholder 3"/>
          <p:cNvSpPr>
            <a:spLocks noGrp="1"/>
          </p:cNvSpPr>
          <p:nvPr>
            <p:ph sz="quarter" idx="13" hasCustomPrompt="1"/>
          </p:nvPr>
        </p:nvSpPr>
        <p:spPr>
          <a:xfrm>
            <a:off x="609600" y="1447800"/>
            <a:ext cx="6400800" cy="4267200"/>
          </a:xfrm>
        </p:spPr>
        <p:txBody>
          <a:bodyPr r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B75451FD-7A38-4127-AEBF-C6A03CDCFE85}"/>
              </a:ext>
            </a:extLst>
          </p:cNvPr>
          <p:cNvSpPr>
            <a:spLocks noGrp="1"/>
          </p:cNvSpPr>
          <p:nvPr>
            <p:ph type="title"/>
          </p:nvPr>
        </p:nvSpPr>
        <p:spPr>
          <a:xfrm>
            <a:off x="609600" y="609600"/>
            <a:ext cx="6400800" cy="685800"/>
          </a:xfrm>
        </p:spPr>
        <p:txBody>
          <a:bodyPr/>
          <a:lstStyle/>
          <a:p>
            <a:r>
              <a:rPr lang="en-US"/>
              <a:t>Click to edit Master title style</a:t>
            </a:r>
          </a:p>
        </p:txBody>
      </p:sp>
    </p:spTree>
    <p:extLst>
      <p:ext uri="{BB962C8B-B14F-4D97-AF65-F5344CB8AC3E}">
        <p14:creationId xmlns:p14="http://schemas.microsoft.com/office/powerpoint/2010/main" val="2944313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and Right-side Float Imagery or Charts with Captions">
    <p:spTree>
      <p:nvGrpSpPr>
        <p:cNvPr id="1" name=""/>
        <p:cNvGrpSpPr/>
        <p:nvPr/>
      </p:nvGrpSpPr>
      <p:grpSpPr>
        <a:xfrm>
          <a:off x="0" y="0"/>
          <a:ext cx="0" cy="0"/>
          <a:chOff x="0" y="0"/>
          <a:chExt cx="0" cy="0"/>
        </a:xfrm>
      </p:grpSpPr>
      <p:sp>
        <p:nvSpPr>
          <p:cNvPr id="2" name="Rectangle 1"/>
          <p:cNvSpPr/>
          <p:nvPr userDrawn="1"/>
        </p:nvSpPr>
        <p:spPr>
          <a:xfrm>
            <a:off x="7391400" y="0"/>
            <a:ext cx="4800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Segoe UI" panose="020B0502040204020203" pitchFamily="34" charset="0"/>
            </a:endParaRPr>
          </a:p>
        </p:txBody>
      </p:sp>
      <p:sp>
        <p:nvSpPr>
          <p:cNvPr id="4" name="Content Placeholder 3"/>
          <p:cNvSpPr>
            <a:spLocks noGrp="1"/>
          </p:cNvSpPr>
          <p:nvPr>
            <p:ph sz="quarter" idx="13" hasCustomPrompt="1"/>
          </p:nvPr>
        </p:nvSpPr>
        <p:spPr>
          <a:xfrm>
            <a:off x="609600" y="1447800"/>
            <a:ext cx="6400800" cy="4267200"/>
          </a:xfrm>
        </p:spPr>
        <p:txBody>
          <a:bodyPr r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14" hasCustomPrompt="1"/>
          </p:nvPr>
        </p:nvSpPr>
        <p:spPr>
          <a:xfrm>
            <a:off x="7874000" y="2895600"/>
            <a:ext cx="3784600" cy="196850"/>
          </a:xfrm>
        </p:spPr>
        <p:txBody>
          <a:bodyPr/>
          <a:lstStyle>
            <a:lvl1pPr marL="0" indent="0" algn="l">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itle 2">
            <a:extLst>
              <a:ext uri="{FF2B5EF4-FFF2-40B4-BE49-F238E27FC236}">
                <a16:creationId xmlns:a16="http://schemas.microsoft.com/office/drawing/2014/main" id="{4F849CA0-7851-42F6-9DC2-DD13E01333E5}"/>
              </a:ext>
            </a:extLst>
          </p:cNvPr>
          <p:cNvSpPr>
            <a:spLocks noGrp="1"/>
          </p:cNvSpPr>
          <p:nvPr>
            <p:ph type="title"/>
          </p:nvPr>
        </p:nvSpPr>
        <p:spPr>
          <a:xfrm>
            <a:off x="609600" y="609600"/>
            <a:ext cx="6400800" cy="685800"/>
          </a:xfrm>
        </p:spPr>
        <p:txBody>
          <a:bodyPr/>
          <a:lstStyle/>
          <a:p>
            <a:r>
              <a:rPr lang="en-US"/>
              <a:t>Click to edit Master title style</a:t>
            </a:r>
          </a:p>
        </p:txBody>
      </p:sp>
      <p:sp>
        <p:nvSpPr>
          <p:cNvPr id="14" name="Picture Placeholder 4">
            <a:extLst>
              <a:ext uri="{FF2B5EF4-FFF2-40B4-BE49-F238E27FC236}">
                <a16:creationId xmlns:a16="http://schemas.microsoft.com/office/drawing/2014/main" id="{41374D46-9D2E-4B74-A8C3-87EF834EB505}"/>
              </a:ext>
            </a:extLst>
          </p:cNvPr>
          <p:cNvSpPr>
            <a:spLocks noGrp="1"/>
          </p:cNvSpPr>
          <p:nvPr>
            <p:ph type="pic" sz="quarter" idx="12"/>
          </p:nvPr>
        </p:nvSpPr>
        <p:spPr>
          <a:xfrm>
            <a:off x="7874000" y="3276600"/>
            <a:ext cx="3784600" cy="2286000"/>
          </a:xfrm>
        </p:spPr>
        <p:txBody>
          <a:bodyPr/>
          <a:lstStyle>
            <a:lvl1pPr marL="0" indent="0">
              <a:buNone/>
              <a:defRPr>
                <a:solidFill>
                  <a:schemeClr val="bg1"/>
                </a:solidFill>
              </a:defRPr>
            </a:lvl1pPr>
          </a:lstStyle>
          <a:p>
            <a:r>
              <a:rPr lang="en-US"/>
              <a:t>Click icon to add picture</a:t>
            </a:r>
          </a:p>
        </p:txBody>
      </p:sp>
      <p:sp>
        <p:nvSpPr>
          <p:cNvPr id="17" name="Text Placeholder 6">
            <a:extLst>
              <a:ext uri="{FF2B5EF4-FFF2-40B4-BE49-F238E27FC236}">
                <a16:creationId xmlns:a16="http://schemas.microsoft.com/office/drawing/2014/main" id="{95D60CDB-CE6C-4917-AFE1-CBB2D64EE2F6}"/>
              </a:ext>
            </a:extLst>
          </p:cNvPr>
          <p:cNvSpPr>
            <a:spLocks noGrp="1"/>
          </p:cNvSpPr>
          <p:nvPr>
            <p:ph type="body" sz="quarter" idx="16" hasCustomPrompt="1"/>
          </p:nvPr>
        </p:nvSpPr>
        <p:spPr>
          <a:xfrm>
            <a:off x="7874000" y="5594350"/>
            <a:ext cx="3784600" cy="196850"/>
          </a:xfrm>
        </p:spPr>
        <p:txBody>
          <a:bodyPr/>
          <a:lstStyle>
            <a:lvl1pPr marL="0" indent="0" algn="l">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Picture Placeholder 4">
            <a:extLst>
              <a:ext uri="{FF2B5EF4-FFF2-40B4-BE49-F238E27FC236}">
                <a16:creationId xmlns:a16="http://schemas.microsoft.com/office/drawing/2014/main" id="{E7AE1491-E680-4525-9F2E-3AD72BD783FA}"/>
              </a:ext>
            </a:extLst>
          </p:cNvPr>
          <p:cNvSpPr>
            <a:spLocks noGrp="1"/>
          </p:cNvSpPr>
          <p:nvPr>
            <p:ph type="pic" sz="quarter" idx="10"/>
          </p:nvPr>
        </p:nvSpPr>
        <p:spPr>
          <a:xfrm>
            <a:off x="7874000" y="593938"/>
            <a:ext cx="3784600" cy="2286000"/>
          </a:xfrm>
        </p:spPr>
        <p:txBody>
          <a:bodyPr/>
          <a:lstStyle>
            <a:lvl1pPr marL="0" indent="0">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37829449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ntent, and Left-side Float Imagery or Charts">
    <p:spTree>
      <p:nvGrpSpPr>
        <p:cNvPr id="1" name=""/>
        <p:cNvGrpSpPr/>
        <p:nvPr/>
      </p:nvGrpSpPr>
      <p:grpSpPr>
        <a:xfrm>
          <a:off x="0" y="0"/>
          <a:ext cx="0" cy="0"/>
          <a:chOff x="0" y="0"/>
          <a:chExt cx="0" cy="0"/>
        </a:xfrm>
      </p:grpSpPr>
      <p:sp>
        <p:nvSpPr>
          <p:cNvPr id="2" name="Rectangle 1"/>
          <p:cNvSpPr/>
          <p:nvPr userDrawn="1"/>
        </p:nvSpPr>
        <p:spPr>
          <a:xfrm>
            <a:off x="0" y="0"/>
            <a:ext cx="4800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Segoe UI" panose="020B0502040204020203" pitchFamily="34" charset="0"/>
            </a:endParaRPr>
          </a:p>
        </p:txBody>
      </p:sp>
      <p:sp>
        <p:nvSpPr>
          <p:cNvPr id="9" name="Content Placeholder 3"/>
          <p:cNvSpPr>
            <a:spLocks noGrp="1"/>
          </p:cNvSpPr>
          <p:nvPr>
            <p:ph sz="quarter" idx="13" hasCustomPrompt="1"/>
          </p:nvPr>
        </p:nvSpPr>
        <p:spPr>
          <a:xfrm>
            <a:off x="5181600" y="1447800"/>
            <a:ext cx="6400800" cy="4267200"/>
          </a:xfrm>
        </p:spPr>
        <p:txBody>
          <a:bodyPr r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FE99FBAC-9B8C-425A-9281-CEAB11A99062}"/>
              </a:ext>
            </a:extLst>
          </p:cNvPr>
          <p:cNvSpPr>
            <a:spLocks noGrp="1"/>
          </p:cNvSpPr>
          <p:nvPr>
            <p:ph type="title"/>
          </p:nvPr>
        </p:nvSpPr>
        <p:spPr>
          <a:xfrm>
            <a:off x="5181600" y="609600"/>
            <a:ext cx="6400800" cy="685800"/>
          </a:xfrm>
        </p:spPr>
        <p:txBody>
          <a:bodyPr/>
          <a:lstStyle/>
          <a:p>
            <a:r>
              <a:rPr lang="en-US"/>
              <a:t>Click to edit Master title style</a:t>
            </a:r>
          </a:p>
        </p:txBody>
      </p:sp>
      <p:sp>
        <p:nvSpPr>
          <p:cNvPr id="8" name="Picture Placeholder 4">
            <a:extLst>
              <a:ext uri="{FF2B5EF4-FFF2-40B4-BE49-F238E27FC236}">
                <a16:creationId xmlns:a16="http://schemas.microsoft.com/office/drawing/2014/main" id="{2232D781-6A52-4C2B-A741-6E7C2DFE229D}"/>
              </a:ext>
            </a:extLst>
          </p:cNvPr>
          <p:cNvSpPr>
            <a:spLocks noGrp="1"/>
          </p:cNvSpPr>
          <p:nvPr>
            <p:ph type="pic" sz="quarter" idx="10"/>
          </p:nvPr>
        </p:nvSpPr>
        <p:spPr>
          <a:xfrm>
            <a:off x="457200" y="593938"/>
            <a:ext cx="3784600" cy="2468880"/>
          </a:xfrm>
        </p:spPr>
        <p:txBody>
          <a:bodyPr/>
          <a:lstStyle>
            <a:lvl1pPr marL="0" indent="0">
              <a:buNone/>
              <a:defRPr>
                <a:solidFill>
                  <a:schemeClr val="bg1"/>
                </a:solidFill>
              </a:defRPr>
            </a:lvl1pPr>
          </a:lstStyle>
          <a:p>
            <a:r>
              <a:rPr lang="en-US"/>
              <a:t>Click icon to add picture</a:t>
            </a:r>
          </a:p>
        </p:txBody>
      </p:sp>
      <p:sp>
        <p:nvSpPr>
          <p:cNvPr id="11" name="Picture Placeholder 4">
            <a:extLst>
              <a:ext uri="{FF2B5EF4-FFF2-40B4-BE49-F238E27FC236}">
                <a16:creationId xmlns:a16="http://schemas.microsoft.com/office/drawing/2014/main" id="{EAE50DA3-1C0F-4A67-A13E-A01B98FAA4E4}"/>
              </a:ext>
            </a:extLst>
          </p:cNvPr>
          <p:cNvSpPr>
            <a:spLocks noGrp="1"/>
          </p:cNvSpPr>
          <p:nvPr>
            <p:ph type="pic" sz="quarter" idx="12"/>
          </p:nvPr>
        </p:nvSpPr>
        <p:spPr>
          <a:xfrm>
            <a:off x="457200" y="3276600"/>
            <a:ext cx="3784600" cy="2468880"/>
          </a:xfrm>
        </p:spPr>
        <p:txBody>
          <a:bodyPr/>
          <a:lstStyle>
            <a:lvl1pPr marL="0" indent="0">
              <a:buNone/>
              <a:defRPr>
                <a:solidFill>
                  <a:schemeClr val="bg1"/>
                </a:solidFill>
              </a:defRPr>
            </a:lvl1pPr>
          </a:lstStyle>
          <a:p>
            <a:r>
              <a:rPr lang="en-US"/>
              <a:t>Click icon to add picture</a:t>
            </a:r>
          </a:p>
        </p:txBody>
      </p:sp>
    </p:spTree>
    <p:extLst>
      <p:ext uri="{BB962C8B-B14F-4D97-AF65-F5344CB8AC3E}">
        <p14:creationId xmlns:p14="http://schemas.microsoft.com/office/powerpoint/2010/main" val="1970711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Content, and Left-side Float Imagery or Charts with Captions">
    <p:spTree>
      <p:nvGrpSpPr>
        <p:cNvPr id="1" name=""/>
        <p:cNvGrpSpPr/>
        <p:nvPr/>
      </p:nvGrpSpPr>
      <p:grpSpPr>
        <a:xfrm>
          <a:off x="0" y="0"/>
          <a:ext cx="0" cy="0"/>
          <a:chOff x="0" y="0"/>
          <a:chExt cx="0" cy="0"/>
        </a:xfrm>
      </p:grpSpPr>
      <p:sp>
        <p:nvSpPr>
          <p:cNvPr id="2" name="Rectangle 1"/>
          <p:cNvSpPr/>
          <p:nvPr userDrawn="1"/>
        </p:nvSpPr>
        <p:spPr>
          <a:xfrm>
            <a:off x="0" y="0"/>
            <a:ext cx="4800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Segoe UI" panose="020B0502040204020203" pitchFamily="34" charset="0"/>
            </a:endParaRPr>
          </a:p>
        </p:txBody>
      </p:sp>
      <p:sp>
        <p:nvSpPr>
          <p:cNvPr id="10" name="Text Placeholder 6"/>
          <p:cNvSpPr>
            <a:spLocks noGrp="1"/>
          </p:cNvSpPr>
          <p:nvPr>
            <p:ph type="body" sz="quarter" idx="14" hasCustomPrompt="1"/>
          </p:nvPr>
        </p:nvSpPr>
        <p:spPr>
          <a:xfrm>
            <a:off x="457200" y="2895600"/>
            <a:ext cx="3785616" cy="196850"/>
          </a:xfrm>
        </p:spPr>
        <p:txBody>
          <a:bodyPr/>
          <a:lstStyle>
            <a:lvl1pPr marL="0" indent="0" algn="l">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Content Placeholder 3">
            <a:extLst>
              <a:ext uri="{FF2B5EF4-FFF2-40B4-BE49-F238E27FC236}">
                <a16:creationId xmlns:a16="http://schemas.microsoft.com/office/drawing/2014/main" id="{5CE3E810-7659-4FA7-9852-BEC898B0AEFA}"/>
              </a:ext>
            </a:extLst>
          </p:cNvPr>
          <p:cNvSpPr>
            <a:spLocks noGrp="1"/>
          </p:cNvSpPr>
          <p:nvPr>
            <p:ph sz="quarter" idx="13" hasCustomPrompt="1"/>
          </p:nvPr>
        </p:nvSpPr>
        <p:spPr>
          <a:xfrm>
            <a:off x="5181600" y="1447800"/>
            <a:ext cx="6400800" cy="4267200"/>
          </a:xfrm>
        </p:spPr>
        <p:txBody>
          <a:bodyPr r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5120BCBA-86E8-4F9D-A1FF-499B09F06891}"/>
              </a:ext>
            </a:extLst>
          </p:cNvPr>
          <p:cNvSpPr>
            <a:spLocks noGrp="1"/>
          </p:cNvSpPr>
          <p:nvPr>
            <p:ph type="title"/>
          </p:nvPr>
        </p:nvSpPr>
        <p:spPr>
          <a:xfrm>
            <a:off x="5181600" y="609600"/>
            <a:ext cx="6400800" cy="685800"/>
          </a:xfrm>
        </p:spPr>
        <p:txBody>
          <a:bodyPr/>
          <a:lstStyle/>
          <a:p>
            <a:r>
              <a:rPr lang="en-US"/>
              <a:t>Click to edit Master title style</a:t>
            </a:r>
          </a:p>
        </p:txBody>
      </p:sp>
      <p:sp>
        <p:nvSpPr>
          <p:cNvPr id="11" name="Picture Placeholder 4">
            <a:extLst>
              <a:ext uri="{FF2B5EF4-FFF2-40B4-BE49-F238E27FC236}">
                <a16:creationId xmlns:a16="http://schemas.microsoft.com/office/drawing/2014/main" id="{1EFD099B-A2F5-43FD-9894-EB89CF93E6C8}"/>
              </a:ext>
            </a:extLst>
          </p:cNvPr>
          <p:cNvSpPr>
            <a:spLocks noGrp="1"/>
          </p:cNvSpPr>
          <p:nvPr>
            <p:ph type="pic" sz="quarter" idx="10"/>
          </p:nvPr>
        </p:nvSpPr>
        <p:spPr>
          <a:xfrm>
            <a:off x="457200" y="593938"/>
            <a:ext cx="3784600" cy="2286000"/>
          </a:xfrm>
        </p:spPr>
        <p:txBody>
          <a:bodyPr/>
          <a:lstStyle>
            <a:lvl1pPr marL="0" indent="0">
              <a:buNone/>
              <a:defRPr>
                <a:solidFill>
                  <a:schemeClr val="bg1"/>
                </a:solidFill>
              </a:defRPr>
            </a:lvl1pPr>
          </a:lstStyle>
          <a:p>
            <a:r>
              <a:rPr lang="en-US"/>
              <a:t>Click icon to add picture</a:t>
            </a:r>
          </a:p>
        </p:txBody>
      </p:sp>
      <p:sp>
        <p:nvSpPr>
          <p:cNvPr id="16" name="Picture Placeholder 4">
            <a:extLst>
              <a:ext uri="{FF2B5EF4-FFF2-40B4-BE49-F238E27FC236}">
                <a16:creationId xmlns:a16="http://schemas.microsoft.com/office/drawing/2014/main" id="{4709F418-CE60-44FE-B02A-03D754D6451B}"/>
              </a:ext>
            </a:extLst>
          </p:cNvPr>
          <p:cNvSpPr>
            <a:spLocks noGrp="1"/>
          </p:cNvSpPr>
          <p:nvPr>
            <p:ph type="pic" sz="quarter" idx="12"/>
          </p:nvPr>
        </p:nvSpPr>
        <p:spPr>
          <a:xfrm>
            <a:off x="457200" y="3276600"/>
            <a:ext cx="3784600" cy="2286000"/>
          </a:xfrm>
        </p:spPr>
        <p:txBody>
          <a:bodyPr/>
          <a:lstStyle>
            <a:lvl1pPr marL="0" indent="0">
              <a:buNone/>
              <a:defRPr>
                <a:solidFill>
                  <a:schemeClr val="bg1"/>
                </a:solidFill>
              </a:defRPr>
            </a:lvl1pPr>
          </a:lstStyle>
          <a:p>
            <a:r>
              <a:rPr lang="en-US"/>
              <a:t>Click icon to add picture</a:t>
            </a:r>
          </a:p>
        </p:txBody>
      </p:sp>
      <p:sp>
        <p:nvSpPr>
          <p:cNvPr id="19" name="Text Placeholder 6">
            <a:extLst>
              <a:ext uri="{FF2B5EF4-FFF2-40B4-BE49-F238E27FC236}">
                <a16:creationId xmlns:a16="http://schemas.microsoft.com/office/drawing/2014/main" id="{EA999913-7908-4B3B-AE24-2E5DA51FA8DF}"/>
              </a:ext>
            </a:extLst>
          </p:cNvPr>
          <p:cNvSpPr>
            <a:spLocks noGrp="1"/>
          </p:cNvSpPr>
          <p:nvPr>
            <p:ph type="body" sz="quarter" idx="16" hasCustomPrompt="1"/>
          </p:nvPr>
        </p:nvSpPr>
        <p:spPr>
          <a:xfrm>
            <a:off x="457200" y="5580356"/>
            <a:ext cx="3785616" cy="196850"/>
          </a:xfrm>
        </p:spPr>
        <p:txBody>
          <a:bodyPr/>
          <a:lstStyle>
            <a:lvl1pPr marL="0" indent="0" algn="l">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2094109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Content, and Right-side Fill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416800" y="-7816"/>
            <a:ext cx="4775200" cy="6865815"/>
          </a:xfrm>
        </p:spPr>
        <p:txBody>
          <a:bodyPr/>
          <a:lstStyle>
            <a:lvl1pPr marL="0" indent="0">
              <a:buNone/>
              <a:defRPr/>
            </a:lvl1pPr>
          </a:lstStyle>
          <a:p>
            <a:r>
              <a:rPr lang="en-US"/>
              <a:t>Click icon to add picture</a:t>
            </a:r>
          </a:p>
        </p:txBody>
      </p:sp>
      <p:sp>
        <p:nvSpPr>
          <p:cNvPr id="6" name="Content Placeholder 3"/>
          <p:cNvSpPr>
            <a:spLocks noGrp="1"/>
          </p:cNvSpPr>
          <p:nvPr>
            <p:ph sz="quarter" idx="13" hasCustomPrompt="1"/>
          </p:nvPr>
        </p:nvSpPr>
        <p:spPr>
          <a:xfrm>
            <a:off x="609600" y="1447800"/>
            <a:ext cx="6324600" cy="4267200"/>
          </a:xfrm>
        </p:spPr>
        <p:txBody>
          <a:bodyPr r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CE218E4-DFE9-4D2B-9C63-A70182F118F8}"/>
              </a:ext>
            </a:extLst>
          </p:cNvPr>
          <p:cNvSpPr>
            <a:spLocks noGrp="1"/>
          </p:cNvSpPr>
          <p:nvPr>
            <p:ph type="title"/>
          </p:nvPr>
        </p:nvSpPr>
        <p:spPr>
          <a:xfrm>
            <a:off x="609600" y="609600"/>
            <a:ext cx="6324600" cy="685800"/>
          </a:xfrm>
        </p:spPr>
        <p:txBody>
          <a:bodyPr/>
          <a:lstStyle/>
          <a:p>
            <a:r>
              <a:rPr lang="en-US"/>
              <a:t>Click to edit Master title style</a:t>
            </a:r>
          </a:p>
        </p:txBody>
      </p:sp>
    </p:spTree>
    <p:extLst>
      <p:ext uri="{BB962C8B-B14F-4D97-AF65-F5344CB8AC3E}">
        <p14:creationId xmlns:p14="http://schemas.microsoft.com/office/powerpoint/2010/main" val="940675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Content, and Left-side Fill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7816"/>
            <a:ext cx="4775200" cy="6865815"/>
          </a:xfrm>
        </p:spPr>
        <p:txBody>
          <a:bodyPr/>
          <a:lstStyle>
            <a:lvl1pPr marL="0" indent="0">
              <a:buNone/>
              <a:defRPr/>
            </a:lvl1pPr>
          </a:lstStyle>
          <a:p>
            <a:r>
              <a:rPr lang="en-US"/>
              <a:t>Click icon to add picture</a:t>
            </a:r>
          </a:p>
        </p:txBody>
      </p:sp>
      <p:sp>
        <p:nvSpPr>
          <p:cNvPr id="6" name="Content Placeholder 3"/>
          <p:cNvSpPr>
            <a:spLocks noGrp="1"/>
          </p:cNvSpPr>
          <p:nvPr>
            <p:ph sz="quarter" idx="13" hasCustomPrompt="1"/>
          </p:nvPr>
        </p:nvSpPr>
        <p:spPr>
          <a:xfrm>
            <a:off x="5257800" y="1447800"/>
            <a:ext cx="6324600" cy="4267200"/>
          </a:xfrm>
        </p:spPr>
        <p:txBody>
          <a:bodyPr rIns="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D374283-6C5E-4EA4-BB1E-B6D6C1920317}"/>
              </a:ext>
            </a:extLst>
          </p:cNvPr>
          <p:cNvSpPr>
            <a:spLocks noGrp="1"/>
          </p:cNvSpPr>
          <p:nvPr>
            <p:ph type="title"/>
          </p:nvPr>
        </p:nvSpPr>
        <p:spPr>
          <a:xfrm>
            <a:off x="5257800" y="609600"/>
            <a:ext cx="6324600" cy="685800"/>
          </a:xfrm>
        </p:spPr>
        <p:txBody>
          <a:bodyPr/>
          <a:lstStyle/>
          <a:p>
            <a:r>
              <a:rPr lang="en-US"/>
              <a:t>Click to edit Master title style</a:t>
            </a:r>
          </a:p>
        </p:txBody>
      </p:sp>
    </p:spTree>
    <p:extLst>
      <p:ext uri="{BB962C8B-B14F-4D97-AF65-F5344CB8AC3E}">
        <p14:creationId xmlns:p14="http://schemas.microsoft.com/office/powerpoint/2010/main" val="6974368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ide Image Layout">
    <p:spTree>
      <p:nvGrpSpPr>
        <p:cNvPr id="1" name=""/>
        <p:cNvGrpSpPr/>
        <p:nvPr/>
      </p:nvGrpSpPr>
      <p:grpSpPr>
        <a:xfrm>
          <a:off x="0" y="0"/>
          <a:ext cx="0" cy="0"/>
          <a:chOff x="0" y="0"/>
          <a:chExt cx="0" cy="0"/>
        </a:xfrm>
      </p:grpSpPr>
      <p:sp>
        <p:nvSpPr>
          <p:cNvPr id="9" name="Picture Placeholder 4"/>
          <p:cNvSpPr>
            <a:spLocks noGrp="1"/>
          </p:cNvSpPr>
          <p:nvPr>
            <p:ph type="pic" sz="quarter" idx="10"/>
          </p:nvPr>
        </p:nvSpPr>
        <p:spPr>
          <a:xfrm>
            <a:off x="609600" y="1295400"/>
            <a:ext cx="10972800" cy="4419600"/>
          </a:xfrm>
          <a:solidFill>
            <a:schemeClr val="tx2"/>
          </a:solidFill>
        </p:spPr>
        <p:txBody>
          <a:bodyPr/>
          <a:lstStyle>
            <a:lvl1pPr marL="0" indent="0">
              <a:buNone/>
              <a:defRPr spc="0" baseline="0"/>
            </a:lvl1pPr>
          </a:lstStyle>
          <a:p>
            <a:r>
              <a:rPr lang="en-US"/>
              <a:t>Click icon to add picture</a:t>
            </a:r>
          </a:p>
        </p:txBody>
      </p:sp>
      <p:sp>
        <p:nvSpPr>
          <p:cNvPr id="6" name="Title 1"/>
          <p:cNvSpPr>
            <a:spLocks noGrp="1"/>
          </p:cNvSpPr>
          <p:nvPr>
            <p:ph type="title" hasCustomPrompt="1"/>
          </p:nvPr>
        </p:nvSpPr>
        <p:spPr>
          <a:xfrm>
            <a:off x="609600" y="609600"/>
            <a:ext cx="10972800" cy="685800"/>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0316227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ide Image Layout Borderless">
    <p:spTree>
      <p:nvGrpSpPr>
        <p:cNvPr id="1" name=""/>
        <p:cNvGrpSpPr/>
        <p:nvPr/>
      </p:nvGrpSpPr>
      <p:grpSpPr>
        <a:xfrm>
          <a:off x="0" y="0"/>
          <a:ext cx="0" cy="0"/>
          <a:chOff x="0" y="0"/>
          <a:chExt cx="0" cy="0"/>
        </a:xfrm>
      </p:grpSpPr>
      <p:sp>
        <p:nvSpPr>
          <p:cNvPr id="9" name="Picture Placeholder 4"/>
          <p:cNvSpPr>
            <a:spLocks noGrp="1"/>
          </p:cNvSpPr>
          <p:nvPr>
            <p:ph type="pic" sz="quarter" idx="10"/>
          </p:nvPr>
        </p:nvSpPr>
        <p:spPr>
          <a:xfrm>
            <a:off x="0" y="0"/>
            <a:ext cx="12192000" cy="6858000"/>
          </a:xfrm>
          <a:solidFill>
            <a:schemeClr val="tx2"/>
          </a:solidFill>
        </p:spPr>
        <p:txBody>
          <a:bodyPr/>
          <a:lstStyle>
            <a:lvl1pPr marL="0" indent="0">
              <a:buNone/>
              <a:defRPr spc="0" baseline="0"/>
            </a:lvl1pPr>
          </a:lstStyle>
          <a:p>
            <a:r>
              <a:rPr lang="en-US"/>
              <a:t>Click icon to add picture</a:t>
            </a:r>
          </a:p>
        </p:txBody>
      </p:sp>
    </p:spTree>
    <p:extLst>
      <p:ext uri="{BB962C8B-B14F-4D97-AF65-F5344CB8AC3E}">
        <p14:creationId xmlns:p14="http://schemas.microsoft.com/office/powerpoint/2010/main" val="144118996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609600"/>
            <a:ext cx="10972800" cy="533400"/>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368501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ject Background_Text Only">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12648" y="1078992"/>
            <a:ext cx="10972800"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2" name="Text Placeholder 2">
            <a:extLst>
              <a:ext uri="{FF2B5EF4-FFF2-40B4-BE49-F238E27FC236}">
                <a16:creationId xmlns:a16="http://schemas.microsoft.com/office/drawing/2014/main" id="{C1EED116-9C90-732A-AA71-3A6A37D3C091}"/>
              </a:ext>
            </a:extLst>
          </p:cNvPr>
          <p:cNvSpPr>
            <a:spLocks noGrp="1"/>
          </p:cNvSpPr>
          <p:nvPr>
            <p:ph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7" name="Text Placeholder 8">
            <a:extLst>
              <a:ext uri="{FF2B5EF4-FFF2-40B4-BE49-F238E27FC236}">
                <a16:creationId xmlns:a16="http://schemas.microsoft.com/office/drawing/2014/main" id="{570B950D-A2AF-C2E0-974F-E44B7C9B124B}"/>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189277095"/>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1151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 Light Blu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1295400"/>
            <a:ext cx="10972800" cy="4419600"/>
          </a:xfrm>
        </p:spPr>
        <p:txBody>
          <a:bodyPr r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a:xfrm>
            <a:off x="609600" y="609600"/>
            <a:ext cx="10972800" cy="685800"/>
          </a:xfrm>
          <a:prstGeom prst="rect">
            <a:avLst/>
          </a:prstGeom>
        </p:spPr>
        <p:txBody>
          <a:bodyPr vert="horz" lIns="0" tIns="45720" rIns="0" bIns="45720" rtlCol="0" anchor="t" anchorCtr="0">
            <a:noAutofit/>
          </a:bodyPr>
          <a:lstStyle>
            <a:lvl1pPr>
              <a:defRPr>
                <a:solidFill>
                  <a:schemeClr val="bg1"/>
                </a:solidFill>
              </a:defRPr>
            </a:lvl1pPr>
          </a:lstStyle>
          <a:p>
            <a:r>
              <a:rPr lang="en-US"/>
              <a:t>Click to edit master title style</a:t>
            </a:r>
          </a:p>
        </p:txBody>
      </p:sp>
      <p:sp>
        <p:nvSpPr>
          <p:cNvPr id="4" name="TextBox 3">
            <a:extLst>
              <a:ext uri="{FF2B5EF4-FFF2-40B4-BE49-F238E27FC236}">
                <a16:creationId xmlns:a16="http://schemas.microsoft.com/office/drawing/2014/main" id="{1E68A1FC-CD20-427A-B51B-997C0FB7466B}"/>
              </a:ext>
            </a:extLst>
          </p:cNvPr>
          <p:cNvSpPr txBox="1"/>
          <p:nvPr userDrawn="1"/>
        </p:nvSpPr>
        <p:spPr>
          <a:xfrm>
            <a:off x="609600" y="6200001"/>
            <a:ext cx="812800" cy="276999"/>
          </a:xfrm>
          <a:prstGeom prst="rect">
            <a:avLst/>
          </a:prstGeom>
          <a:solidFill>
            <a:schemeClr val="accent1"/>
          </a:solidFill>
        </p:spPr>
        <p:txBody>
          <a:bodyPr wrap="square" lIns="0" rtlCol="0" anchor="ctr">
            <a:spAutoFit/>
          </a:bodyPr>
          <a:lstStyle/>
          <a:p>
            <a:pPr algn="l"/>
            <a:fld id="{BB77C75F-EF49-4BD9-B120-C24CD75832F7}" type="slidenum">
              <a:rPr lang="en-US" sz="1200" b="0" u="none" smtClean="0">
                <a:solidFill>
                  <a:schemeClr val="bg2">
                    <a:lumMod val="20000"/>
                    <a:lumOff val="80000"/>
                  </a:schemeClr>
                </a:solidFill>
                <a:latin typeface="Segoe UI" panose="020B0502040204020203" pitchFamily="34" charset="0"/>
                <a:ea typeface="Segoe UI" panose="020B0502040204020203" pitchFamily="34" charset="0"/>
                <a:cs typeface="Segoe UI" panose="020B0502040204020203" pitchFamily="34" charset="0"/>
              </a:rPr>
              <a:pPr algn="l"/>
              <a:t>‹#›</a:t>
            </a:fld>
            <a:endParaRPr lang="en-US" sz="1200" b="0" u="none">
              <a:solidFill>
                <a:schemeClr val="bg2">
                  <a:lumMod val="20000"/>
                  <a:lumOff val="8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2" name="Rectangle 1">
            <a:extLst>
              <a:ext uri="{FF2B5EF4-FFF2-40B4-BE49-F238E27FC236}">
                <a16:creationId xmlns:a16="http://schemas.microsoft.com/office/drawing/2014/main" id="{B5193B30-A921-4075-8A9E-AF3A3B8C8918}"/>
              </a:ext>
            </a:extLst>
          </p:cNvPr>
          <p:cNvSpPr/>
          <p:nvPr userDrawn="1"/>
        </p:nvSpPr>
        <p:spPr>
          <a:xfrm>
            <a:off x="10515600" y="6096000"/>
            <a:ext cx="1143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978B3FA-D31C-41D3-AF38-FB73CCBEF73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91800" y="6206236"/>
            <a:ext cx="989329" cy="270764"/>
          </a:xfrm>
          <a:prstGeom prst="rect">
            <a:avLst/>
          </a:prstGeom>
        </p:spPr>
      </p:pic>
    </p:spTree>
    <p:extLst>
      <p:ext uri="{BB962C8B-B14F-4D97-AF65-F5344CB8AC3E}">
        <p14:creationId xmlns:p14="http://schemas.microsoft.com/office/powerpoint/2010/main" val="1649797673"/>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 Logo Blue">
    <p:bg>
      <p:bgPr>
        <a:solidFill>
          <a:schemeClr val="tx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1295400"/>
            <a:ext cx="10972800" cy="4419600"/>
          </a:xfrm>
        </p:spPr>
        <p:txBody>
          <a:bodyPr r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a:xfrm>
            <a:off x="609600" y="609600"/>
            <a:ext cx="10972800" cy="685800"/>
          </a:xfrm>
          <a:prstGeom prst="rect">
            <a:avLst/>
          </a:prstGeom>
        </p:spPr>
        <p:txBody>
          <a:bodyPr vert="horz" lIns="0" tIns="45720" rIns="0" bIns="45720" rtlCol="0" anchor="t" anchorCtr="0">
            <a:noAutofit/>
          </a:bodyPr>
          <a:lstStyle>
            <a:lvl1pPr>
              <a:defRPr>
                <a:solidFill>
                  <a:schemeClr val="bg1"/>
                </a:solidFill>
              </a:defRPr>
            </a:lvl1pPr>
          </a:lstStyle>
          <a:p>
            <a:r>
              <a:rPr lang="en-US"/>
              <a:t>Click to edit master title style</a:t>
            </a:r>
          </a:p>
        </p:txBody>
      </p:sp>
      <p:sp>
        <p:nvSpPr>
          <p:cNvPr id="4" name="TextBox 3">
            <a:extLst>
              <a:ext uri="{FF2B5EF4-FFF2-40B4-BE49-F238E27FC236}">
                <a16:creationId xmlns:a16="http://schemas.microsoft.com/office/drawing/2014/main" id="{C93A2220-713F-472B-A92D-4286151BF75C}"/>
              </a:ext>
            </a:extLst>
          </p:cNvPr>
          <p:cNvSpPr txBox="1"/>
          <p:nvPr userDrawn="1"/>
        </p:nvSpPr>
        <p:spPr>
          <a:xfrm>
            <a:off x="609600" y="6200001"/>
            <a:ext cx="812800" cy="276999"/>
          </a:xfrm>
          <a:prstGeom prst="rect">
            <a:avLst/>
          </a:prstGeom>
          <a:solidFill>
            <a:schemeClr val="tx2"/>
          </a:solidFill>
        </p:spPr>
        <p:txBody>
          <a:bodyPr wrap="square" lIns="0" rtlCol="0" anchor="ctr">
            <a:spAutoFit/>
          </a:bodyPr>
          <a:lstStyle/>
          <a:p>
            <a:pPr algn="l"/>
            <a:fld id="{BB77C75F-EF49-4BD9-B120-C24CD75832F7}" type="slidenum">
              <a:rPr lang="en-US" sz="1200" b="0" u="none" smtClean="0">
                <a:solidFill>
                  <a:schemeClr val="bg2">
                    <a:lumMod val="20000"/>
                    <a:lumOff val="80000"/>
                  </a:schemeClr>
                </a:solidFill>
                <a:latin typeface="Segoe UI" panose="020B0502040204020203" pitchFamily="34" charset="0"/>
                <a:ea typeface="Segoe UI" panose="020B0502040204020203" pitchFamily="34" charset="0"/>
                <a:cs typeface="Segoe UI" panose="020B0502040204020203" pitchFamily="34" charset="0"/>
              </a:rPr>
              <a:pPr algn="l"/>
              <a:t>‹#›</a:t>
            </a:fld>
            <a:endParaRPr lang="en-US" sz="1200" b="0" u="none">
              <a:solidFill>
                <a:schemeClr val="bg2">
                  <a:lumMod val="20000"/>
                  <a:lumOff val="8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Rectangle 6">
            <a:extLst>
              <a:ext uri="{FF2B5EF4-FFF2-40B4-BE49-F238E27FC236}">
                <a16:creationId xmlns:a16="http://schemas.microsoft.com/office/drawing/2014/main" id="{FCBCCF60-CE86-46E7-A9D7-E5BF76FBA66C}"/>
              </a:ext>
            </a:extLst>
          </p:cNvPr>
          <p:cNvSpPr/>
          <p:nvPr userDrawn="1"/>
        </p:nvSpPr>
        <p:spPr>
          <a:xfrm>
            <a:off x="10515600" y="6096000"/>
            <a:ext cx="1143000" cy="457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0D2EA4A-2F01-4DA1-88B0-0DB3437DA9A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91800" y="6206236"/>
            <a:ext cx="989329" cy="270764"/>
          </a:xfrm>
          <a:prstGeom prst="rect">
            <a:avLst/>
          </a:prstGeom>
        </p:spPr>
      </p:pic>
    </p:spTree>
    <p:extLst>
      <p:ext uri="{BB962C8B-B14F-4D97-AF65-F5344CB8AC3E}">
        <p14:creationId xmlns:p14="http://schemas.microsoft.com/office/powerpoint/2010/main" val="459610547"/>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 Purple">
    <p:bg>
      <p:bgPr>
        <a:solidFill>
          <a:schemeClr val="accent4"/>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0" y="1295400"/>
            <a:ext cx="10972800" cy="4419600"/>
          </a:xfrm>
        </p:spPr>
        <p:txBody>
          <a:bodyPr r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a:xfrm>
            <a:off x="609600" y="609600"/>
            <a:ext cx="10972800" cy="685800"/>
          </a:xfrm>
          <a:prstGeom prst="rect">
            <a:avLst/>
          </a:prstGeom>
        </p:spPr>
        <p:txBody>
          <a:bodyPr vert="horz" lIns="0" tIns="45720" rIns="0" bIns="45720" rtlCol="0" anchor="t" anchorCtr="0">
            <a:noAutofit/>
          </a:bodyPr>
          <a:lstStyle>
            <a:lvl1pPr>
              <a:defRPr>
                <a:solidFill>
                  <a:schemeClr val="bg1"/>
                </a:solidFill>
              </a:defRPr>
            </a:lvl1pPr>
          </a:lstStyle>
          <a:p>
            <a:r>
              <a:rPr lang="en-US"/>
              <a:t>Click to edit master title style</a:t>
            </a:r>
          </a:p>
        </p:txBody>
      </p:sp>
      <p:sp>
        <p:nvSpPr>
          <p:cNvPr id="4" name="TextBox 3">
            <a:extLst>
              <a:ext uri="{FF2B5EF4-FFF2-40B4-BE49-F238E27FC236}">
                <a16:creationId xmlns:a16="http://schemas.microsoft.com/office/drawing/2014/main" id="{6C747160-1180-4471-A8E6-E1BEE2F14FC1}"/>
              </a:ext>
            </a:extLst>
          </p:cNvPr>
          <p:cNvSpPr txBox="1"/>
          <p:nvPr userDrawn="1"/>
        </p:nvSpPr>
        <p:spPr>
          <a:xfrm>
            <a:off x="609600" y="6200001"/>
            <a:ext cx="812800" cy="276999"/>
          </a:xfrm>
          <a:prstGeom prst="rect">
            <a:avLst/>
          </a:prstGeom>
          <a:solidFill>
            <a:schemeClr val="accent4"/>
          </a:solidFill>
        </p:spPr>
        <p:txBody>
          <a:bodyPr wrap="square" lIns="0" rtlCol="0" anchor="ctr">
            <a:spAutoFit/>
          </a:bodyPr>
          <a:lstStyle/>
          <a:p>
            <a:pPr algn="l"/>
            <a:fld id="{BB77C75F-EF49-4BD9-B120-C24CD75832F7}" type="slidenum">
              <a:rPr lang="en-US" sz="1200" b="0" u="none" smtClean="0">
                <a:solidFill>
                  <a:schemeClr val="bg2">
                    <a:lumMod val="20000"/>
                    <a:lumOff val="80000"/>
                  </a:schemeClr>
                </a:solidFill>
                <a:latin typeface="Segoe UI" panose="020B0502040204020203" pitchFamily="34" charset="0"/>
                <a:ea typeface="Segoe UI" panose="020B0502040204020203" pitchFamily="34" charset="0"/>
                <a:cs typeface="Segoe UI" panose="020B0502040204020203" pitchFamily="34" charset="0"/>
              </a:rPr>
              <a:pPr algn="l"/>
              <a:t>‹#›</a:t>
            </a:fld>
            <a:endParaRPr lang="en-US" sz="1200" b="0" u="none">
              <a:solidFill>
                <a:schemeClr val="bg2">
                  <a:lumMod val="20000"/>
                  <a:lumOff val="8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Rectangle 6">
            <a:extLst>
              <a:ext uri="{FF2B5EF4-FFF2-40B4-BE49-F238E27FC236}">
                <a16:creationId xmlns:a16="http://schemas.microsoft.com/office/drawing/2014/main" id="{6254E303-8BEE-451F-A24F-5C0070A0D585}"/>
              </a:ext>
            </a:extLst>
          </p:cNvPr>
          <p:cNvSpPr/>
          <p:nvPr userDrawn="1"/>
        </p:nvSpPr>
        <p:spPr>
          <a:xfrm>
            <a:off x="10515600" y="6096000"/>
            <a:ext cx="1143000" cy="457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F35A9A5-95DC-4870-BBE5-51E2856B0E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91800" y="6206236"/>
            <a:ext cx="989329" cy="270764"/>
          </a:xfrm>
          <a:prstGeom prst="rect">
            <a:avLst/>
          </a:prstGeom>
        </p:spPr>
      </p:pic>
    </p:spTree>
    <p:extLst>
      <p:ext uri="{BB962C8B-B14F-4D97-AF65-F5344CB8AC3E}">
        <p14:creationId xmlns:p14="http://schemas.microsoft.com/office/powerpoint/2010/main" val="1281350914"/>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 Gray">
    <p:bg>
      <p:bgPr>
        <a:solidFill>
          <a:schemeClr val="accent5"/>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2" y="1295400"/>
            <a:ext cx="10972798" cy="4419600"/>
          </a:xfrm>
        </p:spPr>
        <p:txBody>
          <a:bodyPr r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a:xfrm>
            <a:off x="609600" y="609600"/>
            <a:ext cx="10972800" cy="685800"/>
          </a:xfrm>
          <a:prstGeom prst="rect">
            <a:avLst/>
          </a:prstGeom>
        </p:spPr>
        <p:txBody>
          <a:bodyPr vert="horz" lIns="0" tIns="45720" rIns="0" bIns="45720" rtlCol="0" anchor="t" anchorCtr="0">
            <a:noAutofit/>
          </a:bodyPr>
          <a:lstStyle>
            <a:lvl1pPr>
              <a:defRPr>
                <a:solidFill>
                  <a:schemeClr val="bg1"/>
                </a:solidFill>
              </a:defRPr>
            </a:lvl1pPr>
          </a:lstStyle>
          <a:p>
            <a:r>
              <a:rPr lang="en-US"/>
              <a:t>Click to edit master title style</a:t>
            </a:r>
          </a:p>
        </p:txBody>
      </p:sp>
      <p:sp>
        <p:nvSpPr>
          <p:cNvPr id="4" name="TextBox 3">
            <a:extLst>
              <a:ext uri="{FF2B5EF4-FFF2-40B4-BE49-F238E27FC236}">
                <a16:creationId xmlns:a16="http://schemas.microsoft.com/office/drawing/2014/main" id="{D163B9CC-6076-4F01-806D-8B5D59B52795}"/>
              </a:ext>
            </a:extLst>
          </p:cNvPr>
          <p:cNvSpPr txBox="1"/>
          <p:nvPr userDrawn="1"/>
        </p:nvSpPr>
        <p:spPr>
          <a:xfrm>
            <a:off x="609600" y="6200001"/>
            <a:ext cx="812800" cy="276999"/>
          </a:xfrm>
          <a:prstGeom prst="rect">
            <a:avLst/>
          </a:prstGeom>
          <a:solidFill>
            <a:schemeClr val="accent5"/>
          </a:solidFill>
        </p:spPr>
        <p:txBody>
          <a:bodyPr wrap="square" lIns="0" rtlCol="0" anchor="ctr">
            <a:spAutoFit/>
          </a:bodyPr>
          <a:lstStyle/>
          <a:p>
            <a:pPr algn="l"/>
            <a:fld id="{BB77C75F-EF49-4BD9-B120-C24CD75832F7}" type="slidenum">
              <a:rPr lang="en-US" sz="1200" b="0" u="none" smtClean="0">
                <a:solidFill>
                  <a:schemeClr val="bg2">
                    <a:lumMod val="20000"/>
                    <a:lumOff val="80000"/>
                  </a:schemeClr>
                </a:solidFill>
                <a:latin typeface="Segoe UI" panose="020B0502040204020203" pitchFamily="34" charset="0"/>
                <a:ea typeface="Segoe UI" panose="020B0502040204020203" pitchFamily="34" charset="0"/>
                <a:cs typeface="Segoe UI" panose="020B0502040204020203" pitchFamily="34" charset="0"/>
              </a:rPr>
              <a:pPr algn="l"/>
              <a:t>‹#›</a:t>
            </a:fld>
            <a:endParaRPr lang="en-US" sz="1200" b="0" u="none">
              <a:solidFill>
                <a:schemeClr val="bg2">
                  <a:lumMod val="20000"/>
                  <a:lumOff val="8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Rectangle 6">
            <a:extLst>
              <a:ext uri="{FF2B5EF4-FFF2-40B4-BE49-F238E27FC236}">
                <a16:creationId xmlns:a16="http://schemas.microsoft.com/office/drawing/2014/main" id="{18479B92-DA02-42A0-BDCD-58E0B47BF47A}"/>
              </a:ext>
            </a:extLst>
          </p:cNvPr>
          <p:cNvSpPr/>
          <p:nvPr userDrawn="1"/>
        </p:nvSpPr>
        <p:spPr>
          <a:xfrm>
            <a:off x="10515600" y="6096000"/>
            <a:ext cx="1143000" cy="4572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0A2F6F7-9AE0-4A3A-9BEA-F7E87EEA1E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91800" y="6206236"/>
            <a:ext cx="989329" cy="270764"/>
          </a:xfrm>
          <a:prstGeom prst="rect">
            <a:avLst/>
          </a:prstGeom>
        </p:spPr>
      </p:pic>
    </p:spTree>
    <p:extLst>
      <p:ext uri="{BB962C8B-B14F-4D97-AF65-F5344CB8AC3E}">
        <p14:creationId xmlns:p14="http://schemas.microsoft.com/office/powerpoint/2010/main" val="3205652409"/>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 Green">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2" y="1295400"/>
            <a:ext cx="10972798" cy="4419600"/>
          </a:xfrm>
        </p:spPr>
        <p:txBody>
          <a:bodyPr r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a:xfrm>
            <a:off x="609600" y="609600"/>
            <a:ext cx="10972800" cy="685800"/>
          </a:xfrm>
          <a:prstGeom prst="rect">
            <a:avLst/>
          </a:prstGeom>
        </p:spPr>
        <p:txBody>
          <a:bodyPr vert="horz" lIns="0" tIns="45720" rIns="0" bIns="45720" rtlCol="0" anchor="t" anchorCtr="0">
            <a:noAutofit/>
          </a:bodyPr>
          <a:lstStyle>
            <a:lvl1pPr>
              <a:defRPr>
                <a:solidFill>
                  <a:schemeClr val="bg1"/>
                </a:solidFill>
              </a:defRPr>
            </a:lvl1pPr>
          </a:lstStyle>
          <a:p>
            <a:r>
              <a:rPr lang="en-US"/>
              <a:t>Click to edit master title style</a:t>
            </a:r>
          </a:p>
        </p:txBody>
      </p:sp>
      <p:sp>
        <p:nvSpPr>
          <p:cNvPr id="4" name="TextBox 3">
            <a:extLst>
              <a:ext uri="{FF2B5EF4-FFF2-40B4-BE49-F238E27FC236}">
                <a16:creationId xmlns:a16="http://schemas.microsoft.com/office/drawing/2014/main" id="{D163B9CC-6076-4F01-806D-8B5D59B52795}"/>
              </a:ext>
            </a:extLst>
          </p:cNvPr>
          <p:cNvSpPr txBox="1"/>
          <p:nvPr userDrawn="1"/>
        </p:nvSpPr>
        <p:spPr>
          <a:xfrm>
            <a:off x="609600" y="6200001"/>
            <a:ext cx="812800" cy="276999"/>
          </a:xfrm>
          <a:prstGeom prst="rect">
            <a:avLst/>
          </a:prstGeom>
          <a:solidFill>
            <a:schemeClr val="accent2"/>
          </a:solidFill>
        </p:spPr>
        <p:txBody>
          <a:bodyPr wrap="square" lIns="0" rtlCol="0" anchor="ctr">
            <a:spAutoFit/>
          </a:bodyPr>
          <a:lstStyle/>
          <a:p>
            <a:pPr algn="l"/>
            <a:fld id="{BB77C75F-EF49-4BD9-B120-C24CD75832F7}" type="slidenum">
              <a:rPr lang="en-US" sz="1200" b="0" u="none" smtClean="0">
                <a:solidFill>
                  <a:schemeClr val="bg2">
                    <a:lumMod val="20000"/>
                    <a:lumOff val="80000"/>
                  </a:schemeClr>
                </a:solidFill>
                <a:latin typeface="Segoe UI" panose="020B0502040204020203" pitchFamily="34" charset="0"/>
                <a:ea typeface="Segoe UI" panose="020B0502040204020203" pitchFamily="34" charset="0"/>
                <a:cs typeface="Segoe UI" panose="020B0502040204020203" pitchFamily="34" charset="0"/>
              </a:rPr>
              <a:pPr algn="l"/>
              <a:t>‹#›</a:t>
            </a:fld>
            <a:endParaRPr lang="en-US" sz="1200" b="0" u="none">
              <a:solidFill>
                <a:schemeClr val="bg2">
                  <a:lumMod val="20000"/>
                  <a:lumOff val="8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Rectangle 6">
            <a:extLst>
              <a:ext uri="{FF2B5EF4-FFF2-40B4-BE49-F238E27FC236}">
                <a16:creationId xmlns:a16="http://schemas.microsoft.com/office/drawing/2014/main" id="{068D08E4-C5B5-499C-B071-1A9D0CA589D5}"/>
              </a:ext>
            </a:extLst>
          </p:cNvPr>
          <p:cNvSpPr/>
          <p:nvPr userDrawn="1"/>
        </p:nvSpPr>
        <p:spPr>
          <a:xfrm>
            <a:off x="10515600" y="6096000"/>
            <a:ext cx="1143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763CE25-0DCE-4FFE-8A37-18B121EC75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591800" y="6206236"/>
            <a:ext cx="989329" cy="270764"/>
          </a:xfrm>
          <a:prstGeom prst="rect">
            <a:avLst/>
          </a:prstGeom>
        </p:spPr>
      </p:pic>
    </p:spTree>
    <p:extLst>
      <p:ext uri="{BB962C8B-B14F-4D97-AF65-F5344CB8AC3E}">
        <p14:creationId xmlns:p14="http://schemas.microsoft.com/office/powerpoint/2010/main" val="20216074"/>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resentation Title P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2C92BF-1A94-4D39-BB31-942401FA5574}"/>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4EB037D-8522-4571-8459-1E8E0267FDA1}"/>
              </a:ext>
            </a:extLst>
          </p:cNvPr>
          <p:cNvSpPr/>
          <p:nvPr userDrawn="1"/>
        </p:nvSpPr>
        <p:spPr>
          <a:xfrm>
            <a:off x="0" y="1"/>
            <a:ext cx="533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0" hasCustomPrompt="1"/>
          </p:nvPr>
        </p:nvSpPr>
        <p:spPr>
          <a:xfrm>
            <a:off x="609601" y="609600"/>
            <a:ext cx="4114799" cy="1430822"/>
          </a:xfrm>
          <a:prstGeom prst="rect">
            <a:avLst/>
          </a:prstGeom>
        </p:spPr>
        <p:txBody>
          <a:bodyPr rIns="0"/>
          <a:lstStyle>
            <a:lvl1pPr marL="0" indent="0">
              <a:buNone/>
              <a:defRPr sz="3400">
                <a:solidFill>
                  <a:schemeClr val="bg2">
                    <a:lumMod val="20000"/>
                    <a:lumOff val="80000"/>
                  </a:schemeClr>
                </a:solidFill>
              </a:defRPr>
            </a:lvl1pPr>
            <a:lvl2pPr marL="0" indent="0">
              <a:buNone/>
              <a:defRPr sz="2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Title</a:t>
            </a:r>
          </a:p>
        </p:txBody>
      </p:sp>
      <p:pic>
        <p:nvPicPr>
          <p:cNvPr id="10" name="Picture 9" descr="Rock beaches next to the ocean looking out into the horizon with fluffy clouds on a sunny day.">
            <a:extLst>
              <a:ext uri="{FF2B5EF4-FFF2-40B4-BE49-F238E27FC236}">
                <a16:creationId xmlns:a16="http://schemas.microsoft.com/office/drawing/2014/main" id="{AB1948C2-C541-4E1B-B98B-DC38D6AEDD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12" name="Picture 11" descr="Anchor QEA Logo">
            <a:extLst>
              <a:ext uri="{FF2B5EF4-FFF2-40B4-BE49-F238E27FC236}">
                <a16:creationId xmlns:a16="http://schemas.microsoft.com/office/drawing/2014/main" id="{92F6139F-AE7D-457A-8AC4-147ECD7033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5791200"/>
            <a:ext cx="1371600" cy="375385"/>
          </a:xfrm>
          <a:prstGeom prst="rect">
            <a:avLst/>
          </a:prstGeom>
        </p:spPr>
      </p:pic>
      <p:sp>
        <p:nvSpPr>
          <p:cNvPr id="13" name="Text Placeholder 12">
            <a:extLst>
              <a:ext uri="{FF2B5EF4-FFF2-40B4-BE49-F238E27FC236}">
                <a16:creationId xmlns:a16="http://schemas.microsoft.com/office/drawing/2014/main" id="{70ACA74E-60C0-425A-8E5D-52D63ED1C867}"/>
              </a:ext>
            </a:extLst>
          </p:cNvPr>
          <p:cNvSpPr>
            <a:spLocks noGrp="1"/>
          </p:cNvSpPr>
          <p:nvPr>
            <p:ph type="body" sz="quarter" idx="11" hasCustomPrompt="1"/>
          </p:nvPr>
        </p:nvSpPr>
        <p:spPr>
          <a:xfrm>
            <a:off x="609600" y="2362200"/>
            <a:ext cx="4114800" cy="3200400"/>
          </a:xfrm>
          <a:prstGeom prst="rect">
            <a:avLst/>
          </a:prstGeom>
        </p:spPr>
        <p:txBody>
          <a:bodyPr/>
          <a:lstStyle>
            <a:lvl1pPr marL="0" indent="0">
              <a:buNone/>
              <a:defRPr sz="2200" i="0">
                <a:solidFill>
                  <a:schemeClr val="bg2">
                    <a:lumMod val="20000"/>
                    <a:lumOff val="8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Presented by </a:t>
            </a:r>
          </a:p>
          <a:p>
            <a:pPr lvl="0"/>
            <a:r>
              <a:rPr lang="en-US"/>
              <a:t>Names</a:t>
            </a:r>
          </a:p>
          <a:p>
            <a:pPr lvl="0"/>
            <a:r>
              <a:rPr lang="en-US"/>
              <a:t>Date</a:t>
            </a:r>
          </a:p>
        </p:txBody>
      </p:sp>
    </p:spTree>
    <p:extLst>
      <p:ext uri="{BB962C8B-B14F-4D97-AF65-F5344CB8AC3E}">
        <p14:creationId xmlns:p14="http://schemas.microsoft.com/office/powerpoint/2010/main" val="803281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resentation Title Page Long Title">
    <p:spTree>
      <p:nvGrpSpPr>
        <p:cNvPr id="1" name=""/>
        <p:cNvGrpSpPr/>
        <p:nvPr/>
      </p:nvGrpSpPr>
      <p:grpSpPr>
        <a:xfrm>
          <a:off x="0" y="0"/>
          <a:ext cx="0" cy="0"/>
          <a:chOff x="0" y="0"/>
          <a:chExt cx="0" cy="0"/>
        </a:xfrm>
      </p:grpSpPr>
      <p:pic>
        <p:nvPicPr>
          <p:cNvPr id="10" name="Picture 9" descr="Rock beaches next to the ocean looking out into the horizon with fluffy clouds on a sunny day.">
            <a:extLst>
              <a:ext uri="{FF2B5EF4-FFF2-40B4-BE49-F238E27FC236}">
                <a16:creationId xmlns:a16="http://schemas.microsoft.com/office/drawing/2014/main" id="{F7BB6D9B-92E4-44B8-AFB8-81E06F7872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0000"/>
          <a:stretch/>
        </p:blipFill>
        <p:spPr>
          <a:xfrm>
            <a:off x="7391400" y="0"/>
            <a:ext cx="4800600" cy="6858000"/>
          </a:xfrm>
          <a:prstGeom prst="rect">
            <a:avLst/>
          </a:prstGeom>
        </p:spPr>
      </p:pic>
      <p:sp>
        <p:nvSpPr>
          <p:cNvPr id="2" name="Rectangle 1">
            <a:extLst>
              <a:ext uri="{FF2B5EF4-FFF2-40B4-BE49-F238E27FC236}">
                <a16:creationId xmlns:a16="http://schemas.microsoft.com/office/drawing/2014/main" id="{44EB037D-8522-4571-8459-1E8E0267FDA1}"/>
              </a:ext>
            </a:extLst>
          </p:cNvPr>
          <p:cNvSpPr/>
          <p:nvPr userDrawn="1"/>
        </p:nvSpPr>
        <p:spPr>
          <a:xfrm>
            <a:off x="0" y="1"/>
            <a:ext cx="853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0" hasCustomPrompt="1"/>
          </p:nvPr>
        </p:nvSpPr>
        <p:spPr>
          <a:xfrm>
            <a:off x="609600" y="609600"/>
            <a:ext cx="7467600" cy="1430822"/>
          </a:xfrm>
          <a:prstGeom prst="rect">
            <a:avLst/>
          </a:prstGeom>
        </p:spPr>
        <p:txBody>
          <a:bodyPr rIns="0"/>
          <a:lstStyle>
            <a:lvl1pPr marL="0" indent="0">
              <a:buNone/>
              <a:defRPr sz="3400">
                <a:solidFill>
                  <a:schemeClr val="bg2">
                    <a:lumMod val="20000"/>
                    <a:lumOff val="80000"/>
                  </a:schemeClr>
                </a:solidFill>
              </a:defRPr>
            </a:lvl1pPr>
            <a:lvl2pPr marL="0" indent="0">
              <a:buNone/>
              <a:defRPr sz="2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Presentation Title</a:t>
            </a:r>
          </a:p>
        </p:txBody>
      </p:sp>
      <p:pic>
        <p:nvPicPr>
          <p:cNvPr id="12" name="Picture 11" descr="Anchor QEA Logo">
            <a:extLst>
              <a:ext uri="{FF2B5EF4-FFF2-40B4-BE49-F238E27FC236}">
                <a16:creationId xmlns:a16="http://schemas.microsoft.com/office/drawing/2014/main" id="{92F6139F-AE7D-457A-8AC4-147ECD7033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5791200"/>
            <a:ext cx="1371600" cy="375385"/>
          </a:xfrm>
          <a:prstGeom prst="rect">
            <a:avLst/>
          </a:prstGeom>
        </p:spPr>
      </p:pic>
      <p:sp>
        <p:nvSpPr>
          <p:cNvPr id="9" name="Text Placeholder 12">
            <a:extLst>
              <a:ext uri="{FF2B5EF4-FFF2-40B4-BE49-F238E27FC236}">
                <a16:creationId xmlns:a16="http://schemas.microsoft.com/office/drawing/2014/main" id="{779F1DEC-74CF-45C0-807B-0632F0DB4451}"/>
              </a:ext>
            </a:extLst>
          </p:cNvPr>
          <p:cNvSpPr>
            <a:spLocks noGrp="1"/>
          </p:cNvSpPr>
          <p:nvPr>
            <p:ph type="body" sz="quarter" idx="11" hasCustomPrompt="1"/>
          </p:nvPr>
        </p:nvSpPr>
        <p:spPr>
          <a:xfrm>
            <a:off x="609600" y="2362200"/>
            <a:ext cx="7467600" cy="3200400"/>
          </a:xfrm>
          <a:prstGeom prst="rect">
            <a:avLst/>
          </a:prstGeom>
        </p:spPr>
        <p:txBody>
          <a:bodyPr/>
          <a:lstStyle>
            <a:lvl1pPr marL="0" indent="0">
              <a:buNone/>
              <a:defRPr sz="2200" i="0">
                <a:solidFill>
                  <a:schemeClr val="bg2">
                    <a:lumMod val="20000"/>
                    <a:lumOff val="8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Presented by </a:t>
            </a:r>
          </a:p>
          <a:p>
            <a:pPr lvl="0"/>
            <a:r>
              <a:rPr lang="en-US"/>
              <a:t>Names</a:t>
            </a:r>
          </a:p>
          <a:p>
            <a:pPr lvl="0"/>
            <a:r>
              <a:rPr lang="en-US"/>
              <a:t>Date</a:t>
            </a:r>
          </a:p>
        </p:txBody>
      </p:sp>
    </p:spTree>
    <p:extLst>
      <p:ext uri="{BB962C8B-B14F-4D97-AF65-F5344CB8AC3E}">
        <p14:creationId xmlns:p14="http://schemas.microsoft.com/office/powerpoint/2010/main" val="41391827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3400" y="1624013"/>
            <a:ext cx="10972800" cy="1362075"/>
          </a:xfrm>
          <a:prstGeom prst="rect">
            <a:avLst/>
          </a:prstGeom>
        </p:spPr>
        <p:txBody>
          <a:bodyPr anchor="b">
            <a:noAutofit/>
          </a:bodyPr>
          <a:lstStyle>
            <a:lvl1pPr algn="l">
              <a:defRPr sz="4400" b="0" cap="none" baseline="0">
                <a:solidFill>
                  <a:schemeClr val="bg2">
                    <a:lumMod val="20000"/>
                    <a:lumOff val="80000"/>
                  </a:schemeClr>
                </a:solidFill>
              </a:defRPr>
            </a:lvl1pPr>
          </a:lstStyle>
          <a:p>
            <a:r>
              <a:rPr lang="en-US"/>
              <a:t>Click to edit master title style</a:t>
            </a:r>
          </a:p>
        </p:txBody>
      </p:sp>
      <p:sp>
        <p:nvSpPr>
          <p:cNvPr id="3" name="Text Placeholder 2"/>
          <p:cNvSpPr>
            <a:spLocks noGrp="1"/>
          </p:cNvSpPr>
          <p:nvPr>
            <p:ph type="body" idx="1" hasCustomPrompt="1"/>
          </p:nvPr>
        </p:nvSpPr>
        <p:spPr>
          <a:xfrm>
            <a:off x="551156" y="2995613"/>
            <a:ext cx="10972800" cy="1500187"/>
          </a:xfrm>
          <a:prstGeom prst="rect">
            <a:avLst/>
          </a:prstGeom>
        </p:spPr>
        <p:txBody>
          <a:bodyPr rIns="0" anchor="t">
            <a:normAutofit/>
          </a:bodyPr>
          <a:lstStyle>
            <a:lvl1pPr marL="0" indent="0">
              <a:buNone/>
              <a:defRPr sz="2800" cap="none" baseline="0">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Rectangle 3">
            <a:extLst>
              <a:ext uri="{FF2B5EF4-FFF2-40B4-BE49-F238E27FC236}">
                <a16:creationId xmlns:a16="http://schemas.microsoft.com/office/drawing/2014/main" id="{324C5EC7-EDF8-4133-8530-096E671FD19A}"/>
              </a:ext>
            </a:extLst>
          </p:cNvPr>
          <p:cNvSpPr/>
          <p:nvPr userDrawn="1"/>
        </p:nvSpPr>
        <p:spPr>
          <a:xfrm>
            <a:off x="457200" y="6019800"/>
            <a:ext cx="838200" cy="5334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4048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Divider with Text">
    <p:bg>
      <p:bgPr>
        <a:solidFill>
          <a:schemeClr val="tx2"/>
        </a:solidFill>
        <a:effectLst/>
      </p:bgPr>
    </p:bg>
    <p:spTree>
      <p:nvGrpSpPr>
        <p:cNvPr id="1" name=""/>
        <p:cNvGrpSpPr/>
        <p:nvPr/>
      </p:nvGrpSpPr>
      <p:grpSpPr>
        <a:xfrm>
          <a:off x="0" y="0"/>
          <a:ext cx="0" cy="0"/>
          <a:chOff x="0" y="0"/>
          <a:chExt cx="0" cy="0"/>
        </a:xfrm>
      </p:grpSpPr>
      <p:sp>
        <p:nvSpPr>
          <p:cNvPr id="7" name="Rectangle 6"/>
          <p:cNvSpPr/>
          <p:nvPr userDrawn="1"/>
        </p:nvSpPr>
        <p:spPr>
          <a:xfrm>
            <a:off x="5943600" y="0"/>
            <a:ext cx="62484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Segoe UI" panose="020B0502040204020203" pitchFamily="34" charset="0"/>
            </a:endParaRPr>
          </a:p>
        </p:txBody>
      </p:sp>
      <p:sp>
        <p:nvSpPr>
          <p:cNvPr id="2" name="Title 1"/>
          <p:cNvSpPr>
            <a:spLocks noGrp="1"/>
          </p:cNvSpPr>
          <p:nvPr>
            <p:ph type="title" hasCustomPrompt="1"/>
          </p:nvPr>
        </p:nvSpPr>
        <p:spPr>
          <a:xfrm>
            <a:off x="533400" y="1624013"/>
            <a:ext cx="4800600" cy="1362075"/>
          </a:xfrm>
          <a:prstGeom prst="rect">
            <a:avLst/>
          </a:prstGeom>
        </p:spPr>
        <p:txBody>
          <a:bodyPr anchor="b">
            <a:noAutofit/>
          </a:bodyPr>
          <a:lstStyle>
            <a:lvl1pPr algn="l">
              <a:defRPr sz="4400" b="0" cap="none" baseline="0">
                <a:solidFill>
                  <a:schemeClr val="bg2">
                    <a:lumMod val="20000"/>
                    <a:lumOff val="80000"/>
                  </a:schemeClr>
                </a:solidFill>
              </a:defRPr>
            </a:lvl1pPr>
          </a:lstStyle>
          <a:p>
            <a:r>
              <a:rPr lang="en-US"/>
              <a:t>Click to edit master title style</a:t>
            </a:r>
          </a:p>
        </p:txBody>
      </p:sp>
      <p:sp>
        <p:nvSpPr>
          <p:cNvPr id="3" name="Text Placeholder 2"/>
          <p:cNvSpPr>
            <a:spLocks noGrp="1"/>
          </p:cNvSpPr>
          <p:nvPr>
            <p:ph type="body" idx="1" hasCustomPrompt="1"/>
          </p:nvPr>
        </p:nvSpPr>
        <p:spPr>
          <a:xfrm>
            <a:off x="551409" y="2995613"/>
            <a:ext cx="4800600" cy="1500187"/>
          </a:xfrm>
          <a:prstGeom prst="rect">
            <a:avLst/>
          </a:prstGeom>
        </p:spPr>
        <p:txBody>
          <a:bodyPr rIns="0" anchor="t">
            <a:normAutofit/>
          </a:bodyPr>
          <a:lstStyle>
            <a:lvl1pPr marL="0" indent="0">
              <a:buNone/>
              <a:defRPr sz="2800" cap="none" baseline="0">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Content Placeholder 3">
            <a:extLst>
              <a:ext uri="{FF2B5EF4-FFF2-40B4-BE49-F238E27FC236}">
                <a16:creationId xmlns:a16="http://schemas.microsoft.com/office/drawing/2014/main" id="{241AA55E-1F7D-4945-A73D-9FEDCDFEA2FE}"/>
              </a:ext>
            </a:extLst>
          </p:cNvPr>
          <p:cNvSpPr>
            <a:spLocks noGrp="1"/>
          </p:cNvSpPr>
          <p:nvPr>
            <p:ph sz="quarter" idx="13" hasCustomPrompt="1"/>
          </p:nvPr>
        </p:nvSpPr>
        <p:spPr>
          <a:xfrm>
            <a:off x="6400800" y="1066800"/>
            <a:ext cx="5181600" cy="4648200"/>
          </a:xfrm>
          <a:prstGeom prst="rect">
            <a:avLst/>
          </a:prstGeom>
        </p:spPr>
        <p:txBody>
          <a:bodyPr rIns="0" anchor="ct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B5DE405-F284-4C55-A5A4-5218652477FE}"/>
              </a:ext>
            </a:extLst>
          </p:cNvPr>
          <p:cNvSpPr/>
          <p:nvPr userDrawn="1"/>
        </p:nvSpPr>
        <p:spPr>
          <a:xfrm>
            <a:off x="457200" y="6019800"/>
            <a:ext cx="838200" cy="5334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1252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ject Background_text + imag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22136" y="2057400"/>
            <a:ext cx="5166360" cy="3931919"/>
          </a:xfr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75848"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2865C02E-03F1-A11B-B728-17290DD1CCFA}"/>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2" name="Text Placeholder 8">
            <a:extLst>
              <a:ext uri="{FF2B5EF4-FFF2-40B4-BE49-F238E27FC236}">
                <a16:creationId xmlns:a16="http://schemas.microsoft.com/office/drawing/2014/main" id="{09F475E3-794F-169F-3FDD-CC6EB7E6E9C2}"/>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3" name="Text Placeholder 8">
            <a:extLst>
              <a:ext uri="{FF2B5EF4-FFF2-40B4-BE49-F238E27FC236}">
                <a16:creationId xmlns:a16="http://schemas.microsoft.com/office/drawing/2014/main" id="{EBE77FD0-B5CC-5948-21E2-58A2BF53C866}"/>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263561475"/>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Version">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643AAF-3D28-4002-AA77-EE18182BD979}"/>
              </a:ext>
            </a:extLst>
          </p:cNvPr>
          <p:cNvSpPr txBox="1"/>
          <p:nvPr userDrawn="1"/>
        </p:nvSpPr>
        <p:spPr>
          <a:xfrm>
            <a:off x="609600" y="457200"/>
            <a:ext cx="10972800" cy="4953000"/>
          </a:xfrm>
          <a:prstGeom prst="rect">
            <a:avLst/>
          </a:prstGeom>
          <a:noFill/>
        </p:spPr>
        <p:txBody>
          <a:bodyPr wrap="square" numCol="2" spcCol="457200" rtlCol="0">
            <a:noAutofit/>
          </a:bodyPr>
          <a:lstStyle/>
          <a:p>
            <a:pPr>
              <a:spcBef>
                <a:spcPts val="600"/>
              </a:spcBef>
            </a:pPr>
            <a:r>
              <a:rPr lang="en-US" sz="1300" b="1">
                <a:solidFill>
                  <a:schemeClr val="tx2"/>
                </a:solidFill>
              </a:rPr>
              <a:t>Version 1.0</a:t>
            </a:r>
          </a:p>
          <a:p>
            <a:pPr marL="171450" indent="-171450">
              <a:buFont typeface="Arial" panose="020B0604020202020204" pitchFamily="34" charset="0"/>
              <a:buChar char="•"/>
            </a:pPr>
            <a:r>
              <a:rPr lang="en-US" sz="1100">
                <a:solidFill>
                  <a:schemeClr val="tx1"/>
                </a:solidFill>
              </a:rPr>
              <a:t>Created widescreen PowerPoint template</a:t>
            </a:r>
          </a:p>
        </p:txBody>
      </p:sp>
    </p:spTree>
    <p:extLst>
      <p:ext uri="{BB962C8B-B14F-4D97-AF65-F5344CB8AC3E}">
        <p14:creationId xmlns:p14="http://schemas.microsoft.com/office/powerpoint/2010/main" val="1645794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Page for Charts Tan Background">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chemeClr val="bg1"/>
              </a:solidFill>
            </a:endParaRPr>
          </a:p>
        </p:txBody>
      </p:sp>
      <p:sp>
        <p:nvSpPr>
          <p:cNvPr id="2" name="Title 1"/>
          <p:cNvSpPr>
            <a:spLocks noGrp="1"/>
          </p:cNvSpPr>
          <p:nvPr>
            <p:ph type="title"/>
          </p:nvPr>
        </p:nvSpPr>
        <p:spPr>
          <a:xfrm>
            <a:off x="609600" y="1078992"/>
            <a:ext cx="10972800" cy="685800"/>
          </a:xfrm>
        </p:spPr>
        <p:txBody>
          <a:bodyPr/>
          <a:lstStyle>
            <a:lvl1pPr>
              <a:defRPr>
                <a:solidFill>
                  <a:schemeClr val="bg1"/>
                </a:solidFill>
              </a:defRPr>
            </a:lvl1pPr>
          </a:lstStyle>
          <a:p>
            <a:r>
              <a:rPr lang="en-US"/>
              <a:t>Click to edit Master title style</a:t>
            </a:r>
          </a:p>
        </p:txBody>
      </p:sp>
      <p:sp>
        <p:nvSpPr>
          <p:cNvPr id="4" name="Content Placeholder 2"/>
          <p:cNvSpPr>
            <a:spLocks noGrp="1"/>
          </p:cNvSpPr>
          <p:nvPr>
            <p:ph idx="1"/>
          </p:nvPr>
        </p:nvSpPr>
        <p:spPr>
          <a:xfrm>
            <a:off x="609600" y="1765578"/>
            <a:ext cx="10673080" cy="4495800"/>
          </a:xfrm>
        </p:spPr>
        <p:txBody>
          <a:bodyPr>
            <a:noAutofit/>
          </a:bodyPr>
          <a:lstStyle>
            <a:lvl1pPr>
              <a:spcBef>
                <a:spcPts val="600"/>
              </a:spcBef>
              <a:spcAft>
                <a:spcPts val="600"/>
              </a:spcAft>
              <a:defRPr sz="2800">
                <a:solidFill>
                  <a:schemeClr val="tx2"/>
                </a:solidFill>
              </a:defRPr>
            </a:lvl1pPr>
            <a:lvl2pPr marL="742950" indent="-285750">
              <a:spcBef>
                <a:spcPts val="600"/>
              </a:spcBef>
              <a:spcAft>
                <a:spcPts val="600"/>
              </a:spcAft>
              <a:buSzPct val="70000"/>
              <a:buFont typeface="Myriad Pro" pitchFamily="34" charset="0"/>
              <a:buChar char="−"/>
              <a:defRPr sz="2400">
                <a:solidFill>
                  <a:schemeClr val="tx2"/>
                </a:solidFill>
              </a:defRPr>
            </a:lvl2pPr>
            <a:lvl3pPr>
              <a:spcBef>
                <a:spcPts val="600"/>
              </a:spcBef>
              <a:spcAft>
                <a:spcPts val="600"/>
              </a:spcAft>
              <a:defRPr>
                <a:solidFill>
                  <a:schemeClr val="tx2"/>
                </a:solidFill>
              </a:defRPr>
            </a:lvl3pPr>
            <a:lvl4pPr>
              <a:spcBef>
                <a:spcPts val="600"/>
              </a:spcBef>
              <a:spcAft>
                <a:spcPts val="600"/>
              </a:spcAft>
              <a:defRPr>
                <a:solidFill>
                  <a:schemeClr val="tx2"/>
                </a:solidFill>
              </a:defRPr>
            </a:lvl4pPr>
            <a:lvl5pPr>
              <a:spcBef>
                <a:spcPts val="600"/>
              </a:spcBef>
              <a:spcAft>
                <a:spcPts val="600"/>
              </a:spcAf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596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image_full bleed">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571784" y="0"/>
            <a:ext cx="5620215" cy="6858000"/>
          </a:xfr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5262976"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2">
            <a:extLst>
              <a:ext uri="{FF2B5EF4-FFF2-40B4-BE49-F238E27FC236}">
                <a16:creationId xmlns:a16="http://schemas.microsoft.com/office/drawing/2014/main" id="{D6308A1F-5B48-8573-E99D-11D799FABB79}"/>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5" name="Text Placeholder 8">
            <a:extLst>
              <a:ext uri="{FF2B5EF4-FFF2-40B4-BE49-F238E27FC236}">
                <a16:creationId xmlns:a16="http://schemas.microsoft.com/office/drawing/2014/main" id="{9750CCB7-968D-9F84-AA3B-71B55D65771B}"/>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99272198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ject Background_ 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594360" y="2057400"/>
            <a:ext cx="5166360" cy="4022497"/>
          </a:xfr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4022497"/>
          </a:xfr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2" name="Text Placeholder 8">
            <a:extLst>
              <a:ext uri="{FF2B5EF4-FFF2-40B4-BE49-F238E27FC236}">
                <a16:creationId xmlns:a16="http://schemas.microsoft.com/office/drawing/2014/main" id="{69C6B64D-DA9B-9587-3EF6-D04DCA4F3AF4}"/>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6" name="Text Placeholder 8">
            <a:extLst>
              <a:ext uri="{FF2B5EF4-FFF2-40B4-BE49-F238E27FC236}">
                <a16:creationId xmlns:a16="http://schemas.microsoft.com/office/drawing/2014/main" id="{AD48C214-BD33-E523-9456-997205A18C18}"/>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235595988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95025"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able Placeholder 2">
            <a:extLst>
              <a:ext uri="{FF2B5EF4-FFF2-40B4-BE49-F238E27FC236}">
                <a16:creationId xmlns:a16="http://schemas.microsoft.com/office/drawing/2014/main" id="{688F4049-70D5-70FE-CF3A-444EBD7A6723}"/>
              </a:ext>
            </a:extLst>
          </p:cNvPr>
          <p:cNvSpPr>
            <a:spLocks noGrp="1"/>
          </p:cNvSpPr>
          <p:nvPr>
            <p:ph type="tbl" sz="quarter" idx="14"/>
          </p:nvPr>
        </p:nvSpPr>
        <p:spPr>
          <a:xfrm>
            <a:off x="598487" y="2030184"/>
            <a:ext cx="10995025" cy="4021138"/>
          </a:xfrm>
        </p:spPr>
        <p:txBody>
          <a:bodyPr/>
          <a:lstStyle/>
          <a:p>
            <a:endParaRPr lang="en-US"/>
          </a:p>
        </p:txBody>
      </p:sp>
      <p:sp>
        <p:nvSpPr>
          <p:cNvPr id="10" name="Text Placeholder 8">
            <a:extLst>
              <a:ext uri="{FF2B5EF4-FFF2-40B4-BE49-F238E27FC236}">
                <a16:creationId xmlns:a16="http://schemas.microsoft.com/office/drawing/2014/main" id="{6A8155DB-5DCC-2939-88CF-945238BA097C}"/>
              </a:ext>
            </a:extLst>
          </p:cNvPr>
          <p:cNvSpPr>
            <a:spLocks noGrp="1"/>
          </p:cNvSpPr>
          <p:nvPr>
            <p:ph type="body" sz="quarter" idx="15"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419738511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theme" Target="../theme/theme6.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C513944-5072-3EBA-2C91-5B54F87FB59B}"/>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Battelle 2025 Sediments conference</a:t>
            </a:r>
            <a:endParaRPr lang="en-US">
              <a:latin typeface="+mj-lt"/>
            </a:endParaRPr>
          </a:p>
        </p:txBody>
      </p:sp>
      <p:cxnSp>
        <p:nvCxnSpPr>
          <p:cNvPr id="3" name="Straight Connector 2">
            <a:extLst>
              <a:ext uri="{FF2B5EF4-FFF2-40B4-BE49-F238E27FC236}">
                <a16:creationId xmlns:a16="http://schemas.microsoft.com/office/drawing/2014/main" id="{21488F3E-7A72-7F06-C4E2-33CEA93941F0}"/>
              </a:ext>
            </a:extLst>
          </p:cNvPr>
          <p:cNvCxnSpPr>
            <a:cxnSpLocks/>
          </p:cNvCxnSpPr>
          <p:nvPr userDrawn="1"/>
        </p:nvCxnSpPr>
        <p:spPr>
          <a:xfrm>
            <a:off x="593725" y="1024890"/>
            <a:ext cx="27432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938149"/>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spcBef>
          <a:spcPct val="0"/>
        </a:spcBef>
        <a:buNone/>
        <a:defRPr sz="3800" kern="1200" cap="none" spc="0" baseline="0">
          <a:solidFill>
            <a:schemeClr val="bg1"/>
          </a:solidFill>
          <a:latin typeface="+mj-lt"/>
          <a:ea typeface="Segoe UI Light" panose="020B0502040204020203" pitchFamily="34" charset="0"/>
          <a:cs typeface="Segoe UI Light" panose="020B0502040204020203" pitchFamily="34" charset="0"/>
        </a:defRPr>
      </a:lvl1pPr>
    </p:titleStyle>
    <p:bodyStyle>
      <a:lvl1pPr marL="342900" indent="-342900" algn="l" defTabSz="914400" rtl="0" eaLnBrk="1" latinLnBrk="0" hangingPunct="1">
        <a:spcBef>
          <a:spcPts val="600"/>
        </a:spcBef>
        <a:spcAft>
          <a:spcPts val="300"/>
        </a:spcAft>
        <a:buFont typeface="Arial" panose="020B0604020202020204" pitchFamily="34" charset="0"/>
        <a:buChar char="•"/>
        <a:defRPr sz="26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ts val="300"/>
        </a:spcBef>
        <a:spcAft>
          <a:spcPts val="300"/>
        </a:spcAft>
        <a:buSzPct val="100000"/>
        <a:buFont typeface="Myriad Pro" pitchFamily="34" charset="0"/>
        <a:buChar char="–"/>
        <a:defRPr sz="22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ts val="300"/>
        </a:spcBef>
        <a:spcAft>
          <a:spcPts val="300"/>
        </a:spcAft>
        <a:buFont typeface="Arial" panose="020B0604020202020204" pitchFamily="34" charset="0"/>
        <a:buChar char="•"/>
        <a:defRPr sz="20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ts val="300"/>
        </a:spcBef>
        <a:spcAft>
          <a:spcPts val="300"/>
        </a:spcAft>
        <a:buFont typeface="Myriad Pro" pitchFamily="34" charset="0"/>
        <a:buChar char="›"/>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ts val="300"/>
        </a:spcBef>
        <a:spcAft>
          <a:spcPts val="300"/>
        </a:spcAft>
        <a:buFont typeface="Arial" panose="020B0604020202020204" pitchFamily="34" charset="0"/>
        <a:buChar char="»"/>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78992"/>
            <a:ext cx="10972800" cy="685800"/>
          </a:xfrm>
          <a:prstGeom prst="rect">
            <a:avLst/>
          </a:prstGeom>
        </p:spPr>
        <p:txBody>
          <a:bodyPr vert="horz" lIns="0" tIns="45720" rIns="0" bIns="45720" rtlCol="0" anchor="t" anchorCtr="0">
            <a:noAutofit/>
          </a:bodyPr>
          <a:lstStyle/>
          <a:p>
            <a:r>
              <a:rPr lang="en-US"/>
              <a:t>Click to edit heading</a:t>
            </a:r>
          </a:p>
        </p:txBody>
      </p:sp>
      <p:sp>
        <p:nvSpPr>
          <p:cNvPr id="3" name="Text Placeholder 2"/>
          <p:cNvSpPr>
            <a:spLocks noGrp="1"/>
          </p:cNvSpPr>
          <p:nvPr>
            <p:ph type="body"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4" name="TextBox 3">
            <a:extLst>
              <a:ext uri="{FF2B5EF4-FFF2-40B4-BE49-F238E27FC236}">
                <a16:creationId xmlns:a16="http://schemas.microsoft.com/office/drawing/2014/main" id="{ACAC4B0E-9992-D6CB-C0DA-7EA0FE7CBA5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tx1"/>
                </a:solidFill>
                <a:latin typeface="+mj-lt"/>
                <a:ea typeface="+mn-lt"/>
                <a:cs typeface="Segoe UI Light"/>
              </a:rPr>
              <a:t>Project Background</a:t>
            </a:r>
            <a:endParaRPr lang="en-US">
              <a:solidFill>
                <a:schemeClr val="tx1"/>
              </a:solidFill>
              <a:latin typeface="+mj-lt"/>
            </a:endParaRPr>
          </a:p>
        </p:txBody>
      </p:sp>
    </p:spTree>
    <p:extLst>
      <p:ext uri="{BB962C8B-B14F-4D97-AF65-F5344CB8AC3E}">
        <p14:creationId xmlns:p14="http://schemas.microsoft.com/office/powerpoint/2010/main" val="157040367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Lst>
  <p:txStyles>
    <p:titleStyle>
      <a:lvl1pPr algn="l" defTabSz="914400" rtl="0" eaLnBrk="1" latinLnBrk="0" hangingPunct="1">
        <a:spcBef>
          <a:spcPct val="0"/>
        </a:spcBef>
        <a:buNone/>
        <a:defRPr sz="3600" b="0" kern="1200" spc="0" baseline="0">
          <a:solidFill>
            <a:srgbClr val="5A5A5A"/>
          </a:solidFill>
          <a:latin typeface="+mj-lt"/>
          <a:ea typeface="Segoe UI Light" panose="020B0502040204020203" pitchFamily="34" charset="0"/>
          <a:cs typeface="Segoe UI Light" panose="020B0502040204020203" pitchFamily="34" charset="0"/>
        </a:defRPr>
      </a:lvl1pPr>
    </p:titleStyle>
    <p:body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78992"/>
            <a:ext cx="10972800" cy="685800"/>
          </a:xfrm>
          <a:prstGeom prst="rect">
            <a:avLst/>
          </a:prstGeom>
        </p:spPr>
        <p:txBody>
          <a:bodyPr vert="horz" lIns="0" tIns="45720" rIns="0" bIns="45720" rtlCol="0" anchor="t" anchorCtr="0">
            <a:noAutofit/>
          </a:bodyPr>
          <a:lstStyle/>
          <a:p>
            <a:r>
              <a:rPr lang="en-US"/>
              <a:t>Click to edit heading</a:t>
            </a:r>
          </a:p>
        </p:txBody>
      </p:sp>
      <p:sp>
        <p:nvSpPr>
          <p:cNvPr id="4" name="TextBox 3">
            <a:extLst>
              <a:ext uri="{FF2B5EF4-FFF2-40B4-BE49-F238E27FC236}">
                <a16:creationId xmlns:a16="http://schemas.microsoft.com/office/drawing/2014/main" id="{ACAC4B0E-9992-D6CB-C0DA-7EA0FE7CBA5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tx1"/>
                </a:solidFill>
                <a:latin typeface="+mj-lt"/>
                <a:ea typeface="+mn-lt"/>
                <a:cs typeface="Segoe UI Light"/>
              </a:rPr>
              <a:t>Challenge</a:t>
            </a:r>
            <a:endParaRPr lang="en-US">
              <a:solidFill>
                <a:schemeClr val="tx1"/>
              </a:solidFill>
              <a:latin typeface="+mj-lt"/>
            </a:endParaRPr>
          </a:p>
        </p:txBody>
      </p:sp>
      <p:sp>
        <p:nvSpPr>
          <p:cNvPr id="7" name="Text Placeholder 2">
            <a:extLst>
              <a:ext uri="{FF2B5EF4-FFF2-40B4-BE49-F238E27FC236}">
                <a16:creationId xmlns:a16="http://schemas.microsoft.com/office/drawing/2014/main" id="{7867706A-1909-88AF-E149-7614AD7F5238}"/>
              </a:ext>
            </a:extLst>
          </p:cNvPr>
          <p:cNvSpPr>
            <a:spLocks noGrp="1"/>
          </p:cNvSpPr>
          <p:nvPr>
            <p:ph type="body"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Tree>
    <p:extLst>
      <p:ext uri="{BB962C8B-B14F-4D97-AF65-F5344CB8AC3E}">
        <p14:creationId xmlns:p14="http://schemas.microsoft.com/office/powerpoint/2010/main" val="67448116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Lst>
  <p:txStyles>
    <p:titleStyle>
      <a:lvl1pPr algn="l" defTabSz="914400" rtl="0" eaLnBrk="1" latinLnBrk="0" hangingPunct="1">
        <a:spcBef>
          <a:spcPct val="0"/>
        </a:spcBef>
        <a:buNone/>
        <a:defRPr sz="3600" b="0" kern="1200" spc="0" baseline="0">
          <a:solidFill>
            <a:srgbClr val="5A5A5A"/>
          </a:solidFill>
          <a:latin typeface="+mj-lt"/>
          <a:ea typeface="Segoe UI Light" panose="020B0502040204020203" pitchFamily="34" charset="0"/>
          <a:cs typeface="Segoe UI Light" panose="020B0502040204020203" pitchFamily="34" charset="0"/>
        </a:defRPr>
      </a:lvl1pPr>
    </p:titleStyle>
    <p:body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78992"/>
            <a:ext cx="10972800" cy="685800"/>
          </a:xfrm>
          <a:prstGeom prst="rect">
            <a:avLst/>
          </a:prstGeom>
        </p:spPr>
        <p:txBody>
          <a:bodyPr vert="horz" lIns="0" tIns="45720" rIns="0" bIns="45720" rtlCol="0" anchor="t" anchorCtr="0">
            <a:noAutofit/>
          </a:bodyPr>
          <a:lstStyle/>
          <a:p>
            <a:r>
              <a:rPr lang="en-US"/>
              <a:t>Click to edit heading</a:t>
            </a:r>
          </a:p>
        </p:txBody>
      </p:sp>
      <p:sp>
        <p:nvSpPr>
          <p:cNvPr id="4" name="TextBox 3">
            <a:extLst>
              <a:ext uri="{FF2B5EF4-FFF2-40B4-BE49-F238E27FC236}">
                <a16:creationId xmlns:a16="http://schemas.microsoft.com/office/drawing/2014/main" id="{ACAC4B0E-9992-D6CB-C0DA-7EA0FE7CBA5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tx1"/>
                </a:solidFill>
                <a:latin typeface="+mj-lt"/>
                <a:ea typeface="+mn-lt"/>
                <a:cs typeface="Segoe UI Light"/>
              </a:rPr>
              <a:t>Methods and Approach</a:t>
            </a:r>
            <a:endParaRPr lang="en-US">
              <a:solidFill>
                <a:schemeClr val="tx1"/>
              </a:solidFill>
              <a:latin typeface="+mj-lt"/>
            </a:endParaRPr>
          </a:p>
        </p:txBody>
      </p:sp>
      <p:sp>
        <p:nvSpPr>
          <p:cNvPr id="6" name="Text Placeholder 2">
            <a:extLst>
              <a:ext uri="{FF2B5EF4-FFF2-40B4-BE49-F238E27FC236}">
                <a16:creationId xmlns:a16="http://schemas.microsoft.com/office/drawing/2014/main" id="{3BBDB616-F4CF-0100-729A-223A456959A8}"/>
              </a:ext>
            </a:extLst>
          </p:cNvPr>
          <p:cNvSpPr>
            <a:spLocks noGrp="1"/>
          </p:cNvSpPr>
          <p:nvPr>
            <p:ph type="body"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Tree>
    <p:extLst>
      <p:ext uri="{BB962C8B-B14F-4D97-AF65-F5344CB8AC3E}">
        <p14:creationId xmlns:p14="http://schemas.microsoft.com/office/powerpoint/2010/main" val="295773463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Lst>
  <p:txStyles>
    <p:titleStyle>
      <a:lvl1pPr algn="l" defTabSz="914400" rtl="0" eaLnBrk="1" latinLnBrk="0" hangingPunct="1">
        <a:spcBef>
          <a:spcPct val="0"/>
        </a:spcBef>
        <a:buNone/>
        <a:defRPr sz="3600" b="0" kern="1200" spc="0" baseline="0">
          <a:solidFill>
            <a:srgbClr val="5A5A5A"/>
          </a:solidFill>
          <a:latin typeface="+mj-lt"/>
          <a:ea typeface="Segoe UI Light" panose="020B0502040204020203" pitchFamily="34" charset="0"/>
          <a:cs typeface="Segoe UI Light" panose="020B0502040204020203" pitchFamily="34" charset="0"/>
        </a:defRPr>
      </a:lvl1pPr>
    </p:titleStyle>
    <p:body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78992"/>
            <a:ext cx="10972800" cy="685800"/>
          </a:xfrm>
          <a:prstGeom prst="rect">
            <a:avLst/>
          </a:prstGeom>
        </p:spPr>
        <p:txBody>
          <a:bodyPr vert="horz" lIns="0" tIns="45720" rIns="0" bIns="45720" rtlCol="0" anchor="t" anchorCtr="0">
            <a:noAutofit/>
          </a:bodyPr>
          <a:lstStyle/>
          <a:p>
            <a:r>
              <a:rPr lang="en-US"/>
              <a:t>Click to edit heading</a:t>
            </a:r>
          </a:p>
        </p:txBody>
      </p:sp>
      <p:sp>
        <p:nvSpPr>
          <p:cNvPr id="4" name="TextBox 3">
            <a:extLst>
              <a:ext uri="{FF2B5EF4-FFF2-40B4-BE49-F238E27FC236}">
                <a16:creationId xmlns:a16="http://schemas.microsoft.com/office/drawing/2014/main" id="{ACAC4B0E-9992-D6CB-C0DA-7EA0FE7CBA5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tx1"/>
                </a:solidFill>
                <a:latin typeface="+mj-lt"/>
                <a:ea typeface="+mn-lt"/>
                <a:cs typeface="Segoe UI Light"/>
              </a:rPr>
              <a:t>Conclusion</a:t>
            </a:r>
            <a:endParaRPr lang="en-US">
              <a:solidFill>
                <a:schemeClr val="tx1"/>
              </a:solidFill>
              <a:latin typeface="+mj-lt"/>
            </a:endParaRPr>
          </a:p>
        </p:txBody>
      </p:sp>
      <p:sp>
        <p:nvSpPr>
          <p:cNvPr id="5" name="Text Placeholder 2">
            <a:extLst>
              <a:ext uri="{FF2B5EF4-FFF2-40B4-BE49-F238E27FC236}">
                <a16:creationId xmlns:a16="http://schemas.microsoft.com/office/drawing/2014/main" id="{2926ABAC-8BDB-1147-150B-60A8F06691C3}"/>
              </a:ext>
            </a:extLst>
          </p:cNvPr>
          <p:cNvSpPr>
            <a:spLocks noGrp="1"/>
          </p:cNvSpPr>
          <p:nvPr>
            <p:ph type="body"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Tree>
    <p:extLst>
      <p:ext uri="{BB962C8B-B14F-4D97-AF65-F5344CB8AC3E}">
        <p14:creationId xmlns:p14="http://schemas.microsoft.com/office/powerpoint/2010/main" val="178152044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Lst>
  <p:txStyles>
    <p:titleStyle>
      <a:lvl1pPr algn="l" defTabSz="914400" rtl="0" eaLnBrk="1" latinLnBrk="0" hangingPunct="1">
        <a:spcBef>
          <a:spcPct val="0"/>
        </a:spcBef>
        <a:buNone/>
        <a:defRPr sz="3600" b="0" kern="1200" spc="0" baseline="0">
          <a:solidFill>
            <a:srgbClr val="5A5A5A"/>
          </a:solidFill>
          <a:latin typeface="+mj-lt"/>
          <a:ea typeface="Segoe UI Light" panose="020B0502040204020203" pitchFamily="34" charset="0"/>
          <a:cs typeface="Segoe UI Light" panose="020B0502040204020203" pitchFamily="34" charset="0"/>
        </a:defRPr>
      </a:lvl1pPr>
    </p:titleStyle>
    <p:body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09600"/>
            <a:ext cx="10972800" cy="685800"/>
          </a:xfrm>
          <a:prstGeom prst="rect">
            <a:avLst/>
          </a:prstGeom>
        </p:spPr>
        <p:txBody>
          <a:bodyPr vert="horz" lIns="0" tIns="45720" rIns="0" bIns="45720" rtlCol="0" anchor="t" anchorCtr="0">
            <a:noAutofit/>
          </a:bodyPr>
          <a:lstStyle/>
          <a:p>
            <a:r>
              <a:rPr lang="en-US"/>
              <a:t>Click to edit Master title style</a:t>
            </a:r>
          </a:p>
        </p:txBody>
      </p:sp>
      <p:sp>
        <p:nvSpPr>
          <p:cNvPr id="3" name="Text Placeholder 2"/>
          <p:cNvSpPr>
            <a:spLocks noGrp="1"/>
          </p:cNvSpPr>
          <p:nvPr>
            <p:ph type="body" idx="1"/>
          </p:nvPr>
        </p:nvSpPr>
        <p:spPr>
          <a:xfrm>
            <a:off x="609600" y="1447800"/>
            <a:ext cx="10972800" cy="4267200"/>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322A3F6E-23B0-4233-968E-6689F870E238}"/>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591800" y="6206236"/>
            <a:ext cx="990600" cy="270764"/>
          </a:xfrm>
          <a:prstGeom prst="rect">
            <a:avLst/>
          </a:prstGeom>
        </p:spPr>
      </p:pic>
      <p:sp>
        <p:nvSpPr>
          <p:cNvPr id="7" name="TextBox 6">
            <a:extLst>
              <a:ext uri="{FF2B5EF4-FFF2-40B4-BE49-F238E27FC236}">
                <a16:creationId xmlns:a16="http://schemas.microsoft.com/office/drawing/2014/main" id="{C13D1475-4276-4BA9-9768-B8D2491DB6B7}"/>
              </a:ext>
            </a:extLst>
          </p:cNvPr>
          <p:cNvSpPr txBox="1"/>
          <p:nvPr userDrawn="1"/>
        </p:nvSpPr>
        <p:spPr>
          <a:xfrm>
            <a:off x="609600" y="6200001"/>
            <a:ext cx="812800" cy="276999"/>
          </a:xfrm>
          <a:prstGeom prst="rect">
            <a:avLst/>
          </a:prstGeom>
          <a:noFill/>
        </p:spPr>
        <p:txBody>
          <a:bodyPr wrap="square" lIns="0" rtlCol="0" anchor="ctr">
            <a:spAutoFit/>
          </a:bodyPr>
          <a:lstStyle/>
          <a:p>
            <a:pPr algn="l"/>
            <a:fld id="{BB77C75F-EF49-4BD9-B120-C24CD75832F7}" type="slidenum">
              <a:rPr lang="en-US" sz="1200" b="0" u="none" smtClean="0">
                <a:solidFill>
                  <a:schemeClr val="accent5"/>
                </a:solidFill>
                <a:latin typeface="Segoe UI" panose="020B0502040204020203" pitchFamily="34" charset="0"/>
                <a:ea typeface="Segoe UI" panose="020B0502040204020203" pitchFamily="34" charset="0"/>
                <a:cs typeface="Segoe UI" panose="020B0502040204020203" pitchFamily="34" charset="0"/>
              </a:rPr>
              <a:pPr algn="l"/>
              <a:t>‹#›</a:t>
            </a:fld>
            <a:endParaRPr lang="en-US" sz="1200" b="0" u="none">
              <a:solidFill>
                <a:schemeClr val="accent5"/>
              </a:solidFill>
              <a:latin typeface="Segoe UI" panose="020B0502040204020203" pitchFamily="34" charset="0"/>
              <a:ea typeface="Segoe UI" panose="020B0502040204020203" pitchFamily="34" charset="0"/>
              <a:cs typeface="Segoe UI" panose="020B0502040204020203" pitchFamily="34" charset="0"/>
            </a:endParaRPr>
          </a:p>
        </p:txBody>
      </p:sp>
      <p:cxnSp>
        <p:nvCxnSpPr>
          <p:cNvPr id="20" name="Straight Connector 19">
            <a:extLst>
              <a:ext uri="{FF2B5EF4-FFF2-40B4-BE49-F238E27FC236}">
                <a16:creationId xmlns:a16="http://schemas.microsoft.com/office/drawing/2014/main" id="{1EB742F4-B637-4091-92CF-AF73115FFD8E}"/>
              </a:ext>
            </a:extLst>
          </p:cNvPr>
          <p:cNvCxnSpPr>
            <a:cxnSpLocks/>
          </p:cNvCxnSpPr>
          <p:nvPr userDrawn="1"/>
        </p:nvCxnSpPr>
        <p:spPr>
          <a:xfrm>
            <a:off x="609600" y="6172200"/>
            <a:ext cx="457200"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709533"/>
      </p:ext>
    </p:extLst>
  </p:cSld>
  <p:clrMap bg1="lt1" tx1="dk1" bg2="lt2" tx2="dk2" accent1="accent1" accent2="accent2" accent3="accent3" accent4="accent4" accent5="accent5" accent6="accent6" hlink="hlink" folHlink="folHlink"/>
  <p:sldLayoutIdLst>
    <p:sldLayoutId id="2147483653" r:id="rId1"/>
    <p:sldLayoutId id="2147483652" r:id="rId2"/>
    <p:sldLayoutId id="2147483744" r:id="rId3"/>
    <p:sldLayoutId id="2147483740" r:id="rId4"/>
    <p:sldLayoutId id="2147483741" r:id="rId5"/>
    <p:sldLayoutId id="2147483655" r:id="rId6"/>
    <p:sldLayoutId id="2147483657" r:id="rId7"/>
    <p:sldLayoutId id="2147483704" r:id="rId8"/>
    <p:sldLayoutId id="2147483705" r:id="rId9"/>
    <p:sldLayoutId id="2147483706" r:id="rId10"/>
    <p:sldLayoutId id="2147483707" r:id="rId11"/>
    <p:sldLayoutId id="2147483708" r:id="rId12"/>
    <p:sldLayoutId id="2147483667" r:id="rId13"/>
    <p:sldLayoutId id="2147483713" r:id="rId14"/>
    <p:sldLayoutId id="2147483675" r:id="rId15"/>
    <p:sldLayoutId id="2147483712" r:id="rId16"/>
    <p:sldLayoutId id="2147483735" r:id="rId17"/>
    <p:sldLayoutId id="2147483736" r:id="rId18"/>
    <p:sldLayoutId id="2147483737" r:id="rId19"/>
    <p:sldLayoutId id="2147483738" r:id="rId20"/>
    <p:sldLayoutId id="2147483743" r:id="rId21"/>
    <p:sldLayoutId id="2147483715" r:id="rId22"/>
    <p:sldLayoutId id="2147483739" r:id="rId23"/>
    <p:sldLayoutId id="2147483726" r:id="rId24"/>
    <p:sldLayoutId id="2147483732" r:id="rId25"/>
    <p:sldLayoutId id="2147483742" r:id="rId26"/>
    <p:sldLayoutId id="2147483745" r:id="rId27"/>
  </p:sldLayoutIdLst>
  <p:txStyles>
    <p:titleStyle>
      <a:lvl1pPr algn="l" defTabSz="914400" rtl="0" eaLnBrk="1" latinLnBrk="0" hangingPunct="1">
        <a:spcBef>
          <a:spcPct val="0"/>
        </a:spcBef>
        <a:buNone/>
        <a:defRPr sz="3600" b="0" kern="1200" spc="0" baseline="0">
          <a:solidFill>
            <a:schemeClr val="tx2"/>
          </a:solidFill>
          <a:latin typeface="+mj-lt"/>
          <a:ea typeface="Segoe UI" panose="020B0502040204020203" pitchFamily="34" charset="0"/>
          <a:cs typeface="Segoe UI" panose="020B0502040204020203" pitchFamily="34" charset="0"/>
        </a:defRPr>
      </a:lvl1pPr>
    </p:titleStyle>
    <p:bodyStyle>
      <a:lvl1pPr marL="342900" indent="-342900" algn="l" defTabSz="914400" rtl="0" eaLnBrk="1" latinLnBrk="0" hangingPunct="1">
        <a:spcBef>
          <a:spcPts val="600"/>
        </a:spcBef>
        <a:spcAft>
          <a:spcPts val="300"/>
        </a:spcAft>
        <a:buFont typeface="Arial" panose="020B0604020202020204" pitchFamily="34" charset="0"/>
        <a:buChar char="•"/>
        <a:defRPr sz="2600" kern="120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ts val="300"/>
        </a:spcBef>
        <a:spcAft>
          <a:spcPts val="300"/>
        </a:spcAft>
        <a:buSzPct val="100000"/>
        <a:buFont typeface="Myriad Pro" pitchFamily="34" charset="0"/>
        <a:buChar char="–"/>
        <a:defRPr sz="2200" kern="120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ts val="300"/>
        </a:spcBef>
        <a:spcAft>
          <a:spcPts val="300"/>
        </a:spcAft>
        <a:buFont typeface="Arial" panose="020B0604020202020204" pitchFamily="34" charset="0"/>
        <a:buChar char="•"/>
        <a:defRPr sz="2000" kern="120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ts val="300"/>
        </a:spcBef>
        <a:spcAft>
          <a:spcPts val="300"/>
        </a:spcAft>
        <a:buFont typeface="Myriad Pro" pitchFamily="34" charset="0"/>
        <a:buChar char="›"/>
        <a:defRPr sz="1800" kern="120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ts val="300"/>
        </a:spcBef>
        <a:spcAft>
          <a:spcPts val="300"/>
        </a:spcAft>
        <a:buFont typeface="Arial" panose="020B0604020202020204" pitchFamily="34" charset="0"/>
        <a:buChar char="»"/>
        <a:defRPr sz="1800" kern="1200" spc="0" baseline="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63F11-8781-8DDA-75C5-9CB678AE35DD}"/>
              </a:ext>
            </a:extLst>
          </p:cNvPr>
          <p:cNvSpPr>
            <a:spLocks noGrp="1"/>
          </p:cNvSpPr>
          <p:nvPr>
            <p:ph type="title"/>
          </p:nvPr>
        </p:nvSpPr>
        <p:spPr/>
        <p:txBody>
          <a:bodyPr/>
          <a:lstStyle/>
          <a:p>
            <a:r>
              <a:rPr lang="en-US"/>
              <a:t>Opportunities and Challenges for Beneficial Use of Dredged Material in Puget Sound</a:t>
            </a:r>
            <a:br>
              <a:rPr lang="en-US"/>
            </a:br>
            <a:endParaRPr lang="en-US"/>
          </a:p>
        </p:txBody>
      </p:sp>
      <p:sp>
        <p:nvSpPr>
          <p:cNvPr id="4" name="Text Placeholder 3">
            <a:extLst>
              <a:ext uri="{FF2B5EF4-FFF2-40B4-BE49-F238E27FC236}">
                <a16:creationId xmlns:a16="http://schemas.microsoft.com/office/drawing/2014/main" id="{D99375F1-2F57-4BF4-B959-458BC04B9548}"/>
              </a:ext>
            </a:extLst>
          </p:cNvPr>
          <p:cNvSpPr>
            <a:spLocks noGrp="1"/>
          </p:cNvSpPr>
          <p:nvPr>
            <p:ph type="body" sz="quarter" idx="10"/>
          </p:nvPr>
        </p:nvSpPr>
        <p:spPr/>
        <p:txBody>
          <a:bodyPr/>
          <a:lstStyle/>
          <a:p>
            <a:r>
              <a:rPr lang="en-US"/>
              <a:t>Presented by: Tom Wang, PE, Anchor QEA</a:t>
            </a:r>
          </a:p>
        </p:txBody>
      </p:sp>
    </p:spTree>
    <p:extLst>
      <p:ext uri="{BB962C8B-B14F-4D97-AF65-F5344CB8AC3E}">
        <p14:creationId xmlns:p14="http://schemas.microsoft.com/office/powerpoint/2010/main" val="3316823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EB1647-0592-13B8-59B3-09B730DFEB81}"/>
              </a:ext>
            </a:extLst>
          </p:cNvPr>
          <p:cNvSpPr>
            <a:spLocks noGrp="1"/>
          </p:cNvSpPr>
          <p:nvPr>
            <p:ph type="body" sz="quarter" idx="10"/>
          </p:nvPr>
        </p:nvSpPr>
        <p:spPr/>
        <p:txBody>
          <a:bodyPr/>
          <a:lstStyle/>
          <a:p>
            <a:r>
              <a:rPr lang="en-US"/>
              <a:t>Federal project analysis</a:t>
            </a:r>
          </a:p>
          <a:p>
            <a:pPr lvl="1"/>
            <a:r>
              <a:rPr lang="en-US"/>
              <a:t>Lifecycle cost of dredging and placement</a:t>
            </a:r>
          </a:p>
          <a:p>
            <a:pPr lvl="1"/>
            <a:r>
              <a:rPr lang="en-US"/>
              <a:t>Consideration of environmental economic benefits </a:t>
            </a:r>
          </a:p>
          <a:p>
            <a:r>
              <a:rPr lang="en-US"/>
              <a:t>Workgroup facilitation</a:t>
            </a:r>
          </a:p>
          <a:p>
            <a:r>
              <a:rPr lang="en-US"/>
              <a:t>Creative project opportunities</a:t>
            </a:r>
          </a:p>
          <a:p>
            <a:endParaRPr lang="en-US"/>
          </a:p>
        </p:txBody>
      </p:sp>
      <p:sp>
        <p:nvSpPr>
          <p:cNvPr id="3" name="Title 2">
            <a:extLst>
              <a:ext uri="{FF2B5EF4-FFF2-40B4-BE49-F238E27FC236}">
                <a16:creationId xmlns:a16="http://schemas.microsoft.com/office/drawing/2014/main" id="{9CCAF407-6953-1601-845E-8CF9BCB0913B}"/>
              </a:ext>
            </a:extLst>
          </p:cNvPr>
          <p:cNvSpPr>
            <a:spLocks noGrp="1"/>
          </p:cNvSpPr>
          <p:nvPr>
            <p:ph type="title"/>
          </p:nvPr>
        </p:nvSpPr>
        <p:spPr/>
        <p:txBody>
          <a:bodyPr/>
          <a:lstStyle/>
          <a:p>
            <a:r>
              <a:rPr lang="en-US" dirty="0"/>
              <a:t>USACE Philosophy to Promote Beneficial Use</a:t>
            </a:r>
          </a:p>
        </p:txBody>
      </p:sp>
    </p:spTree>
    <p:extLst>
      <p:ext uri="{BB962C8B-B14F-4D97-AF65-F5344CB8AC3E}">
        <p14:creationId xmlns:p14="http://schemas.microsoft.com/office/powerpoint/2010/main" val="2664939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8C711097-56CC-1A78-343F-480EC58E51E9}"/>
              </a:ext>
            </a:extLst>
          </p:cNvPr>
          <p:cNvSpPr>
            <a:spLocks noGrp="1"/>
          </p:cNvSpPr>
          <p:nvPr>
            <p:ph type="body" sz="quarter" idx="10"/>
          </p:nvPr>
        </p:nvSpPr>
        <p:spPr/>
        <p:txBody>
          <a:bodyPr/>
          <a:lstStyle/>
          <a:p>
            <a:r>
              <a:rPr lang="en-US"/>
              <a:t>Increase stakeholder awareness </a:t>
            </a:r>
          </a:p>
          <a:p>
            <a:r>
              <a:rPr lang="en-US"/>
              <a:t>Encourage early collaborative planning </a:t>
            </a:r>
          </a:p>
          <a:p>
            <a:pPr lvl="1"/>
            <a:r>
              <a:rPr lang="en-US"/>
              <a:t>Alternative analysis: BU scenarios</a:t>
            </a:r>
          </a:p>
          <a:p>
            <a:pPr lvl="1"/>
            <a:r>
              <a:rPr lang="en-US"/>
              <a:t>Cooperation of multiorganization goals</a:t>
            </a:r>
          </a:p>
          <a:p>
            <a:pPr lvl="1"/>
            <a:r>
              <a:rPr lang="en-US"/>
              <a:t>Regulatory framework and permitting</a:t>
            </a:r>
          </a:p>
          <a:p>
            <a:r>
              <a:rPr lang="en-US"/>
              <a:t>Explore alternative funding sources </a:t>
            </a:r>
          </a:p>
          <a:p>
            <a:endParaRPr lang="en-US"/>
          </a:p>
          <a:p>
            <a:endParaRPr lang="en-US"/>
          </a:p>
          <a:p>
            <a:endParaRPr lang="en-US"/>
          </a:p>
          <a:p>
            <a:endParaRPr lang="en-US"/>
          </a:p>
        </p:txBody>
      </p:sp>
      <p:sp>
        <p:nvSpPr>
          <p:cNvPr id="3" name="Title 2">
            <a:extLst>
              <a:ext uri="{FF2B5EF4-FFF2-40B4-BE49-F238E27FC236}">
                <a16:creationId xmlns:a16="http://schemas.microsoft.com/office/drawing/2014/main" id="{C382EC02-F01B-99A7-D75C-26C159CA3317}"/>
              </a:ext>
            </a:extLst>
          </p:cNvPr>
          <p:cNvSpPr>
            <a:spLocks noGrp="1"/>
          </p:cNvSpPr>
          <p:nvPr>
            <p:ph type="title"/>
          </p:nvPr>
        </p:nvSpPr>
        <p:spPr/>
        <p:txBody>
          <a:bodyPr/>
          <a:lstStyle/>
          <a:p>
            <a:r>
              <a:rPr lang="en-US"/>
              <a:t>Pathway to Beneficial Use</a:t>
            </a:r>
          </a:p>
        </p:txBody>
      </p:sp>
      <p:sp>
        <p:nvSpPr>
          <p:cNvPr id="6" name="Content Placeholder 3">
            <a:extLst>
              <a:ext uri="{FF2B5EF4-FFF2-40B4-BE49-F238E27FC236}">
                <a16:creationId xmlns:a16="http://schemas.microsoft.com/office/drawing/2014/main" id="{A4AE49E3-0575-8AE6-DF8A-2C0EF07D64A1}"/>
              </a:ext>
            </a:extLst>
          </p:cNvPr>
          <p:cNvSpPr txBox="1">
            <a:spLocks/>
          </p:cNvSpPr>
          <p:nvPr/>
        </p:nvSpPr>
        <p:spPr bwMode="auto">
          <a:xfrm>
            <a:off x="7162800" y="2057400"/>
            <a:ext cx="3658125" cy="533400"/>
          </a:xfrm>
          <a:prstGeom prst="rect">
            <a:avLst/>
          </a:prstGeom>
          <a:solidFill>
            <a:srgbClr val="004758"/>
          </a:solidFill>
          <a:ln w="25400" cap="flat" cmpd="sng" algn="ctr">
            <a:noFill/>
            <a:prstDash val="solid"/>
            <a:headEnd/>
            <a:tailEnd/>
          </a:ln>
          <a:effectLst>
            <a:outerShdw blurRad="50800" dist="38100" dir="2700000" algn="tl" rotWithShape="0">
              <a:prstClr val="black">
                <a:alpha val="25000"/>
              </a:prstClr>
            </a:outerShdw>
          </a:effec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lt1"/>
                </a:solidFill>
                <a:latin typeface="+mn-lt"/>
                <a:ea typeface="+mn-ea"/>
                <a:cs typeface="+mn-cs"/>
              </a:defRPr>
            </a:lvl1pPr>
            <a:lvl2pPr marL="742950" indent="-285750" algn="l" rtl="0" eaLnBrk="1" fontAlgn="base" hangingPunct="1">
              <a:spcBef>
                <a:spcPct val="20000"/>
              </a:spcBef>
              <a:spcAft>
                <a:spcPct val="0"/>
              </a:spcAft>
              <a:buChar char="–"/>
              <a:defRPr sz="2400">
                <a:solidFill>
                  <a:schemeClr val="lt1"/>
                </a:solidFill>
                <a:latin typeface="+mn-lt"/>
                <a:ea typeface="+mn-ea"/>
                <a:cs typeface="+mn-cs"/>
              </a:defRPr>
            </a:lvl2pPr>
            <a:lvl3pPr marL="1143000" indent="-228600" algn="l" rtl="0" eaLnBrk="1" fontAlgn="base" hangingPunct="1">
              <a:spcBef>
                <a:spcPct val="20000"/>
              </a:spcBef>
              <a:spcAft>
                <a:spcPct val="0"/>
              </a:spcAft>
              <a:buChar char="•"/>
              <a:defRPr sz="2000">
                <a:solidFill>
                  <a:schemeClr val="lt1"/>
                </a:solidFill>
                <a:latin typeface="+mn-lt"/>
                <a:ea typeface="+mn-ea"/>
                <a:cs typeface="+mn-cs"/>
              </a:defRPr>
            </a:lvl3pPr>
            <a:lvl4pPr marL="1600200" indent="-228600" algn="l" rtl="0" eaLnBrk="1" fontAlgn="base" hangingPunct="1">
              <a:spcBef>
                <a:spcPct val="20000"/>
              </a:spcBef>
              <a:spcAft>
                <a:spcPct val="0"/>
              </a:spcAft>
              <a:buChar char="–"/>
              <a:defRPr>
                <a:solidFill>
                  <a:schemeClr val="lt1"/>
                </a:solidFill>
                <a:latin typeface="+mn-lt"/>
                <a:ea typeface="+mn-ea"/>
                <a:cs typeface="+mn-cs"/>
              </a:defRPr>
            </a:lvl4pPr>
            <a:lvl5pPr marL="2057400" indent="-228600" algn="l" rtl="0" eaLnBrk="1" fontAlgn="base" hangingPunct="1">
              <a:spcBef>
                <a:spcPct val="20000"/>
              </a:spcBef>
              <a:spcAft>
                <a:spcPct val="0"/>
              </a:spcAft>
              <a:buChar char="»"/>
              <a:defRPr>
                <a:solidFill>
                  <a:schemeClr val="lt1"/>
                </a:solidFill>
                <a:latin typeface="+mn-lt"/>
                <a:ea typeface="+mn-ea"/>
                <a:cs typeface="+mn-cs"/>
              </a:defRPr>
            </a:lvl5pPr>
            <a:lvl6pPr marL="2514600" indent="-228600" algn="l" rtl="0" eaLnBrk="1" fontAlgn="base" hangingPunct="1">
              <a:spcBef>
                <a:spcPct val="20000"/>
              </a:spcBef>
              <a:spcAft>
                <a:spcPct val="0"/>
              </a:spcAft>
              <a:buChar char="»"/>
              <a:defRPr>
                <a:solidFill>
                  <a:schemeClr val="lt1"/>
                </a:solidFill>
                <a:latin typeface="+mn-lt"/>
                <a:ea typeface="+mn-ea"/>
                <a:cs typeface="+mn-cs"/>
              </a:defRPr>
            </a:lvl6pPr>
            <a:lvl7pPr marL="2971800" indent="-228600" algn="l" rtl="0" eaLnBrk="1" fontAlgn="base" hangingPunct="1">
              <a:spcBef>
                <a:spcPct val="20000"/>
              </a:spcBef>
              <a:spcAft>
                <a:spcPct val="0"/>
              </a:spcAft>
              <a:buChar char="»"/>
              <a:defRPr>
                <a:solidFill>
                  <a:schemeClr val="lt1"/>
                </a:solidFill>
                <a:latin typeface="+mn-lt"/>
                <a:ea typeface="+mn-ea"/>
                <a:cs typeface="+mn-cs"/>
              </a:defRPr>
            </a:lvl7pPr>
            <a:lvl8pPr marL="3429000" indent="-228600" algn="l" rtl="0" eaLnBrk="1" fontAlgn="base" hangingPunct="1">
              <a:spcBef>
                <a:spcPct val="20000"/>
              </a:spcBef>
              <a:spcAft>
                <a:spcPct val="0"/>
              </a:spcAft>
              <a:buChar char="»"/>
              <a:defRPr>
                <a:solidFill>
                  <a:schemeClr val="lt1"/>
                </a:solidFill>
                <a:latin typeface="+mn-lt"/>
                <a:ea typeface="+mn-ea"/>
                <a:cs typeface="+mn-cs"/>
              </a:defRPr>
            </a:lvl8pPr>
            <a:lvl9pPr marL="3886200" indent="-228600" algn="l" rtl="0" eaLnBrk="1" fontAlgn="base" hangingPunct="1">
              <a:spcBef>
                <a:spcPct val="20000"/>
              </a:spcBef>
              <a:spcAft>
                <a:spcPct val="0"/>
              </a:spcAft>
              <a:buChar char="»"/>
              <a:defRPr>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800" kern="0" noProof="0">
                <a:solidFill>
                  <a:srgbClr val="FFFFFF"/>
                </a:solidFill>
                <a:latin typeface="Trebuchet MS"/>
              </a:rPr>
              <a:t>Upland Fill</a:t>
            </a: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7" name="Content Placeholder 3">
            <a:extLst>
              <a:ext uri="{FF2B5EF4-FFF2-40B4-BE49-F238E27FC236}">
                <a16:creationId xmlns:a16="http://schemas.microsoft.com/office/drawing/2014/main" id="{DD07162C-49B5-95E4-7A97-DB781C9A2B9C}"/>
              </a:ext>
            </a:extLst>
          </p:cNvPr>
          <p:cNvSpPr txBox="1">
            <a:spLocks/>
          </p:cNvSpPr>
          <p:nvPr/>
        </p:nvSpPr>
        <p:spPr bwMode="auto">
          <a:xfrm>
            <a:off x="7162800" y="2743200"/>
            <a:ext cx="3658125" cy="533400"/>
          </a:xfrm>
          <a:prstGeom prst="rect">
            <a:avLst/>
          </a:prstGeom>
          <a:solidFill>
            <a:srgbClr val="004758"/>
          </a:solidFill>
          <a:ln w="25400" cap="flat" cmpd="sng" algn="ctr">
            <a:noFill/>
            <a:prstDash val="solid"/>
            <a:headEnd/>
            <a:tailEnd/>
          </a:ln>
          <a:effectLst>
            <a:outerShdw blurRad="50800" dist="38100" dir="2700000" algn="tl" rotWithShape="0">
              <a:prstClr val="black">
                <a:alpha val="25000"/>
              </a:prstClr>
            </a:outerShdw>
          </a:effec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lt1"/>
                </a:solidFill>
                <a:latin typeface="+mn-lt"/>
                <a:ea typeface="+mn-ea"/>
                <a:cs typeface="+mn-cs"/>
              </a:defRPr>
            </a:lvl1pPr>
            <a:lvl2pPr marL="742950" indent="-285750" algn="l" rtl="0" eaLnBrk="1" fontAlgn="base" hangingPunct="1">
              <a:spcBef>
                <a:spcPct val="20000"/>
              </a:spcBef>
              <a:spcAft>
                <a:spcPct val="0"/>
              </a:spcAft>
              <a:buChar char="–"/>
              <a:defRPr sz="2400">
                <a:solidFill>
                  <a:schemeClr val="lt1"/>
                </a:solidFill>
                <a:latin typeface="+mn-lt"/>
                <a:ea typeface="+mn-ea"/>
                <a:cs typeface="+mn-cs"/>
              </a:defRPr>
            </a:lvl2pPr>
            <a:lvl3pPr marL="1143000" indent="-228600" algn="l" rtl="0" eaLnBrk="1" fontAlgn="base" hangingPunct="1">
              <a:spcBef>
                <a:spcPct val="20000"/>
              </a:spcBef>
              <a:spcAft>
                <a:spcPct val="0"/>
              </a:spcAft>
              <a:buChar char="•"/>
              <a:defRPr sz="2000">
                <a:solidFill>
                  <a:schemeClr val="lt1"/>
                </a:solidFill>
                <a:latin typeface="+mn-lt"/>
                <a:ea typeface="+mn-ea"/>
                <a:cs typeface="+mn-cs"/>
              </a:defRPr>
            </a:lvl3pPr>
            <a:lvl4pPr marL="1600200" indent="-228600" algn="l" rtl="0" eaLnBrk="1" fontAlgn="base" hangingPunct="1">
              <a:spcBef>
                <a:spcPct val="20000"/>
              </a:spcBef>
              <a:spcAft>
                <a:spcPct val="0"/>
              </a:spcAft>
              <a:buChar char="–"/>
              <a:defRPr>
                <a:solidFill>
                  <a:schemeClr val="lt1"/>
                </a:solidFill>
                <a:latin typeface="+mn-lt"/>
                <a:ea typeface="+mn-ea"/>
                <a:cs typeface="+mn-cs"/>
              </a:defRPr>
            </a:lvl4pPr>
            <a:lvl5pPr marL="2057400" indent="-228600" algn="l" rtl="0" eaLnBrk="1" fontAlgn="base" hangingPunct="1">
              <a:spcBef>
                <a:spcPct val="20000"/>
              </a:spcBef>
              <a:spcAft>
                <a:spcPct val="0"/>
              </a:spcAft>
              <a:buChar char="»"/>
              <a:defRPr>
                <a:solidFill>
                  <a:schemeClr val="lt1"/>
                </a:solidFill>
                <a:latin typeface="+mn-lt"/>
                <a:ea typeface="+mn-ea"/>
                <a:cs typeface="+mn-cs"/>
              </a:defRPr>
            </a:lvl5pPr>
            <a:lvl6pPr marL="2514600" indent="-228600" algn="l" rtl="0" eaLnBrk="1" fontAlgn="base" hangingPunct="1">
              <a:spcBef>
                <a:spcPct val="20000"/>
              </a:spcBef>
              <a:spcAft>
                <a:spcPct val="0"/>
              </a:spcAft>
              <a:buChar char="»"/>
              <a:defRPr>
                <a:solidFill>
                  <a:schemeClr val="lt1"/>
                </a:solidFill>
                <a:latin typeface="+mn-lt"/>
                <a:ea typeface="+mn-ea"/>
                <a:cs typeface="+mn-cs"/>
              </a:defRPr>
            </a:lvl6pPr>
            <a:lvl7pPr marL="2971800" indent="-228600" algn="l" rtl="0" eaLnBrk="1" fontAlgn="base" hangingPunct="1">
              <a:spcBef>
                <a:spcPct val="20000"/>
              </a:spcBef>
              <a:spcAft>
                <a:spcPct val="0"/>
              </a:spcAft>
              <a:buChar char="»"/>
              <a:defRPr>
                <a:solidFill>
                  <a:schemeClr val="lt1"/>
                </a:solidFill>
                <a:latin typeface="+mn-lt"/>
                <a:ea typeface="+mn-ea"/>
                <a:cs typeface="+mn-cs"/>
              </a:defRPr>
            </a:lvl7pPr>
            <a:lvl8pPr marL="3429000" indent="-228600" algn="l" rtl="0" eaLnBrk="1" fontAlgn="base" hangingPunct="1">
              <a:spcBef>
                <a:spcPct val="20000"/>
              </a:spcBef>
              <a:spcAft>
                <a:spcPct val="0"/>
              </a:spcAft>
              <a:buChar char="»"/>
              <a:defRPr>
                <a:solidFill>
                  <a:schemeClr val="lt1"/>
                </a:solidFill>
                <a:latin typeface="+mn-lt"/>
                <a:ea typeface="+mn-ea"/>
                <a:cs typeface="+mn-cs"/>
              </a:defRPr>
            </a:lvl8pPr>
            <a:lvl9pPr marL="3886200" indent="-228600" algn="l" rtl="0" eaLnBrk="1" fontAlgn="base" hangingPunct="1">
              <a:spcBef>
                <a:spcPct val="20000"/>
              </a:spcBef>
              <a:spcAft>
                <a:spcPct val="0"/>
              </a:spcAft>
              <a:buChar char="»"/>
              <a:defRPr>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0" cap="none" spc="0" normalizeH="0" baseline="0">
                <a:ln>
                  <a:noFill/>
                </a:ln>
                <a:solidFill>
                  <a:srgbClr val="FFFFFF"/>
                </a:solidFill>
                <a:effectLst/>
                <a:uLnTx/>
                <a:uFillTx/>
                <a:latin typeface="Trebuchet MS"/>
                <a:ea typeface="+mn-ea"/>
                <a:cs typeface="+mn-cs"/>
              </a:rPr>
              <a:t>Habitat Creation</a:t>
            </a: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8" name="Content Placeholder 3">
            <a:extLst>
              <a:ext uri="{FF2B5EF4-FFF2-40B4-BE49-F238E27FC236}">
                <a16:creationId xmlns:a16="http://schemas.microsoft.com/office/drawing/2014/main" id="{81B880D6-B699-AE14-5097-C11CB8C2EC64}"/>
              </a:ext>
            </a:extLst>
          </p:cNvPr>
          <p:cNvSpPr txBox="1">
            <a:spLocks/>
          </p:cNvSpPr>
          <p:nvPr/>
        </p:nvSpPr>
        <p:spPr bwMode="auto">
          <a:xfrm>
            <a:off x="7162800" y="3429000"/>
            <a:ext cx="3658125" cy="533400"/>
          </a:xfrm>
          <a:prstGeom prst="rect">
            <a:avLst/>
          </a:prstGeom>
          <a:solidFill>
            <a:srgbClr val="004758"/>
          </a:solidFill>
          <a:ln w="25400" cap="flat" cmpd="sng" algn="ctr">
            <a:noFill/>
            <a:prstDash val="solid"/>
            <a:headEnd/>
            <a:tailEnd/>
          </a:ln>
          <a:effectLst>
            <a:outerShdw blurRad="50800" dist="38100" dir="2700000" algn="tl" rotWithShape="0">
              <a:prstClr val="black">
                <a:alpha val="25000"/>
              </a:prstClr>
            </a:outerShdw>
          </a:effec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lt1"/>
                </a:solidFill>
                <a:latin typeface="+mn-lt"/>
                <a:ea typeface="+mn-ea"/>
                <a:cs typeface="+mn-cs"/>
              </a:defRPr>
            </a:lvl1pPr>
            <a:lvl2pPr marL="742950" indent="-285750" algn="l" rtl="0" eaLnBrk="1" fontAlgn="base" hangingPunct="1">
              <a:spcBef>
                <a:spcPct val="20000"/>
              </a:spcBef>
              <a:spcAft>
                <a:spcPct val="0"/>
              </a:spcAft>
              <a:buChar char="–"/>
              <a:defRPr sz="2400">
                <a:solidFill>
                  <a:schemeClr val="lt1"/>
                </a:solidFill>
                <a:latin typeface="+mn-lt"/>
                <a:ea typeface="+mn-ea"/>
                <a:cs typeface="+mn-cs"/>
              </a:defRPr>
            </a:lvl2pPr>
            <a:lvl3pPr marL="1143000" indent="-228600" algn="l" rtl="0" eaLnBrk="1" fontAlgn="base" hangingPunct="1">
              <a:spcBef>
                <a:spcPct val="20000"/>
              </a:spcBef>
              <a:spcAft>
                <a:spcPct val="0"/>
              </a:spcAft>
              <a:buChar char="•"/>
              <a:defRPr sz="2000">
                <a:solidFill>
                  <a:schemeClr val="lt1"/>
                </a:solidFill>
                <a:latin typeface="+mn-lt"/>
                <a:ea typeface="+mn-ea"/>
                <a:cs typeface="+mn-cs"/>
              </a:defRPr>
            </a:lvl3pPr>
            <a:lvl4pPr marL="1600200" indent="-228600" algn="l" rtl="0" eaLnBrk="1" fontAlgn="base" hangingPunct="1">
              <a:spcBef>
                <a:spcPct val="20000"/>
              </a:spcBef>
              <a:spcAft>
                <a:spcPct val="0"/>
              </a:spcAft>
              <a:buChar char="–"/>
              <a:defRPr>
                <a:solidFill>
                  <a:schemeClr val="lt1"/>
                </a:solidFill>
                <a:latin typeface="+mn-lt"/>
                <a:ea typeface="+mn-ea"/>
                <a:cs typeface="+mn-cs"/>
              </a:defRPr>
            </a:lvl4pPr>
            <a:lvl5pPr marL="2057400" indent="-228600" algn="l" rtl="0" eaLnBrk="1" fontAlgn="base" hangingPunct="1">
              <a:spcBef>
                <a:spcPct val="20000"/>
              </a:spcBef>
              <a:spcAft>
                <a:spcPct val="0"/>
              </a:spcAft>
              <a:buChar char="»"/>
              <a:defRPr>
                <a:solidFill>
                  <a:schemeClr val="lt1"/>
                </a:solidFill>
                <a:latin typeface="+mn-lt"/>
                <a:ea typeface="+mn-ea"/>
                <a:cs typeface="+mn-cs"/>
              </a:defRPr>
            </a:lvl5pPr>
            <a:lvl6pPr marL="2514600" indent="-228600" algn="l" rtl="0" eaLnBrk="1" fontAlgn="base" hangingPunct="1">
              <a:spcBef>
                <a:spcPct val="20000"/>
              </a:spcBef>
              <a:spcAft>
                <a:spcPct val="0"/>
              </a:spcAft>
              <a:buChar char="»"/>
              <a:defRPr>
                <a:solidFill>
                  <a:schemeClr val="lt1"/>
                </a:solidFill>
                <a:latin typeface="+mn-lt"/>
                <a:ea typeface="+mn-ea"/>
                <a:cs typeface="+mn-cs"/>
              </a:defRPr>
            </a:lvl6pPr>
            <a:lvl7pPr marL="2971800" indent="-228600" algn="l" rtl="0" eaLnBrk="1" fontAlgn="base" hangingPunct="1">
              <a:spcBef>
                <a:spcPct val="20000"/>
              </a:spcBef>
              <a:spcAft>
                <a:spcPct val="0"/>
              </a:spcAft>
              <a:buChar char="»"/>
              <a:defRPr>
                <a:solidFill>
                  <a:schemeClr val="lt1"/>
                </a:solidFill>
                <a:latin typeface="+mn-lt"/>
                <a:ea typeface="+mn-ea"/>
                <a:cs typeface="+mn-cs"/>
              </a:defRPr>
            </a:lvl7pPr>
            <a:lvl8pPr marL="3429000" indent="-228600" algn="l" rtl="0" eaLnBrk="1" fontAlgn="base" hangingPunct="1">
              <a:spcBef>
                <a:spcPct val="20000"/>
              </a:spcBef>
              <a:spcAft>
                <a:spcPct val="0"/>
              </a:spcAft>
              <a:buChar char="»"/>
              <a:defRPr>
                <a:solidFill>
                  <a:schemeClr val="lt1"/>
                </a:solidFill>
                <a:latin typeface="+mn-lt"/>
                <a:ea typeface="+mn-ea"/>
                <a:cs typeface="+mn-cs"/>
              </a:defRPr>
            </a:lvl8pPr>
            <a:lvl9pPr marL="3886200" indent="-228600" algn="l" rtl="0" eaLnBrk="1" fontAlgn="base" hangingPunct="1">
              <a:spcBef>
                <a:spcPct val="20000"/>
              </a:spcBef>
              <a:spcAft>
                <a:spcPct val="0"/>
              </a:spcAft>
              <a:buChar char="»"/>
              <a:defRPr>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800" kern="0" noProof="0">
                <a:solidFill>
                  <a:srgbClr val="FFFFFF"/>
                </a:solidFill>
                <a:latin typeface="Trebuchet MS"/>
              </a:rPr>
              <a:t>Beach Nourishment</a:t>
            </a: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9" name="Content Placeholder 3">
            <a:extLst>
              <a:ext uri="{FF2B5EF4-FFF2-40B4-BE49-F238E27FC236}">
                <a16:creationId xmlns:a16="http://schemas.microsoft.com/office/drawing/2014/main" id="{36767675-23FC-8990-9AE7-0DEBFFA70077}"/>
              </a:ext>
            </a:extLst>
          </p:cNvPr>
          <p:cNvSpPr txBox="1">
            <a:spLocks/>
          </p:cNvSpPr>
          <p:nvPr/>
        </p:nvSpPr>
        <p:spPr bwMode="auto">
          <a:xfrm>
            <a:off x="7162800" y="4114800"/>
            <a:ext cx="3658125" cy="533400"/>
          </a:xfrm>
          <a:prstGeom prst="rect">
            <a:avLst/>
          </a:prstGeom>
          <a:solidFill>
            <a:srgbClr val="004758"/>
          </a:solidFill>
          <a:ln w="25400" cap="flat" cmpd="sng" algn="ctr">
            <a:noFill/>
            <a:prstDash val="solid"/>
            <a:headEnd/>
            <a:tailEnd/>
          </a:ln>
          <a:effectLst>
            <a:outerShdw blurRad="50800" dist="38100" dir="2700000" algn="tl" rotWithShape="0">
              <a:prstClr val="black">
                <a:alpha val="25000"/>
              </a:prstClr>
            </a:outerShdw>
          </a:effec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lt1"/>
                </a:solidFill>
                <a:latin typeface="+mn-lt"/>
                <a:ea typeface="+mn-ea"/>
                <a:cs typeface="+mn-cs"/>
              </a:defRPr>
            </a:lvl1pPr>
            <a:lvl2pPr marL="742950" indent="-285750" algn="l" rtl="0" eaLnBrk="1" fontAlgn="base" hangingPunct="1">
              <a:spcBef>
                <a:spcPct val="20000"/>
              </a:spcBef>
              <a:spcAft>
                <a:spcPct val="0"/>
              </a:spcAft>
              <a:buChar char="–"/>
              <a:defRPr sz="2400">
                <a:solidFill>
                  <a:schemeClr val="lt1"/>
                </a:solidFill>
                <a:latin typeface="+mn-lt"/>
                <a:ea typeface="+mn-ea"/>
                <a:cs typeface="+mn-cs"/>
              </a:defRPr>
            </a:lvl2pPr>
            <a:lvl3pPr marL="1143000" indent="-228600" algn="l" rtl="0" eaLnBrk="1" fontAlgn="base" hangingPunct="1">
              <a:spcBef>
                <a:spcPct val="20000"/>
              </a:spcBef>
              <a:spcAft>
                <a:spcPct val="0"/>
              </a:spcAft>
              <a:buChar char="•"/>
              <a:defRPr sz="2000">
                <a:solidFill>
                  <a:schemeClr val="lt1"/>
                </a:solidFill>
                <a:latin typeface="+mn-lt"/>
                <a:ea typeface="+mn-ea"/>
                <a:cs typeface="+mn-cs"/>
              </a:defRPr>
            </a:lvl3pPr>
            <a:lvl4pPr marL="1600200" indent="-228600" algn="l" rtl="0" eaLnBrk="1" fontAlgn="base" hangingPunct="1">
              <a:spcBef>
                <a:spcPct val="20000"/>
              </a:spcBef>
              <a:spcAft>
                <a:spcPct val="0"/>
              </a:spcAft>
              <a:buChar char="–"/>
              <a:defRPr>
                <a:solidFill>
                  <a:schemeClr val="lt1"/>
                </a:solidFill>
                <a:latin typeface="+mn-lt"/>
                <a:ea typeface="+mn-ea"/>
                <a:cs typeface="+mn-cs"/>
              </a:defRPr>
            </a:lvl4pPr>
            <a:lvl5pPr marL="2057400" indent="-228600" algn="l" rtl="0" eaLnBrk="1" fontAlgn="base" hangingPunct="1">
              <a:spcBef>
                <a:spcPct val="20000"/>
              </a:spcBef>
              <a:spcAft>
                <a:spcPct val="0"/>
              </a:spcAft>
              <a:buChar char="»"/>
              <a:defRPr>
                <a:solidFill>
                  <a:schemeClr val="lt1"/>
                </a:solidFill>
                <a:latin typeface="+mn-lt"/>
                <a:ea typeface="+mn-ea"/>
                <a:cs typeface="+mn-cs"/>
              </a:defRPr>
            </a:lvl5pPr>
            <a:lvl6pPr marL="2514600" indent="-228600" algn="l" rtl="0" eaLnBrk="1" fontAlgn="base" hangingPunct="1">
              <a:spcBef>
                <a:spcPct val="20000"/>
              </a:spcBef>
              <a:spcAft>
                <a:spcPct val="0"/>
              </a:spcAft>
              <a:buChar char="»"/>
              <a:defRPr>
                <a:solidFill>
                  <a:schemeClr val="lt1"/>
                </a:solidFill>
                <a:latin typeface="+mn-lt"/>
                <a:ea typeface="+mn-ea"/>
                <a:cs typeface="+mn-cs"/>
              </a:defRPr>
            </a:lvl6pPr>
            <a:lvl7pPr marL="2971800" indent="-228600" algn="l" rtl="0" eaLnBrk="1" fontAlgn="base" hangingPunct="1">
              <a:spcBef>
                <a:spcPct val="20000"/>
              </a:spcBef>
              <a:spcAft>
                <a:spcPct val="0"/>
              </a:spcAft>
              <a:buChar char="»"/>
              <a:defRPr>
                <a:solidFill>
                  <a:schemeClr val="lt1"/>
                </a:solidFill>
                <a:latin typeface="+mn-lt"/>
                <a:ea typeface="+mn-ea"/>
                <a:cs typeface="+mn-cs"/>
              </a:defRPr>
            </a:lvl7pPr>
            <a:lvl8pPr marL="3429000" indent="-228600" algn="l" rtl="0" eaLnBrk="1" fontAlgn="base" hangingPunct="1">
              <a:spcBef>
                <a:spcPct val="20000"/>
              </a:spcBef>
              <a:spcAft>
                <a:spcPct val="0"/>
              </a:spcAft>
              <a:buChar char="»"/>
              <a:defRPr>
                <a:solidFill>
                  <a:schemeClr val="lt1"/>
                </a:solidFill>
                <a:latin typeface="+mn-lt"/>
                <a:ea typeface="+mn-ea"/>
                <a:cs typeface="+mn-cs"/>
              </a:defRPr>
            </a:lvl8pPr>
            <a:lvl9pPr marL="3886200" indent="-228600" algn="l" rtl="0" eaLnBrk="1" fontAlgn="base" hangingPunct="1">
              <a:spcBef>
                <a:spcPct val="20000"/>
              </a:spcBef>
              <a:spcAft>
                <a:spcPct val="0"/>
              </a:spcAft>
              <a:buChar char="»"/>
              <a:defRPr>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800" kern="0" noProof="0">
                <a:solidFill>
                  <a:srgbClr val="FFFFFF"/>
                </a:solidFill>
                <a:latin typeface="Trebuchet MS"/>
              </a:rPr>
              <a:t>Structural Fill</a:t>
            </a: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0" name="Content Placeholder 3">
            <a:extLst>
              <a:ext uri="{FF2B5EF4-FFF2-40B4-BE49-F238E27FC236}">
                <a16:creationId xmlns:a16="http://schemas.microsoft.com/office/drawing/2014/main" id="{3ECBE90B-0DE7-6154-BCCD-BAF35DC2A7B3}"/>
              </a:ext>
            </a:extLst>
          </p:cNvPr>
          <p:cNvSpPr txBox="1">
            <a:spLocks/>
          </p:cNvSpPr>
          <p:nvPr/>
        </p:nvSpPr>
        <p:spPr bwMode="auto">
          <a:xfrm>
            <a:off x="7162800" y="4800600"/>
            <a:ext cx="3658125" cy="533400"/>
          </a:xfrm>
          <a:prstGeom prst="rect">
            <a:avLst/>
          </a:prstGeom>
          <a:solidFill>
            <a:srgbClr val="004758"/>
          </a:solidFill>
          <a:ln w="25400" cap="flat" cmpd="sng" algn="ctr">
            <a:noFill/>
            <a:prstDash val="solid"/>
            <a:headEnd/>
            <a:tailEnd/>
          </a:ln>
          <a:effectLst>
            <a:outerShdw blurRad="50800" dist="38100" dir="2700000" algn="tl" rotWithShape="0">
              <a:prstClr val="black">
                <a:alpha val="25000"/>
              </a:prstClr>
            </a:outerShdw>
          </a:effec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lt1"/>
                </a:solidFill>
                <a:latin typeface="+mn-lt"/>
                <a:ea typeface="+mn-ea"/>
                <a:cs typeface="+mn-cs"/>
              </a:defRPr>
            </a:lvl1pPr>
            <a:lvl2pPr marL="742950" indent="-285750" algn="l" rtl="0" eaLnBrk="1" fontAlgn="base" hangingPunct="1">
              <a:spcBef>
                <a:spcPct val="20000"/>
              </a:spcBef>
              <a:spcAft>
                <a:spcPct val="0"/>
              </a:spcAft>
              <a:buChar char="–"/>
              <a:defRPr sz="2400">
                <a:solidFill>
                  <a:schemeClr val="lt1"/>
                </a:solidFill>
                <a:latin typeface="+mn-lt"/>
                <a:ea typeface="+mn-ea"/>
                <a:cs typeface="+mn-cs"/>
              </a:defRPr>
            </a:lvl2pPr>
            <a:lvl3pPr marL="1143000" indent="-228600" algn="l" rtl="0" eaLnBrk="1" fontAlgn="base" hangingPunct="1">
              <a:spcBef>
                <a:spcPct val="20000"/>
              </a:spcBef>
              <a:spcAft>
                <a:spcPct val="0"/>
              </a:spcAft>
              <a:buChar char="•"/>
              <a:defRPr sz="2000">
                <a:solidFill>
                  <a:schemeClr val="lt1"/>
                </a:solidFill>
                <a:latin typeface="+mn-lt"/>
                <a:ea typeface="+mn-ea"/>
                <a:cs typeface="+mn-cs"/>
              </a:defRPr>
            </a:lvl3pPr>
            <a:lvl4pPr marL="1600200" indent="-228600" algn="l" rtl="0" eaLnBrk="1" fontAlgn="base" hangingPunct="1">
              <a:spcBef>
                <a:spcPct val="20000"/>
              </a:spcBef>
              <a:spcAft>
                <a:spcPct val="0"/>
              </a:spcAft>
              <a:buChar char="–"/>
              <a:defRPr>
                <a:solidFill>
                  <a:schemeClr val="lt1"/>
                </a:solidFill>
                <a:latin typeface="+mn-lt"/>
                <a:ea typeface="+mn-ea"/>
                <a:cs typeface="+mn-cs"/>
              </a:defRPr>
            </a:lvl4pPr>
            <a:lvl5pPr marL="2057400" indent="-228600" algn="l" rtl="0" eaLnBrk="1" fontAlgn="base" hangingPunct="1">
              <a:spcBef>
                <a:spcPct val="20000"/>
              </a:spcBef>
              <a:spcAft>
                <a:spcPct val="0"/>
              </a:spcAft>
              <a:buChar char="»"/>
              <a:defRPr>
                <a:solidFill>
                  <a:schemeClr val="lt1"/>
                </a:solidFill>
                <a:latin typeface="+mn-lt"/>
                <a:ea typeface="+mn-ea"/>
                <a:cs typeface="+mn-cs"/>
              </a:defRPr>
            </a:lvl5pPr>
            <a:lvl6pPr marL="2514600" indent="-228600" algn="l" rtl="0" eaLnBrk="1" fontAlgn="base" hangingPunct="1">
              <a:spcBef>
                <a:spcPct val="20000"/>
              </a:spcBef>
              <a:spcAft>
                <a:spcPct val="0"/>
              </a:spcAft>
              <a:buChar char="»"/>
              <a:defRPr>
                <a:solidFill>
                  <a:schemeClr val="lt1"/>
                </a:solidFill>
                <a:latin typeface="+mn-lt"/>
                <a:ea typeface="+mn-ea"/>
                <a:cs typeface="+mn-cs"/>
              </a:defRPr>
            </a:lvl6pPr>
            <a:lvl7pPr marL="2971800" indent="-228600" algn="l" rtl="0" eaLnBrk="1" fontAlgn="base" hangingPunct="1">
              <a:spcBef>
                <a:spcPct val="20000"/>
              </a:spcBef>
              <a:spcAft>
                <a:spcPct val="0"/>
              </a:spcAft>
              <a:buChar char="»"/>
              <a:defRPr>
                <a:solidFill>
                  <a:schemeClr val="lt1"/>
                </a:solidFill>
                <a:latin typeface="+mn-lt"/>
                <a:ea typeface="+mn-ea"/>
                <a:cs typeface="+mn-cs"/>
              </a:defRPr>
            </a:lvl7pPr>
            <a:lvl8pPr marL="3429000" indent="-228600" algn="l" rtl="0" eaLnBrk="1" fontAlgn="base" hangingPunct="1">
              <a:spcBef>
                <a:spcPct val="20000"/>
              </a:spcBef>
              <a:spcAft>
                <a:spcPct val="0"/>
              </a:spcAft>
              <a:buChar char="»"/>
              <a:defRPr>
                <a:solidFill>
                  <a:schemeClr val="lt1"/>
                </a:solidFill>
                <a:latin typeface="+mn-lt"/>
                <a:ea typeface="+mn-ea"/>
                <a:cs typeface="+mn-cs"/>
              </a:defRPr>
            </a:lvl8pPr>
            <a:lvl9pPr marL="3886200" indent="-228600" algn="l" rtl="0" eaLnBrk="1" fontAlgn="base" hangingPunct="1">
              <a:spcBef>
                <a:spcPct val="20000"/>
              </a:spcBef>
              <a:spcAft>
                <a:spcPct val="0"/>
              </a:spcAft>
              <a:buChar char="»"/>
              <a:defRPr>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800" kern="0" noProof="0">
                <a:solidFill>
                  <a:srgbClr val="FFFFFF"/>
                </a:solidFill>
                <a:latin typeface="Trebuchet MS"/>
              </a:rPr>
              <a:t>Marsh Restoration</a:t>
            </a: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
        <p:nvSpPr>
          <p:cNvPr id="11" name="Content Placeholder 3">
            <a:extLst>
              <a:ext uri="{FF2B5EF4-FFF2-40B4-BE49-F238E27FC236}">
                <a16:creationId xmlns:a16="http://schemas.microsoft.com/office/drawing/2014/main" id="{B469A3D1-EEA0-FCA8-7566-C62FACBAC114}"/>
              </a:ext>
            </a:extLst>
          </p:cNvPr>
          <p:cNvSpPr txBox="1">
            <a:spLocks/>
          </p:cNvSpPr>
          <p:nvPr/>
        </p:nvSpPr>
        <p:spPr bwMode="auto">
          <a:xfrm>
            <a:off x="7162800" y="5486400"/>
            <a:ext cx="3658125" cy="533400"/>
          </a:xfrm>
          <a:prstGeom prst="rect">
            <a:avLst/>
          </a:prstGeom>
          <a:solidFill>
            <a:srgbClr val="004758"/>
          </a:solidFill>
          <a:ln w="25400" cap="flat" cmpd="sng" algn="ctr">
            <a:noFill/>
            <a:prstDash val="solid"/>
            <a:headEnd/>
            <a:tailEnd/>
          </a:ln>
          <a:effectLst>
            <a:outerShdw blurRad="50800" dist="38100" dir="2700000" algn="tl" rotWithShape="0">
              <a:prstClr val="black">
                <a:alpha val="25000"/>
              </a:prstClr>
            </a:outerShdw>
          </a:effectLst>
        </p:spPr>
        <p:txBody>
          <a:bodyPr vert="horz" wrap="square" lIns="91440" tIns="45720" rIns="91440" bIns="45720" numCol="1" rtlCol="0" anchor="ctr"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lt1"/>
                </a:solidFill>
                <a:latin typeface="+mn-lt"/>
                <a:ea typeface="+mn-ea"/>
                <a:cs typeface="+mn-cs"/>
              </a:defRPr>
            </a:lvl1pPr>
            <a:lvl2pPr marL="742950" indent="-285750" algn="l" rtl="0" eaLnBrk="1" fontAlgn="base" hangingPunct="1">
              <a:spcBef>
                <a:spcPct val="20000"/>
              </a:spcBef>
              <a:spcAft>
                <a:spcPct val="0"/>
              </a:spcAft>
              <a:buChar char="–"/>
              <a:defRPr sz="2400">
                <a:solidFill>
                  <a:schemeClr val="lt1"/>
                </a:solidFill>
                <a:latin typeface="+mn-lt"/>
                <a:ea typeface="+mn-ea"/>
                <a:cs typeface="+mn-cs"/>
              </a:defRPr>
            </a:lvl2pPr>
            <a:lvl3pPr marL="1143000" indent="-228600" algn="l" rtl="0" eaLnBrk="1" fontAlgn="base" hangingPunct="1">
              <a:spcBef>
                <a:spcPct val="20000"/>
              </a:spcBef>
              <a:spcAft>
                <a:spcPct val="0"/>
              </a:spcAft>
              <a:buChar char="•"/>
              <a:defRPr sz="2000">
                <a:solidFill>
                  <a:schemeClr val="lt1"/>
                </a:solidFill>
                <a:latin typeface="+mn-lt"/>
                <a:ea typeface="+mn-ea"/>
                <a:cs typeface="+mn-cs"/>
              </a:defRPr>
            </a:lvl3pPr>
            <a:lvl4pPr marL="1600200" indent="-228600" algn="l" rtl="0" eaLnBrk="1" fontAlgn="base" hangingPunct="1">
              <a:spcBef>
                <a:spcPct val="20000"/>
              </a:spcBef>
              <a:spcAft>
                <a:spcPct val="0"/>
              </a:spcAft>
              <a:buChar char="–"/>
              <a:defRPr>
                <a:solidFill>
                  <a:schemeClr val="lt1"/>
                </a:solidFill>
                <a:latin typeface="+mn-lt"/>
                <a:ea typeface="+mn-ea"/>
                <a:cs typeface="+mn-cs"/>
              </a:defRPr>
            </a:lvl4pPr>
            <a:lvl5pPr marL="2057400" indent="-228600" algn="l" rtl="0" eaLnBrk="1" fontAlgn="base" hangingPunct="1">
              <a:spcBef>
                <a:spcPct val="20000"/>
              </a:spcBef>
              <a:spcAft>
                <a:spcPct val="0"/>
              </a:spcAft>
              <a:buChar char="»"/>
              <a:defRPr>
                <a:solidFill>
                  <a:schemeClr val="lt1"/>
                </a:solidFill>
                <a:latin typeface="+mn-lt"/>
                <a:ea typeface="+mn-ea"/>
                <a:cs typeface="+mn-cs"/>
              </a:defRPr>
            </a:lvl5pPr>
            <a:lvl6pPr marL="2514600" indent="-228600" algn="l" rtl="0" eaLnBrk="1" fontAlgn="base" hangingPunct="1">
              <a:spcBef>
                <a:spcPct val="20000"/>
              </a:spcBef>
              <a:spcAft>
                <a:spcPct val="0"/>
              </a:spcAft>
              <a:buChar char="»"/>
              <a:defRPr>
                <a:solidFill>
                  <a:schemeClr val="lt1"/>
                </a:solidFill>
                <a:latin typeface="+mn-lt"/>
                <a:ea typeface="+mn-ea"/>
                <a:cs typeface="+mn-cs"/>
              </a:defRPr>
            </a:lvl6pPr>
            <a:lvl7pPr marL="2971800" indent="-228600" algn="l" rtl="0" eaLnBrk="1" fontAlgn="base" hangingPunct="1">
              <a:spcBef>
                <a:spcPct val="20000"/>
              </a:spcBef>
              <a:spcAft>
                <a:spcPct val="0"/>
              </a:spcAft>
              <a:buChar char="»"/>
              <a:defRPr>
                <a:solidFill>
                  <a:schemeClr val="lt1"/>
                </a:solidFill>
                <a:latin typeface="+mn-lt"/>
                <a:ea typeface="+mn-ea"/>
                <a:cs typeface="+mn-cs"/>
              </a:defRPr>
            </a:lvl7pPr>
            <a:lvl8pPr marL="3429000" indent="-228600" algn="l" rtl="0" eaLnBrk="1" fontAlgn="base" hangingPunct="1">
              <a:spcBef>
                <a:spcPct val="20000"/>
              </a:spcBef>
              <a:spcAft>
                <a:spcPct val="0"/>
              </a:spcAft>
              <a:buChar char="»"/>
              <a:defRPr>
                <a:solidFill>
                  <a:schemeClr val="lt1"/>
                </a:solidFill>
                <a:latin typeface="+mn-lt"/>
                <a:ea typeface="+mn-ea"/>
                <a:cs typeface="+mn-cs"/>
              </a:defRPr>
            </a:lvl8pPr>
            <a:lvl9pPr marL="3886200" indent="-228600" algn="l" rtl="0" eaLnBrk="1" fontAlgn="base" hangingPunct="1">
              <a:spcBef>
                <a:spcPct val="20000"/>
              </a:spcBef>
              <a:spcAft>
                <a:spcPct val="0"/>
              </a:spcAft>
              <a:buChar char="»"/>
              <a:defRPr>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800" kern="0" noProof="0">
                <a:solidFill>
                  <a:srgbClr val="FFFFFF"/>
                </a:solidFill>
                <a:latin typeface="Trebuchet MS"/>
              </a:rPr>
              <a:t>Remedial Cover</a:t>
            </a:r>
            <a:endParaRPr kumimoji="0" lang="en-US" sz="1800" b="0" i="0" u="none" strike="noStrike" kern="0" cap="none" spc="0" normalizeH="0" baseline="0" noProof="0">
              <a:ln>
                <a:noFill/>
              </a:ln>
              <a:solidFill>
                <a:srgbClr val="FFFFFF"/>
              </a:solidFill>
              <a:effectLst/>
              <a:uLnTx/>
              <a:uFillTx/>
              <a:latin typeface="Trebuchet MS"/>
              <a:ea typeface="+mn-ea"/>
              <a:cs typeface="+mn-cs"/>
            </a:endParaRPr>
          </a:p>
        </p:txBody>
      </p:sp>
    </p:spTree>
    <p:extLst>
      <p:ext uri="{BB962C8B-B14F-4D97-AF65-F5344CB8AC3E}">
        <p14:creationId xmlns:p14="http://schemas.microsoft.com/office/powerpoint/2010/main" val="3398312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C73E0D6-84E7-2462-2446-6D2ED7B677B9}"/>
              </a:ext>
            </a:extLst>
          </p:cNvPr>
          <p:cNvSpPr>
            <a:spLocks noGrp="1"/>
          </p:cNvSpPr>
          <p:nvPr>
            <p:ph type="body" sz="quarter" idx="12"/>
          </p:nvPr>
        </p:nvSpPr>
        <p:spPr/>
        <p:txBody>
          <a:bodyPr/>
          <a:lstStyle/>
          <a:p>
            <a:r>
              <a:rPr lang="en-US"/>
              <a:t>Case Studies</a:t>
            </a:r>
          </a:p>
          <a:p>
            <a:r>
              <a:rPr lang="en-US"/>
              <a:t>Demonstrating Success: </a:t>
            </a:r>
            <a:br>
              <a:rPr lang="en-US"/>
            </a:br>
            <a:r>
              <a:rPr lang="en-US"/>
              <a:t>Real-World Applications of BU of Dredged Materials in Puget Sound</a:t>
            </a:r>
          </a:p>
          <a:p>
            <a:endParaRPr lang="en-US"/>
          </a:p>
        </p:txBody>
      </p:sp>
    </p:spTree>
    <p:extLst>
      <p:ext uri="{BB962C8B-B14F-4D97-AF65-F5344CB8AC3E}">
        <p14:creationId xmlns:p14="http://schemas.microsoft.com/office/powerpoint/2010/main" val="927445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283055023"/>
              </p:ext>
            </p:extLst>
          </p:nvPr>
        </p:nvGraphicFramePr>
        <p:xfrm>
          <a:off x="598487" y="2027851"/>
          <a:ext cx="10994581" cy="4266538"/>
        </p:xfrm>
        <a:graphic>
          <a:graphicData uri="http://schemas.openxmlformats.org/drawingml/2006/table">
            <a:tbl>
              <a:tblPr firstRow="1" bandRow="1">
                <a:tableStyleId>{5C22544A-7EE6-4342-B048-85BDC9FD1C3A}</a:tableStyleId>
              </a:tblPr>
              <a:tblGrid>
                <a:gridCol w="4887913">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2753868">
                  <a:extLst>
                    <a:ext uri="{9D8B030D-6E8A-4147-A177-3AD203B41FA5}">
                      <a16:colId xmlns:a16="http://schemas.microsoft.com/office/drawing/2014/main" val="1190867175"/>
                    </a:ext>
                  </a:extLst>
                </a:gridCol>
              </a:tblGrid>
              <a:tr h="538462">
                <a:tc>
                  <a:txBody>
                    <a:bodyPr/>
                    <a:lstStyle/>
                    <a:p>
                      <a:pPr marL="0" algn="l" defTabSz="914400" rtl="0" eaLnBrk="1" fontAlgn="b" latinLnBrk="0" hangingPunct="1">
                        <a:spcBef>
                          <a:spcPts val="0"/>
                        </a:spcBef>
                      </a:pPr>
                      <a:r>
                        <a:rPr lang="en-US" sz="1800" b="1" kern="1200">
                          <a:solidFill>
                            <a:schemeClr val="tx2"/>
                          </a:solidFill>
                          <a:latin typeface="Segoe UI" panose="020B0502040204020203" pitchFamily="34" charset="0"/>
                          <a:cs typeface="Segoe UI" panose="020B0502040204020203" pitchFamily="34" charset="0"/>
                        </a:rPr>
                        <a:t>Project</a:t>
                      </a:r>
                    </a:p>
                  </a:txBody>
                  <a:tcPr marL="45720" marR="45720" anchor="b">
                    <a:lnB w="28575" cap="flat" cmpd="sng" algn="ctr">
                      <a:solidFill>
                        <a:schemeClr val="tx1"/>
                      </a:solidFill>
                      <a:prstDash val="solid"/>
                      <a:round/>
                      <a:headEnd type="none" w="med" len="med"/>
                      <a:tailEnd type="none" w="med" len="med"/>
                    </a:lnB>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1" kern="1200">
                          <a:solidFill>
                            <a:schemeClr val="tx2"/>
                          </a:solidFill>
                          <a:latin typeface="Segoe UI" panose="020B0502040204020203" pitchFamily="34" charset="0"/>
                          <a:cs typeface="Segoe UI" panose="020B0502040204020203" pitchFamily="34" charset="0"/>
                        </a:rPr>
                        <a:t>Disposal Location for </a:t>
                      </a:r>
                      <a:br>
                        <a:rPr lang="en-US" sz="1800" b="1" kern="1200">
                          <a:solidFill>
                            <a:schemeClr val="tx2"/>
                          </a:solidFill>
                          <a:latin typeface="Segoe UI" panose="020B0502040204020203" pitchFamily="34" charset="0"/>
                          <a:cs typeface="Segoe UI" panose="020B0502040204020203" pitchFamily="34" charset="0"/>
                        </a:rPr>
                      </a:br>
                      <a:r>
                        <a:rPr lang="en-US" sz="1800" b="1" kern="1200">
                          <a:solidFill>
                            <a:schemeClr val="tx2"/>
                          </a:solidFill>
                          <a:latin typeface="Segoe UI" panose="020B0502040204020203" pitchFamily="34" charset="0"/>
                          <a:cs typeface="Segoe UI" panose="020B0502040204020203" pitchFamily="34" charset="0"/>
                        </a:rPr>
                        <a:t>Beneficial Reuse</a:t>
                      </a:r>
                    </a:p>
                  </a:txBody>
                  <a:tcPr marL="45720" marR="45720" anchor="b">
                    <a:lnB w="28575" cap="flat" cmpd="sng" algn="ctr">
                      <a:solidFill>
                        <a:schemeClr val="tx1"/>
                      </a:solidFill>
                      <a:prstDash val="solid"/>
                      <a:round/>
                      <a:headEnd type="none" w="med" len="med"/>
                      <a:tailEnd type="none" w="med" len="med"/>
                    </a:lnB>
                    <a:no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1" kern="1200">
                          <a:solidFill>
                            <a:schemeClr val="tx2"/>
                          </a:solidFill>
                          <a:latin typeface="Segoe UI" panose="020B0502040204020203" pitchFamily="34" charset="0"/>
                          <a:cs typeface="Segoe UI" panose="020B0502040204020203" pitchFamily="34" charset="0"/>
                        </a:rPr>
                        <a:t>Year</a:t>
                      </a:r>
                    </a:p>
                  </a:txBody>
                  <a:tcPr marL="45720" marR="45720" anchor="b">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35334">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Milwaukee Waterway CDF, Port of Tacoma</a:t>
                      </a:r>
                    </a:p>
                  </a:txBody>
                  <a:tcPr marL="45720" marR="45720" anchor="ctr">
                    <a:lnT w="28575" cap="flat" cmpd="sng" algn="ctr">
                      <a:solidFill>
                        <a:schemeClr val="tx1"/>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CDF and nearshore habitat</a:t>
                      </a:r>
                    </a:p>
                  </a:txBody>
                  <a:tcPr marL="45720" marR="45720" anchor="ctr">
                    <a:lnT w="28575" cap="flat" cmpd="sng" algn="ctr">
                      <a:solidFill>
                        <a:schemeClr val="tx1"/>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1993</a:t>
                      </a:r>
                    </a:p>
                  </a:txBody>
                  <a:tcPr marL="45720" marR="45720" anchor="ctr">
                    <a:lnT w="28575" cap="flat" cmpd="sng" algn="ctr">
                      <a:solidFill>
                        <a:schemeClr val="tx1"/>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extLst>
                  <a:ext uri="{0D108BD9-81ED-4DB2-BD59-A6C34878D82A}">
                    <a16:rowId xmlns:a16="http://schemas.microsoft.com/office/drawing/2014/main" val="1948289310"/>
                  </a:ext>
                </a:extLst>
              </a:tr>
              <a:tr h="435334">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Georgia Pacific Mill Site, Port of Bellingham</a:t>
                      </a:r>
                    </a:p>
                  </a:txBody>
                  <a:tcPr marL="45720" marR="45720" anchor="ctr">
                    <a:lnT w="6350" cap="flat" cmpd="sng" algn="ctr">
                      <a:solidFill>
                        <a:srgbClr val="BEC8BE"/>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Sediment cleanup cap and habitat restoration</a:t>
                      </a:r>
                    </a:p>
                  </a:txBody>
                  <a:tcPr marL="45720" marR="45720" anchor="ctr">
                    <a:lnT w="6350" cap="flat" cmpd="sng" algn="ctr">
                      <a:solidFill>
                        <a:srgbClr val="BEC8BE"/>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2000</a:t>
                      </a:r>
                    </a:p>
                  </a:txBody>
                  <a:tcPr marL="45720" marR="45720" anchor="ctr">
                    <a:lnT w="6350" cap="flat" cmpd="sng" algn="ctr">
                      <a:solidFill>
                        <a:srgbClr val="BEC8BE"/>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extLst>
                  <a:ext uri="{0D108BD9-81ED-4DB2-BD59-A6C34878D82A}">
                    <a16:rowId xmlns:a16="http://schemas.microsoft.com/office/drawing/2014/main" val="10004"/>
                  </a:ext>
                </a:extLst>
              </a:tr>
              <a:tr h="435334">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Gate 3, Squalicum Harbor, Port of Bellingham </a:t>
                      </a:r>
                    </a:p>
                  </a:txBody>
                  <a:tcPr marL="45720" marR="45720" anchor="ctr">
                    <a:lnT w="6350" cap="flat" cmpd="sng" algn="ctr">
                      <a:solidFill>
                        <a:srgbClr val="BEC8BE"/>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Landfill cap</a:t>
                      </a:r>
                    </a:p>
                  </a:txBody>
                  <a:tcPr marL="45720" marR="45720" anchor="ctr">
                    <a:lnT w="6350" cap="flat" cmpd="sng" algn="ctr">
                      <a:solidFill>
                        <a:srgbClr val="BEC8BE"/>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2012</a:t>
                      </a:r>
                    </a:p>
                  </a:txBody>
                  <a:tcPr marL="45720" marR="45720" anchor="ctr">
                    <a:lnT w="6350" cap="flat" cmpd="sng" algn="ctr">
                      <a:solidFill>
                        <a:srgbClr val="BEC8BE"/>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extLst>
                  <a:ext uri="{0D108BD9-81ED-4DB2-BD59-A6C34878D82A}">
                    <a16:rowId xmlns:a16="http://schemas.microsoft.com/office/drawing/2014/main" val="3928239813"/>
                  </a:ext>
                </a:extLst>
              </a:tr>
              <a:tr h="435334">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Port Gamble Bay Cleanup</a:t>
                      </a:r>
                    </a:p>
                  </a:txBody>
                  <a:tcPr marL="45720" marR="45720" anchor="ctr">
                    <a:lnT w="6350" cap="flat" cmpd="sng" algn="ctr">
                      <a:solidFill>
                        <a:srgbClr val="BEC8BE"/>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Upland backfill</a:t>
                      </a:r>
                    </a:p>
                  </a:txBody>
                  <a:tcPr marL="45720" marR="45720" anchor="ctr">
                    <a:lnT w="6350" cap="flat" cmpd="sng" algn="ctr">
                      <a:solidFill>
                        <a:srgbClr val="BEC8BE"/>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2015 to present</a:t>
                      </a:r>
                    </a:p>
                  </a:txBody>
                  <a:tcPr marL="45720" marR="45720" anchor="ctr">
                    <a:lnT w="6350" cap="flat" cmpd="sng" algn="ctr">
                      <a:solidFill>
                        <a:srgbClr val="BEC8BE"/>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extLst>
                  <a:ext uri="{0D108BD9-81ED-4DB2-BD59-A6C34878D82A}">
                    <a16:rowId xmlns:a16="http://schemas.microsoft.com/office/drawing/2014/main" val="10007"/>
                  </a:ext>
                </a:extLst>
              </a:tr>
              <a:tr h="435334">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Parcel 14, Port of Tacoma</a:t>
                      </a:r>
                    </a:p>
                  </a:txBody>
                  <a:tcPr marL="45720" marR="45720" anchor="ctr">
                    <a:lnT w="6350" cap="flat" cmpd="sng" algn="ctr">
                      <a:solidFill>
                        <a:srgbClr val="BEC8BE"/>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Upland highway embankment</a:t>
                      </a:r>
                    </a:p>
                  </a:txBody>
                  <a:tcPr marL="45720" marR="45720" anchor="ctr">
                    <a:lnT w="6350" cap="flat" cmpd="sng" algn="ctr">
                      <a:solidFill>
                        <a:srgbClr val="BEC8BE"/>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2022</a:t>
                      </a:r>
                    </a:p>
                  </a:txBody>
                  <a:tcPr marL="45720" marR="45720" anchor="ctr">
                    <a:lnT w="6350" cap="flat" cmpd="sng" algn="ctr">
                      <a:solidFill>
                        <a:srgbClr val="BEC8BE"/>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extLst>
                  <a:ext uri="{0D108BD9-81ED-4DB2-BD59-A6C34878D82A}">
                    <a16:rowId xmlns:a16="http://schemas.microsoft.com/office/drawing/2014/main" val="4049662278"/>
                  </a:ext>
                </a:extLst>
              </a:tr>
              <a:tr h="435334">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Jetty Island, Port of Everett</a:t>
                      </a:r>
                    </a:p>
                  </a:txBody>
                  <a:tcPr marL="45720" marR="45720" anchor="ctr">
                    <a:lnT w="6350" cap="flat" cmpd="sng" algn="ctr">
                      <a:solidFill>
                        <a:srgbClr val="BEC8BE"/>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Nearshore habitat</a:t>
                      </a:r>
                    </a:p>
                  </a:txBody>
                  <a:tcPr marL="45720" marR="45720" anchor="ctr">
                    <a:lnT w="6350" cap="flat" cmpd="sng" algn="ctr">
                      <a:solidFill>
                        <a:srgbClr val="BEC8BE"/>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Ongoing, 2022, planned 2024</a:t>
                      </a:r>
                    </a:p>
                  </a:txBody>
                  <a:tcPr marL="45720" marR="45720" anchor="ctr">
                    <a:lnT w="6350" cap="flat" cmpd="sng" algn="ctr">
                      <a:solidFill>
                        <a:srgbClr val="BEC8BE"/>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extLst>
                  <a:ext uri="{0D108BD9-81ED-4DB2-BD59-A6C34878D82A}">
                    <a16:rowId xmlns:a16="http://schemas.microsoft.com/office/drawing/2014/main" val="1126808007"/>
                  </a:ext>
                </a:extLst>
              </a:tr>
              <a:tr h="435334">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Blair Waterway Deepening Program, Port of Tacoma</a:t>
                      </a:r>
                    </a:p>
                  </a:txBody>
                  <a:tcPr marL="45720" marR="45720" anchor="ctr">
                    <a:lnT w="6350" cap="flat" cmpd="sng" algn="ctr">
                      <a:solidFill>
                        <a:srgbClr val="BEC8BE"/>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Nearshore habitat</a:t>
                      </a:r>
                    </a:p>
                  </a:txBody>
                  <a:tcPr marL="45720" marR="45720" anchor="ctr">
                    <a:lnT w="6350" cap="flat" cmpd="sng" algn="ctr">
                      <a:solidFill>
                        <a:srgbClr val="BEC8BE"/>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Expected 2025</a:t>
                      </a:r>
                    </a:p>
                  </a:txBody>
                  <a:tcPr marL="45720" marR="45720" anchor="ctr">
                    <a:lnT w="6350" cap="flat" cmpd="sng" algn="ctr">
                      <a:solidFill>
                        <a:srgbClr val="BEC8BE"/>
                      </a:solidFill>
                      <a:prstDash val="solid"/>
                      <a:round/>
                      <a:headEnd type="none" w="med" len="med"/>
                      <a:tailEnd type="none" w="med" len="med"/>
                    </a:lnT>
                    <a:lnB w="6350" cap="flat" cmpd="sng" algn="ctr">
                      <a:solidFill>
                        <a:srgbClr val="BEC8BE"/>
                      </a:solidFill>
                      <a:prstDash val="solid"/>
                      <a:round/>
                      <a:headEnd type="none" w="med" len="med"/>
                      <a:tailEnd type="none" w="med" len="med"/>
                    </a:lnB>
                    <a:noFill/>
                  </a:tcPr>
                </a:tc>
                <a:extLst>
                  <a:ext uri="{0D108BD9-81ED-4DB2-BD59-A6C34878D82A}">
                    <a16:rowId xmlns:a16="http://schemas.microsoft.com/office/drawing/2014/main" val="3510444685"/>
                  </a:ext>
                </a:extLst>
              </a:tr>
              <a:tr h="435334">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Whatcom Waterway Cleanup, Port of Bellingham</a:t>
                      </a:r>
                    </a:p>
                  </a:txBody>
                  <a:tcPr marL="45720" marR="45720" anchor="ctr">
                    <a:lnT w="6350" cap="flat" cmpd="sng" algn="ctr">
                      <a:solidFill>
                        <a:srgbClr val="BEC8BE"/>
                      </a:solidFill>
                      <a:prstDash val="solid"/>
                      <a:round/>
                      <a:headEnd type="none" w="med" len="med"/>
                      <a:tailEnd type="none" w="med" len="med"/>
                    </a:lnT>
                    <a:no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600" kern="1200">
                          <a:solidFill>
                            <a:srgbClr val="5A5A5A"/>
                          </a:solidFill>
                          <a:latin typeface="Segoe UI" panose="020B0502040204020203" pitchFamily="34" charset="0"/>
                          <a:ea typeface="+mn-ea"/>
                          <a:cs typeface="Segoe UI" panose="020B0502040204020203" pitchFamily="34" charset="0"/>
                        </a:rPr>
                        <a:t>CDF and maritime support facility</a:t>
                      </a:r>
                    </a:p>
                  </a:txBody>
                  <a:tcPr marL="45720" marR="45720" anchor="ctr">
                    <a:lnT w="6350" cap="flat" cmpd="sng" algn="ctr">
                      <a:solidFill>
                        <a:srgbClr val="BEC8BE"/>
                      </a:solidFill>
                      <a:prstDash val="solid"/>
                      <a:round/>
                      <a:headEnd type="none" w="med" len="med"/>
                      <a:tailEnd type="none" w="med" len="med"/>
                    </a:lnT>
                    <a:noFill/>
                  </a:tcPr>
                </a:tc>
                <a:tc>
                  <a:txBody>
                    <a:bodyPr/>
                    <a:lstStyle/>
                    <a:p>
                      <a:pPr marL="0" marR="0" algn="l" defTabSz="914400" rtl="0" eaLnBrk="1" fontAlgn="t" latinLnBrk="0" hangingPunct="1">
                        <a:lnSpc>
                          <a:spcPct val="100000"/>
                        </a:lnSpc>
                        <a:spcBef>
                          <a:spcPts val="0"/>
                        </a:spcBef>
                        <a:spcAft>
                          <a:spcPts val="0"/>
                        </a:spcAft>
                      </a:pPr>
                      <a:r>
                        <a:rPr lang="en-US" sz="1600" kern="1200">
                          <a:solidFill>
                            <a:srgbClr val="5A5A5A"/>
                          </a:solidFill>
                          <a:latin typeface="Segoe UI" panose="020B0502040204020203" pitchFamily="34" charset="0"/>
                          <a:ea typeface="+mn-ea"/>
                          <a:cs typeface="Segoe UI" panose="020B0502040204020203" pitchFamily="34" charset="0"/>
                        </a:rPr>
                        <a:t>Expected 2027</a:t>
                      </a:r>
                    </a:p>
                  </a:txBody>
                  <a:tcPr marL="45720" marR="45720" anchor="ctr">
                    <a:lnT w="6350" cap="flat" cmpd="sng" algn="ctr">
                      <a:solidFill>
                        <a:srgbClr val="BEC8BE"/>
                      </a:solidFill>
                      <a:prstDash val="solid"/>
                      <a:round/>
                      <a:headEnd type="none" w="med" len="med"/>
                      <a:tailEnd type="none" w="med" len="med"/>
                    </a:lnT>
                    <a:noFill/>
                  </a:tcPr>
                </a:tc>
                <a:extLst>
                  <a:ext uri="{0D108BD9-81ED-4DB2-BD59-A6C34878D82A}">
                    <a16:rowId xmlns:a16="http://schemas.microsoft.com/office/drawing/2014/main" val="2949546964"/>
                  </a:ext>
                </a:extLst>
              </a:tr>
            </a:tbl>
          </a:graphicData>
        </a:graphic>
      </p:graphicFrame>
      <p:sp>
        <p:nvSpPr>
          <p:cNvPr id="4" name="Title 3"/>
          <p:cNvSpPr>
            <a:spLocks noGrp="1"/>
          </p:cNvSpPr>
          <p:nvPr>
            <p:ph type="title"/>
          </p:nvPr>
        </p:nvSpPr>
        <p:spPr/>
        <p:txBody>
          <a:bodyPr/>
          <a:lstStyle/>
          <a:p>
            <a:r>
              <a:rPr lang="en-US" sz="3600"/>
              <a:t>Examples of Beneficial Use Projects in Puget Sound</a:t>
            </a:r>
          </a:p>
        </p:txBody>
      </p:sp>
    </p:spTree>
    <p:extLst>
      <p:ext uri="{BB962C8B-B14F-4D97-AF65-F5344CB8AC3E}">
        <p14:creationId xmlns:p14="http://schemas.microsoft.com/office/powerpoint/2010/main" val="3588198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7067976-40F4-D676-78A7-644275D4DB07}"/>
              </a:ext>
            </a:extLst>
          </p:cNvPr>
          <p:cNvSpPr>
            <a:spLocks noGrp="1"/>
          </p:cNvSpPr>
          <p:nvPr>
            <p:ph type="pic" sz="quarter" idx="12"/>
          </p:nvPr>
        </p:nvSpPr>
        <p:spPr/>
        <p:txBody>
          <a:bodyPr/>
          <a:lstStyle/>
          <a:p>
            <a:endParaRPr lang="en-US"/>
          </a:p>
        </p:txBody>
      </p:sp>
      <p:sp>
        <p:nvSpPr>
          <p:cNvPr id="3" name="Title 2">
            <a:extLst>
              <a:ext uri="{FF2B5EF4-FFF2-40B4-BE49-F238E27FC236}">
                <a16:creationId xmlns:a16="http://schemas.microsoft.com/office/drawing/2014/main" id="{3A9CE294-EF36-5670-9316-15A14553F6E2}"/>
              </a:ext>
            </a:extLst>
          </p:cNvPr>
          <p:cNvSpPr>
            <a:spLocks noGrp="1"/>
          </p:cNvSpPr>
          <p:nvPr>
            <p:ph type="title"/>
          </p:nvPr>
        </p:nvSpPr>
        <p:spPr/>
        <p:txBody>
          <a:bodyPr/>
          <a:lstStyle/>
          <a:p>
            <a:r>
              <a:rPr lang="en-US" sz="3600"/>
              <a:t>Milwaukee Waterway CDF and Habitat Restoration</a:t>
            </a:r>
          </a:p>
        </p:txBody>
      </p:sp>
      <p:sp>
        <p:nvSpPr>
          <p:cNvPr id="4" name="Content Placeholder 3">
            <a:extLst>
              <a:ext uri="{FF2B5EF4-FFF2-40B4-BE49-F238E27FC236}">
                <a16:creationId xmlns:a16="http://schemas.microsoft.com/office/drawing/2014/main" id="{54C675A9-920F-EBFE-99D4-C54CED93D4A9}"/>
              </a:ext>
            </a:extLst>
          </p:cNvPr>
          <p:cNvSpPr>
            <a:spLocks noGrp="1"/>
          </p:cNvSpPr>
          <p:nvPr>
            <p:ph idx="1"/>
          </p:nvPr>
        </p:nvSpPr>
        <p:spPr>
          <a:xfrm>
            <a:off x="609599" y="2478024"/>
            <a:ext cx="5262977" cy="3657600"/>
          </a:xfrm>
        </p:spPr>
        <p:txBody>
          <a:bodyPr/>
          <a:lstStyle/>
          <a:p>
            <a:r>
              <a:rPr lang="en-US"/>
              <a:t>Port of Tacoma</a:t>
            </a:r>
          </a:p>
          <a:p>
            <a:r>
              <a:rPr lang="en-US"/>
              <a:t>2M+ cubic yards (cy) of contaminated sediments </a:t>
            </a:r>
          </a:p>
          <a:p>
            <a:r>
              <a:rPr lang="en-US"/>
              <a:t>BU placement to contain CERCLA contaminated sediment and construct upland container space, and develop new intertidal and shallow subtidal habitat</a:t>
            </a:r>
          </a:p>
          <a:p>
            <a:endParaRPr lang="en-US"/>
          </a:p>
          <a:p>
            <a:endParaRPr lang="en-US"/>
          </a:p>
          <a:p>
            <a:endParaRPr lang="en-US"/>
          </a:p>
        </p:txBody>
      </p:sp>
      <p:pic>
        <p:nvPicPr>
          <p:cNvPr id="5" name="Picture 2" descr="I:\Anchor\Marketing\Graphics\Miscellaneous\Sitcum in-progress 1.JPG">
            <a:extLst>
              <a:ext uri="{FF2B5EF4-FFF2-40B4-BE49-F238E27FC236}">
                <a16:creationId xmlns:a16="http://schemas.microsoft.com/office/drawing/2014/main" id="{D4D8387D-9D0D-4596-77B6-80CDEDAE8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759" b="626"/>
          <a:stretch/>
        </p:blipFill>
        <p:spPr bwMode="auto">
          <a:xfrm>
            <a:off x="6568736" y="0"/>
            <a:ext cx="5620216" cy="343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SitcumWW-hr">
            <a:extLst>
              <a:ext uri="{FF2B5EF4-FFF2-40B4-BE49-F238E27FC236}">
                <a16:creationId xmlns:a16="http://schemas.microsoft.com/office/drawing/2014/main" id="{3DD08BA5-93D8-A69F-DD58-36DC4DB74A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401"/>
          <a:stretch/>
        </p:blipFill>
        <p:spPr bwMode="auto">
          <a:xfrm>
            <a:off x="6568736" y="3429000"/>
            <a:ext cx="5623263" cy="3429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9081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9EC60D6-5E8D-7158-063C-ED74E781F212}"/>
              </a:ext>
            </a:extLst>
          </p:cNvPr>
          <p:cNvSpPr>
            <a:spLocks noGrp="1"/>
          </p:cNvSpPr>
          <p:nvPr>
            <p:ph type="pic" sz="quarter" idx="12"/>
          </p:nvPr>
        </p:nvSpPr>
        <p:spPr/>
        <p:txBody>
          <a:bodyPr/>
          <a:lstStyle/>
          <a:p>
            <a:endParaRPr lang="en-US"/>
          </a:p>
        </p:txBody>
      </p:sp>
      <p:sp>
        <p:nvSpPr>
          <p:cNvPr id="3" name="Title 2">
            <a:extLst>
              <a:ext uri="{FF2B5EF4-FFF2-40B4-BE49-F238E27FC236}">
                <a16:creationId xmlns:a16="http://schemas.microsoft.com/office/drawing/2014/main" id="{3A9CE294-EF36-5670-9316-15A14553F6E2}"/>
              </a:ext>
            </a:extLst>
          </p:cNvPr>
          <p:cNvSpPr>
            <a:spLocks noGrp="1"/>
          </p:cNvSpPr>
          <p:nvPr>
            <p:ph type="title"/>
          </p:nvPr>
        </p:nvSpPr>
        <p:spPr/>
        <p:txBody>
          <a:bodyPr/>
          <a:lstStyle/>
          <a:p>
            <a:r>
              <a:rPr lang="en-US"/>
              <a:t>Georgia Pacific Mill Site</a:t>
            </a:r>
          </a:p>
        </p:txBody>
      </p:sp>
      <p:sp>
        <p:nvSpPr>
          <p:cNvPr id="4" name="Content Placeholder 3">
            <a:extLst>
              <a:ext uri="{FF2B5EF4-FFF2-40B4-BE49-F238E27FC236}">
                <a16:creationId xmlns:a16="http://schemas.microsoft.com/office/drawing/2014/main" id="{54C675A9-920F-EBFE-99D4-C54CED93D4A9}"/>
              </a:ext>
            </a:extLst>
          </p:cNvPr>
          <p:cNvSpPr>
            <a:spLocks noGrp="1"/>
          </p:cNvSpPr>
          <p:nvPr>
            <p:ph idx="1"/>
          </p:nvPr>
        </p:nvSpPr>
        <p:spPr>
          <a:xfrm>
            <a:off x="609599" y="2057400"/>
            <a:ext cx="5715001" cy="3657600"/>
          </a:xfrm>
        </p:spPr>
        <p:txBody>
          <a:bodyPr/>
          <a:lstStyle/>
          <a:p>
            <a:r>
              <a:rPr lang="en-US" sz="2400"/>
              <a:t>Port of Bellingham</a:t>
            </a:r>
          </a:p>
          <a:p>
            <a:r>
              <a:rPr lang="en-US" sz="2400"/>
              <a:t>43,000 cy of clean sediments dredged by USACE from two federal channel dredging projects</a:t>
            </a:r>
          </a:p>
          <a:p>
            <a:pPr lvl="1"/>
            <a:r>
              <a:rPr lang="en-US" sz="2000"/>
              <a:t>Swinomish Channel (sandy)</a:t>
            </a:r>
          </a:p>
          <a:p>
            <a:pPr lvl="1"/>
            <a:r>
              <a:rPr lang="en-US" sz="2000"/>
              <a:t>Squalicum Waterway (silty)</a:t>
            </a:r>
          </a:p>
          <a:p>
            <a:r>
              <a:rPr lang="en-US" sz="2400"/>
              <a:t>BU placement to cap impacted sediments, restore intertidal and shallow subtidal habitat, and colonize eelgrass</a:t>
            </a:r>
          </a:p>
          <a:p>
            <a:endParaRPr lang="en-US" sz="2400"/>
          </a:p>
          <a:p>
            <a:endParaRPr lang="en-US" sz="2400"/>
          </a:p>
          <a:p>
            <a:endParaRPr lang="en-US" sz="2400"/>
          </a:p>
        </p:txBody>
      </p:sp>
      <p:pic>
        <p:nvPicPr>
          <p:cNvPr id="6" name="Picture 2">
            <a:extLst>
              <a:ext uri="{FF2B5EF4-FFF2-40B4-BE49-F238E27FC236}">
                <a16:creationId xmlns:a16="http://schemas.microsoft.com/office/drawing/2014/main" id="{BA0CE21B-218D-BB2C-81BA-A26C33F1A2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87" b="12887"/>
          <a:stretch/>
        </p:blipFill>
        <p:spPr bwMode="auto">
          <a:xfrm>
            <a:off x="6568736" y="0"/>
            <a:ext cx="5620214"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2.bp.blogspot.com/-M8fNk4enIMk/Ut8EKQ5QeFI/AAAAAAAAATQ/qwRO1OVjMzw/s1600/Capping.jpg">
            <a:extLst>
              <a:ext uri="{FF2B5EF4-FFF2-40B4-BE49-F238E27FC236}">
                <a16:creationId xmlns:a16="http://schemas.microsoft.com/office/drawing/2014/main" id="{166168A1-BAD2-B8F3-2EEA-338D6170D63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2046"/>
          <a:stretch/>
        </p:blipFill>
        <p:spPr bwMode="auto">
          <a:xfrm>
            <a:off x="6565687" y="3429000"/>
            <a:ext cx="5626313"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873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9CE294-EF36-5670-9316-15A14553F6E2}"/>
              </a:ext>
            </a:extLst>
          </p:cNvPr>
          <p:cNvSpPr>
            <a:spLocks noGrp="1"/>
          </p:cNvSpPr>
          <p:nvPr>
            <p:ph type="title"/>
          </p:nvPr>
        </p:nvSpPr>
        <p:spPr/>
        <p:txBody>
          <a:bodyPr/>
          <a:lstStyle/>
          <a:p>
            <a:r>
              <a:rPr lang="en-US" sz="3600" i="0">
                <a:effectLst/>
              </a:rPr>
              <a:t>Parcel 14 Cleanup and Redevelopment</a:t>
            </a:r>
            <a:br>
              <a:rPr lang="en-US" sz="3600"/>
            </a:br>
            <a:endParaRPr lang="en-US"/>
          </a:p>
        </p:txBody>
      </p:sp>
      <p:sp>
        <p:nvSpPr>
          <p:cNvPr id="4" name="Content Placeholder 3">
            <a:extLst>
              <a:ext uri="{FF2B5EF4-FFF2-40B4-BE49-F238E27FC236}">
                <a16:creationId xmlns:a16="http://schemas.microsoft.com/office/drawing/2014/main" id="{0CC37FE6-B79D-162D-B5F7-386D2DFEA669}"/>
              </a:ext>
            </a:extLst>
          </p:cNvPr>
          <p:cNvSpPr>
            <a:spLocks noGrp="1"/>
          </p:cNvSpPr>
          <p:nvPr>
            <p:ph idx="1"/>
          </p:nvPr>
        </p:nvSpPr>
        <p:spPr/>
        <p:txBody>
          <a:bodyPr/>
          <a:lstStyle/>
          <a:p>
            <a:pPr algn="l" rtl="0" fontAlgn="base">
              <a:buFont typeface="Arial" panose="020B0604020202020204" pitchFamily="34" charset="0"/>
              <a:buChar char="•"/>
            </a:pPr>
            <a:r>
              <a:rPr lang="en-US" sz="2400" b="0">
                <a:effectLst/>
                <a:highlight>
                  <a:srgbClr val="FFFFFF"/>
                </a:highlight>
                <a:latin typeface="+mj-lt"/>
              </a:rPr>
              <a:t>Port of Tacoma</a:t>
            </a:r>
          </a:p>
          <a:p>
            <a:pPr algn="l" rtl="0" fontAlgn="base">
              <a:buFont typeface="Arial" panose="020B0604020202020204" pitchFamily="34" charset="0"/>
              <a:buChar char="•"/>
            </a:pPr>
            <a:r>
              <a:rPr lang="en-US" sz="2400" b="0">
                <a:effectLst/>
                <a:highlight>
                  <a:srgbClr val="FFFFFF"/>
                </a:highlight>
                <a:latin typeface="+mj-lt"/>
              </a:rPr>
              <a:t>Multipurpose redevelopment within Port of Tacoma and Puyallup Reservation </a:t>
            </a:r>
            <a:r>
              <a:rPr lang="en-US" sz="2400">
                <a:solidFill>
                  <a:srgbClr val="005568"/>
                </a:solidFill>
                <a:effectLst/>
                <a:highlight>
                  <a:srgbClr val="FFFFFF"/>
                </a:highlight>
                <a:latin typeface="+mj-lt"/>
              </a:rPr>
              <a:t> </a:t>
            </a:r>
          </a:p>
          <a:p>
            <a:pPr indent="-285750" fontAlgn="base"/>
            <a:r>
              <a:rPr lang="en-US" sz="2400" b="1" i="0">
                <a:effectLst/>
                <a:highlight>
                  <a:srgbClr val="FFFFFF"/>
                </a:highlight>
                <a:latin typeface="+mj-lt"/>
              </a:rPr>
              <a:t>Area C</a:t>
            </a:r>
            <a:r>
              <a:rPr lang="en-US" sz="2400" b="0" i="0">
                <a:effectLst/>
                <a:highlight>
                  <a:srgbClr val="FFFFFF"/>
                </a:highlight>
                <a:latin typeface="+mj-lt"/>
              </a:rPr>
              <a:t>: 20,000 cy of </a:t>
            </a:r>
            <a:r>
              <a:rPr lang="en-US" sz="2400">
                <a:highlight>
                  <a:srgbClr val="FFFFFF"/>
                </a:highlight>
                <a:latin typeface="+mj-lt"/>
              </a:rPr>
              <a:t>material from creek habitat restoration areas for the development of </a:t>
            </a:r>
            <a:r>
              <a:rPr lang="en-US" sz="2400" b="0" i="0">
                <a:effectLst/>
                <a:highlight>
                  <a:srgbClr val="FFFFFF"/>
                </a:highlight>
                <a:latin typeface="+mj-lt"/>
              </a:rPr>
              <a:t>Future Highway 167 Interchange embankments (13.5 acres) </a:t>
            </a:r>
          </a:p>
          <a:p>
            <a:pPr marL="0" indent="0" algn="l" rtl="0" fontAlgn="base">
              <a:buNone/>
            </a:pPr>
            <a:endParaRPr lang="en-US" sz="2400"/>
          </a:p>
        </p:txBody>
      </p:sp>
      <p:pic>
        <p:nvPicPr>
          <p:cNvPr id="10" name="Picture 9">
            <a:extLst>
              <a:ext uri="{FF2B5EF4-FFF2-40B4-BE49-F238E27FC236}">
                <a16:creationId xmlns:a16="http://schemas.microsoft.com/office/drawing/2014/main" id="{4B0AAA24-80B2-ED72-02DB-5E26BC0F2C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3284" y="1999942"/>
            <a:ext cx="5544356" cy="3657601"/>
          </a:xfrm>
          <a:prstGeom prst="rect">
            <a:avLst/>
          </a:prstGeom>
        </p:spPr>
      </p:pic>
    </p:spTree>
    <p:extLst>
      <p:ext uri="{BB962C8B-B14F-4D97-AF65-F5344CB8AC3E}">
        <p14:creationId xmlns:p14="http://schemas.microsoft.com/office/powerpoint/2010/main" val="622775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5" descr="A city next to a body of water&#10;&#10;Description automatically generated">
            <a:extLst>
              <a:ext uri="{FF2B5EF4-FFF2-40B4-BE49-F238E27FC236}">
                <a16:creationId xmlns:a16="http://schemas.microsoft.com/office/drawing/2014/main" id="{5C5A49B5-45BA-CC38-F539-5A47CB6FF9ED}"/>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3041" r="13041"/>
          <a:stretch/>
        </p:blipFill>
        <p:spPr>
          <a:xfrm>
            <a:off x="6431280" y="2057400"/>
            <a:ext cx="5166360" cy="3931919"/>
          </a:xfrm>
        </p:spPr>
      </p:pic>
      <p:sp>
        <p:nvSpPr>
          <p:cNvPr id="3" name="Title 2">
            <a:extLst>
              <a:ext uri="{FF2B5EF4-FFF2-40B4-BE49-F238E27FC236}">
                <a16:creationId xmlns:a16="http://schemas.microsoft.com/office/drawing/2014/main" id="{3A9CE294-EF36-5670-9316-15A14553F6E2}"/>
              </a:ext>
            </a:extLst>
          </p:cNvPr>
          <p:cNvSpPr>
            <a:spLocks noGrp="1"/>
          </p:cNvSpPr>
          <p:nvPr>
            <p:ph type="title"/>
          </p:nvPr>
        </p:nvSpPr>
        <p:spPr>
          <a:xfrm>
            <a:off x="612648" y="1078992"/>
            <a:ext cx="10984992" cy="685800"/>
          </a:xfrm>
        </p:spPr>
        <p:txBody>
          <a:bodyPr/>
          <a:lstStyle/>
          <a:p>
            <a:r>
              <a:rPr lang="en-US"/>
              <a:t>Squalicum Harbor Gate 3 Sediment Project</a:t>
            </a:r>
          </a:p>
        </p:txBody>
      </p:sp>
      <p:sp>
        <p:nvSpPr>
          <p:cNvPr id="9" name="Content Placeholder 8">
            <a:extLst>
              <a:ext uri="{FF2B5EF4-FFF2-40B4-BE49-F238E27FC236}">
                <a16:creationId xmlns:a16="http://schemas.microsoft.com/office/drawing/2014/main" id="{ED649FD6-C670-4F84-363F-262C1053CB1C}"/>
              </a:ext>
            </a:extLst>
          </p:cNvPr>
          <p:cNvSpPr>
            <a:spLocks noGrp="1"/>
          </p:cNvSpPr>
          <p:nvPr>
            <p:ph idx="1"/>
          </p:nvPr>
        </p:nvSpPr>
        <p:spPr>
          <a:xfrm>
            <a:off x="609600" y="2057400"/>
            <a:ext cx="5262976" cy="3657600"/>
          </a:xfrm>
        </p:spPr>
        <p:txBody>
          <a:bodyPr/>
          <a:lstStyle/>
          <a:p>
            <a:r>
              <a:rPr lang="en-US"/>
              <a:t>Port of Bellingham</a:t>
            </a:r>
          </a:p>
          <a:p>
            <a:r>
              <a:rPr lang="en-US"/>
              <a:t>40,000 cy of sediments from maintenance dredging stockpiled at landfill cleanup site for use as part of final environmental cap at the Port’s Cornwall landfill</a:t>
            </a:r>
          </a:p>
          <a:p>
            <a:r>
              <a:rPr lang="en-US"/>
              <a:t>Treatment of soil to achieve low permeability </a:t>
            </a:r>
          </a:p>
          <a:p>
            <a:endParaRPr lang="en-US"/>
          </a:p>
        </p:txBody>
      </p:sp>
      <p:sp>
        <p:nvSpPr>
          <p:cNvPr id="4" name="Content Placeholder 3">
            <a:extLst>
              <a:ext uri="{FF2B5EF4-FFF2-40B4-BE49-F238E27FC236}">
                <a16:creationId xmlns:a16="http://schemas.microsoft.com/office/drawing/2014/main" id="{4B5370A4-AAEE-A448-57D6-A6F33A2EFE12}"/>
              </a:ext>
            </a:extLst>
          </p:cNvPr>
          <p:cNvSpPr>
            <a:spLocks noGrp="1"/>
          </p:cNvSpPr>
          <p:nvPr>
            <p:ph type="body" sz="quarter" idx="13"/>
          </p:nvPr>
        </p:nvSpPr>
        <p:spPr>
          <a:xfrm>
            <a:off x="6431280" y="6160272"/>
            <a:ext cx="5157216" cy="198408"/>
          </a:xfrm>
        </p:spPr>
        <p:txBody>
          <a:bodyPr/>
          <a:lstStyle/>
          <a:p>
            <a:r>
              <a:rPr lang="en-US"/>
              <a:t>Courtesy of Port of Bellingham</a:t>
            </a:r>
          </a:p>
          <a:p>
            <a:endParaRPr lang="en-US"/>
          </a:p>
        </p:txBody>
      </p:sp>
    </p:spTree>
    <p:extLst>
      <p:ext uri="{BB962C8B-B14F-4D97-AF65-F5344CB8AC3E}">
        <p14:creationId xmlns:p14="http://schemas.microsoft.com/office/powerpoint/2010/main" val="39591494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pugetsoundblogs.com/waterways/files/2010/03/Port_Gamble.jpg">
            <a:extLst>
              <a:ext uri="{FF2B5EF4-FFF2-40B4-BE49-F238E27FC236}">
                <a16:creationId xmlns:a16="http://schemas.microsoft.com/office/drawing/2014/main" id="{2069789B-15BD-2CC3-EC3D-636A6CA65C85}"/>
              </a:ext>
            </a:extLst>
          </p:cNvPr>
          <p:cNvPicPr>
            <a:picLocks noGrp="1" noChangeAspect="1" noChangeArrowheads="1"/>
          </p:cNvPicPr>
          <p:nvPr>
            <p:ph type="pic" sz="quarter" idx="12"/>
          </p:nvPr>
        </p:nvPicPr>
        <p:blipFill rotWithShape="1">
          <a:blip r:embed="rId3">
            <a:extLst>
              <a:ext uri="{28A0092B-C50C-407E-A947-70E740481C1C}">
                <a14:useLocalDpi xmlns:a14="http://schemas.microsoft.com/office/drawing/2010/main" val="0"/>
              </a:ext>
            </a:extLst>
          </a:blip>
          <a:srcRect l="14161" r="14161"/>
          <a:stretch/>
        </p:blipFill>
        <p:spPr bwMode="auto">
          <a:xfrm>
            <a:off x="6431280" y="2057400"/>
            <a:ext cx="5166360" cy="3931919"/>
          </a:xfr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3A9CE294-EF36-5670-9316-15A14553F6E2}"/>
              </a:ext>
            </a:extLst>
          </p:cNvPr>
          <p:cNvSpPr>
            <a:spLocks noGrp="1"/>
          </p:cNvSpPr>
          <p:nvPr>
            <p:ph type="title"/>
          </p:nvPr>
        </p:nvSpPr>
        <p:spPr>
          <a:xfrm>
            <a:off x="612648" y="1078992"/>
            <a:ext cx="10984992" cy="685800"/>
          </a:xfrm>
        </p:spPr>
        <p:txBody>
          <a:bodyPr/>
          <a:lstStyle/>
          <a:p>
            <a:r>
              <a:rPr lang="en-US"/>
              <a:t>Port Gamble Cleanup and Habitat Restoration Project </a:t>
            </a:r>
            <a:br>
              <a:rPr lang="en-US"/>
            </a:br>
            <a:endParaRPr lang="en-US"/>
          </a:p>
        </p:txBody>
      </p:sp>
      <p:sp>
        <p:nvSpPr>
          <p:cNvPr id="4" name="Content Placeholder 3">
            <a:extLst>
              <a:ext uri="{FF2B5EF4-FFF2-40B4-BE49-F238E27FC236}">
                <a16:creationId xmlns:a16="http://schemas.microsoft.com/office/drawing/2014/main" id="{54C675A9-920F-EBFE-99D4-C54CED93D4A9}"/>
              </a:ext>
            </a:extLst>
          </p:cNvPr>
          <p:cNvSpPr>
            <a:spLocks noGrp="1"/>
          </p:cNvSpPr>
          <p:nvPr>
            <p:ph idx="1"/>
          </p:nvPr>
        </p:nvSpPr>
        <p:spPr>
          <a:xfrm>
            <a:off x="609600" y="2057400"/>
            <a:ext cx="5262976" cy="3657600"/>
          </a:xfrm>
        </p:spPr>
        <p:txBody>
          <a:bodyPr/>
          <a:lstStyle/>
          <a:p>
            <a:r>
              <a:rPr lang="en-US"/>
              <a:t>Port Gamble, Washington</a:t>
            </a:r>
          </a:p>
          <a:p>
            <a:r>
              <a:rPr lang="en-US"/>
              <a:t>17,000 cy of dredged material treated to reduce salinity and reused as topsoil amendments for open space use</a:t>
            </a:r>
          </a:p>
          <a:p>
            <a:r>
              <a:rPr lang="en-US"/>
              <a:t>Future placement of dredged material from maintenance dredging for eelgrass recolonization </a:t>
            </a:r>
          </a:p>
          <a:p>
            <a:endParaRPr lang="en-US"/>
          </a:p>
        </p:txBody>
      </p:sp>
    </p:spTree>
    <p:extLst>
      <p:ext uri="{BB962C8B-B14F-4D97-AF65-F5344CB8AC3E}">
        <p14:creationId xmlns:p14="http://schemas.microsoft.com/office/powerpoint/2010/main" val="1963318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9CE294-EF36-5670-9316-15A14553F6E2}"/>
              </a:ext>
            </a:extLst>
          </p:cNvPr>
          <p:cNvSpPr>
            <a:spLocks noGrp="1"/>
          </p:cNvSpPr>
          <p:nvPr>
            <p:ph type="title"/>
          </p:nvPr>
        </p:nvSpPr>
        <p:spPr>
          <a:xfrm>
            <a:off x="612648" y="1078992"/>
            <a:ext cx="10984992" cy="685800"/>
          </a:xfrm>
        </p:spPr>
        <p:txBody>
          <a:bodyPr/>
          <a:lstStyle/>
          <a:p>
            <a:r>
              <a:rPr lang="en-US"/>
              <a:t>Jetty Island</a:t>
            </a:r>
            <a:br>
              <a:rPr lang="en-US"/>
            </a:br>
            <a:endParaRPr lang="en-US"/>
          </a:p>
        </p:txBody>
      </p:sp>
      <p:sp>
        <p:nvSpPr>
          <p:cNvPr id="7" name="Content Placeholder 6">
            <a:extLst>
              <a:ext uri="{FF2B5EF4-FFF2-40B4-BE49-F238E27FC236}">
                <a16:creationId xmlns:a16="http://schemas.microsoft.com/office/drawing/2014/main" id="{F4949A80-F14B-BF34-3D3F-D55871BEBAB0}"/>
              </a:ext>
            </a:extLst>
          </p:cNvPr>
          <p:cNvSpPr>
            <a:spLocks noGrp="1"/>
          </p:cNvSpPr>
          <p:nvPr>
            <p:ph idx="1"/>
          </p:nvPr>
        </p:nvSpPr>
        <p:spPr>
          <a:xfrm>
            <a:off x="609600" y="2057400"/>
            <a:ext cx="5486400" cy="3657600"/>
          </a:xfrm>
        </p:spPr>
        <p:txBody>
          <a:bodyPr/>
          <a:lstStyle/>
          <a:p>
            <a:r>
              <a:rPr lang="en-US"/>
              <a:t>USACE Seattle District and Port of Everett </a:t>
            </a:r>
          </a:p>
          <a:p>
            <a:r>
              <a:rPr lang="en-US"/>
              <a:t>1,800-acre island created through BU placement of 2M+ cy dredged material from the Snohomish River</a:t>
            </a:r>
          </a:p>
          <a:p>
            <a:r>
              <a:rPr lang="en-US"/>
              <a:t>Bi-annual placement of up to 40,000 cy allowed</a:t>
            </a:r>
          </a:p>
          <a:p>
            <a:endParaRPr lang="en-US"/>
          </a:p>
          <a:p>
            <a:endParaRPr lang="en-US"/>
          </a:p>
        </p:txBody>
      </p:sp>
      <p:pic>
        <p:nvPicPr>
          <p:cNvPr id="6" name="Picture Placeholder 5" descr="A beach with a body of water and a city&#10;&#10;Description automatically generated">
            <a:extLst>
              <a:ext uri="{FF2B5EF4-FFF2-40B4-BE49-F238E27FC236}">
                <a16:creationId xmlns:a16="http://schemas.microsoft.com/office/drawing/2014/main" id="{85980505-C253-B85F-F716-E3AC0D33D624}"/>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6208" r="6208"/>
          <a:stretch>
            <a:fillRect/>
          </a:stretch>
        </p:blipFill>
        <p:spPr/>
      </p:pic>
    </p:spTree>
    <p:extLst>
      <p:ext uri="{BB962C8B-B14F-4D97-AF65-F5344CB8AC3E}">
        <p14:creationId xmlns:p14="http://schemas.microsoft.com/office/powerpoint/2010/main" val="3539920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a:t>Washington Beneficial Use History and Regulations</a:t>
            </a:r>
          </a:p>
        </p:txBody>
      </p:sp>
      <p:sp>
        <p:nvSpPr>
          <p:cNvPr id="4" name="Content Placeholder 3">
            <a:extLst>
              <a:ext uri="{FF2B5EF4-FFF2-40B4-BE49-F238E27FC236}">
                <a16:creationId xmlns:a16="http://schemas.microsoft.com/office/drawing/2014/main" id="{01427B26-C92D-6DC5-A090-7CACE1A6E9C2}"/>
              </a:ext>
            </a:extLst>
          </p:cNvPr>
          <p:cNvSpPr>
            <a:spLocks noGrp="1"/>
          </p:cNvSpPr>
          <p:nvPr>
            <p:ph idx="1"/>
          </p:nvPr>
        </p:nvSpPr>
        <p:spPr>
          <a:xfrm>
            <a:off x="609599" y="4724400"/>
            <a:ext cx="10972799" cy="1905000"/>
          </a:xfrm>
        </p:spPr>
        <p:txBody>
          <a:bodyPr/>
          <a:lstStyle/>
          <a:p>
            <a:r>
              <a:rPr lang="en-US" sz="2400"/>
              <a:t>Washington’s Dredged Material Management Program (DMMP) defines </a:t>
            </a:r>
            <a:r>
              <a:rPr lang="en-US" sz="2400" b="1"/>
              <a:t>beneficial use (BU)</a:t>
            </a:r>
            <a:r>
              <a:rPr lang="en-US" sz="2400"/>
              <a:t> as “the placement or use of dredged material for some productive purpose.”</a:t>
            </a:r>
          </a:p>
          <a:p>
            <a:r>
              <a:rPr lang="en-US" sz="2400"/>
              <a:t>DMMP and Sediment Management Standards (SMS)</a:t>
            </a:r>
          </a:p>
          <a:p>
            <a:endParaRPr lang="en-US" sz="2400"/>
          </a:p>
          <a:p>
            <a:endParaRPr lang="en-US" sz="2400"/>
          </a:p>
        </p:txBody>
      </p:sp>
      <p:pic>
        <p:nvPicPr>
          <p:cNvPr id="5" name="Picture 4">
            <a:extLst>
              <a:ext uri="{FF2B5EF4-FFF2-40B4-BE49-F238E27FC236}">
                <a16:creationId xmlns:a16="http://schemas.microsoft.com/office/drawing/2014/main" id="{B4BEC471-D759-4182-311E-13938450E2DF}"/>
              </a:ext>
            </a:extLst>
          </p:cNvPr>
          <p:cNvPicPr>
            <a:picLocks noChangeAspect="1"/>
          </p:cNvPicPr>
          <p:nvPr/>
        </p:nvPicPr>
        <p:blipFill>
          <a:blip r:embed="rId3"/>
          <a:srcRect t="2564" r="1977" b="2564"/>
          <a:stretch/>
        </p:blipFill>
        <p:spPr>
          <a:xfrm>
            <a:off x="0" y="1764792"/>
            <a:ext cx="12192000" cy="2819400"/>
          </a:xfrm>
          <a:prstGeom prst="rect">
            <a:avLst/>
          </a:prstGeom>
        </p:spPr>
      </p:pic>
    </p:spTree>
    <p:extLst>
      <p:ext uri="{BB962C8B-B14F-4D97-AF65-F5344CB8AC3E}">
        <p14:creationId xmlns:p14="http://schemas.microsoft.com/office/powerpoint/2010/main" val="3767448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a city&#10;&#10;Description automatically generated">
            <a:extLst>
              <a:ext uri="{FF2B5EF4-FFF2-40B4-BE49-F238E27FC236}">
                <a16:creationId xmlns:a16="http://schemas.microsoft.com/office/drawing/2014/main" id="{F45763A2-02A2-1BAC-B3C7-82C970CE14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841" t="-71" r="15841" b="71"/>
          <a:stretch/>
        </p:blipFill>
        <p:spPr bwMode="auto">
          <a:xfrm>
            <a:off x="6420612" y="2057400"/>
            <a:ext cx="5161788" cy="4134743"/>
          </a:xfrm>
          <a:prstGeom prst="rect">
            <a:avLst/>
          </a:prstGeom>
          <a:noFill/>
          <a:ln>
            <a:noFill/>
          </a:ln>
        </p:spPr>
      </p:pic>
      <p:sp>
        <p:nvSpPr>
          <p:cNvPr id="3" name="Title 2">
            <a:extLst>
              <a:ext uri="{FF2B5EF4-FFF2-40B4-BE49-F238E27FC236}">
                <a16:creationId xmlns:a16="http://schemas.microsoft.com/office/drawing/2014/main" id="{3A9CE294-EF36-5670-9316-15A14553F6E2}"/>
              </a:ext>
            </a:extLst>
          </p:cNvPr>
          <p:cNvSpPr>
            <a:spLocks noGrp="1"/>
          </p:cNvSpPr>
          <p:nvPr>
            <p:ph type="title"/>
          </p:nvPr>
        </p:nvSpPr>
        <p:spPr/>
        <p:txBody>
          <a:bodyPr/>
          <a:lstStyle/>
          <a:p>
            <a:r>
              <a:rPr lang="en-US" sz="3600" i="0">
                <a:effectLst/>
              </a:rPr>
              <a:t>Blair Waterway Berth and Channel Deepening</a:t>
            </a:r>
            <a:br>
              <a:rPr lang="en-US" sz="3600"/>
            </a:br>
            <a:endParaRPr lang="en-US"/>
          </a:p>
        </p:txBody>
      </p:sp>
      <p:sp>
        <p:nvSpPr>
          <p:cNvPr id="4" name="Content Placeholder 3">
            <a:extLst>
              <a:ext uri="{FF2B5EF4-FFF2-40B4-BE49-F238E27FC236}">
                <a16:creationId xmlns:a16="http://schemas.microsoft.com/office/drawing/2014/main" id="{FE9B585F-1E09-52A3-25EB-F1B3CB72CCEE}"/>
              </a:ext>
            </a:extLst>
          </p:cNvPr>
          <p:cNvSpPr>
            <a:spLocks noGrp="1"/>
          </p:cNvSpPr>
          <p:nvPr>
            <p:ph idx="1"/>
          </p:nvPr>
        </p:nvSpPr>
        <p:spPr/>
        <p:txBody>
          <a:bodyPr/>
          <a:lstStyle/>
          <a:p>
            <a:pPr algn="l" rtl="0" fontAlgn="base">
              <a:buFont typeface="Arial" panose="020B0604020202020204" pitchFamily="34" charset="0"/>
              <a:buChar char="•"/>
            </a:pPr>
            <a:r>
              <a:rPr lang="en-US" b="0">
                <a:effectLst/>
                <a:highlight>
                  <a:srgbClr val="FFFFFF"/>
                </a:highlight>
                <a:latin typeface="+mj-lt"/>
              </a:rPr>
              <a:t>Port of Tacoma</a:t>
            </a:r>
          </a:p>
          <a:p>
            <a:pPr algn="l" rtl="0" fontAlgn="base">
              <a:buFont typeface="Arial" panose="020B0604020202020204" pitchFamily="34" charset="0"/>
              <a:buChar char="•"/>
            </a:pPr>
            <a:r>
              <a:rPr lang="en-US" b="0">
                <a:effectLst/>
                <a:highlight>
                  <a:srgbClr val="FFFFFF"/>
                </a:highlight>
                <a:latin typeface="+mj-lt"/>
              </a:rPr>
              <a:t>Modernize Blair Waterway for larger container vessels through deepening of </a:t>
            </a:r>
            <a:r>
              <a:rPr lang="en-US" b="0" i="0">
                <a:effectLst/>
                <a:highlight>
                  <a:srgbClr val="FFFFFF"/>
                </a:highlight>
                <a:latin typeface="+mj-lt"/>
              </a:rPr>
              <a:t>federal navigation channel and berthing areas</a:t>
            </a:r>
          </a:p>
          <a:p>
            <a:pPr algn="l" rtl="0" fontAlgn="base">
              <a:buFont typeface="Arial" panose="020B0604020202020204" pitchFamily="34" charset="0"/>
              <a:buChar char="•"/>
            </a:pPr>
            <a:r>
              <a:rPr lang="en-US">
                <a:highlight>
                  <a:srgbClr val="FFFFFF"/>
                </a:highlight>
              </a:rPr>
              <a:t>2M cy of dredged material with planned BU</a:t>
            </a:r>
          </a:p>
          <a:p>
            <a:pPr algn="l" rtl="0" fontAlgn="base">
              <a:buFont typeface="Arial" panose="020B0604020202020204" pitchFamily="34" charset="0"/>
              <a:buChar char="•"/>
            </a:pPr>
            <a:r>
              <a:rPr lang="en-US" b="0" i="0">
                <a:effectLst/>
                <a:highlight>
                  <a:srgbClr val="FFFFFF"/>
                </a:highlight>
                <a:latin typeface="+mj-lt"/>
              </a:rPr>
              <a:t>Create nearshore habitat with dredged material </a:t>
            </a:r>
          </a:p>
          <a:p>
            <a:endParaRPr lang="en-US"/>
          </a:p>
        </p:txBody>
      </p:sp>
    </p:spTree>
    <p:extLst>
      <p:ext uri="{BB962C8B-B14F-4D97-AF65-F5344CB8AC3E}">
        <p14:creationId xmlns:p14="http://schemas.microsoft.com/office/powerpoint/2010/main" val="4220729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5" descr="A computer screen capture&#10;&#10;Description automatically generated with medium confidence">
            <a:extLst>
              <a:ext uri="{FF2B5EF4-FFF2-40B4-BE49-F238E27FC236}">
                <a16:creationId xmlns:a16="http://schemas.microsoft.com/office/drawing/2014/main" id="{572F2235-E961-2A11-9D86-FCD207FB00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17" r="35639"/>
          <a:stretch/>
        </p:blipFill>
        <p:spPr bwMode="auto">
          <a:xfrm>
            <a:off x="6431280" y="2057400"/>
            <a:ext cx="5161788" cy="413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3A9CE294-EF36-5670-9316-15A14553F6E2}"/>
              </a:ext>
            </a:extLst>
          </p:cNvPr>
          <p:cNvSpPr>
            <a:spLocks noGrp="1"/>
          </p:cNvSpPr>
          <p:nvPr>
            <p:ph type="title"/>
          </p:nvPr>
        </p:nvSpPr>
        <p:spPr/>
        <p:txBody>
          <a:bodyPr/>
          <a:lstStyle/>
          <a:p>
            <a:r>
              <a:rPr lang="en-US"/>
              <a:t>Whatcom Waterway Cleanup</a:t>
            </a:r>
            <a:br>
              <a:rPr lang="en-US"/>
            </a:br>
            <a:endParaRPr lang="en-US"/>
          </a:p>
        </p:txBody>
      </p:sp>
      <p:sp>
        <p:nvSpPr>
          <p:cNvPr id="4" name="Content Placeholder 3">
            <a:extLst>
              <a:ext uri="{FF2B5EF4-FFF2-40B4-BE49-F238E27FC236}">
                <a16:creationId xmlns:a16="http://schemas.microsoft.com/office/drawing/2014/main" id="{FD537513-8085-C1CB-83AB-E6A93C6185B5}"/>
              </a:ext>
            </a:extLst>
          </p:cNvPr>
          <p:cNvSpPr>
            <a:spLocks noGrp="1"/>
          </p:cNvSpPr>
          <p:nvPr>
            <p:ph idx="1"/>
          </p:nvPr>
        </p:nvSpPr>
        <p:spPr/>
        <p:txBody>
          <a:bodyPr/>
          <a:lstStyle/>
          <a:p>
            <a:r>
              <a:rPr lang="en-US"/>
              <a:t>Port of Bellingham</a:t>
            </a:r>
          </a:p>
          <a:p>
            <a:r>
              <a:rPr lang="en-US"/>
              <a:t>BU of 700,000 cy of contaminated sediment </a:t>
            </a:r>
          </a:p>
          <a:p>
            <a:r>
              <a:rPr lang="en-US"/>
              <a:t>Placement of dredged material within a constructed confined disposal facility for potential Port expansion </a:t>
            </a:r>
          </a:p>
          <a:p>
            <a:endParaRPr lang="en-US"/>
          </a:p>
          <a:p>
            <a:endParaRPr lang="en-US"/>
          </a:p>
        </p:txBody>
      </p:sp>
    </p:spTree>
    <p:extLst>
      <p:ext uri="{BB962C8B-B14F-4D97-AF65-F5344CB8AC3E}">
        <p14:creationId xmlns:p14="http://schemas.microsoft.com/office/powerpoint/2010/main" val="3712273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04BDAB4-C52F-3EF2-FDB0-E2AFE92545B6}"/>
              </a:ext>
            </a:extLst>
          </p:cNvPr>
          <p:cNvSpPr>
            <a:spLocks noGrp="1"/>
          </p:cNvSpPr>
          <p:nvPr>
            <p:ph idx="1"/>
          </p:nvPr>
        </p:nvSpPr>
        <p:spPr>
          <a:xfrm>
            <a:off x="609599" y="1524000"/>
            <a:ext cx="10972799" cy="3657600"/>
          </a:xfrm>
        </p:spPr>
        <p:txBody>
          <a:bodyPr/>
          <a:lstStyle/>
          <a:p>
            <a:r>
              <a:rPr lang="en-US"/>
              <a:t>BU in Puget Sound has been limited due to agency, stakeholders, and Tribal concerns</a:t>
            </a:r>
          </a:p>
          <a:p>
            <a:pPr lvl="1"/>
            <a:r>
              <a:rPr lang="en-US"/>
              <a:t>Suitability of BU materials is very restrictive</a:t>
            </a:r>
          </a:p>
          <a:p>
            <a:r>
              <a:rPr lang="en-US"/>
              <a:t>BU can help mitigate rapidly increasing landfill disposal costs </a:t>
            </a:r>
          </a:p>
          <a:p>
            <a:r>
              <a:rPr lang="en-US"/>
              <a:t>Many projects can benefit from BU </a:t>
            </a:r>
          </a:p>
          <a:p>
            <a:pPr lvl="1"/>
            <a:r>
              <a:rPr lang="en-US"/>
              <a:t>USACE call to action</a:t>
            </a:r>
          </a:p>
          <a:p>
            <a:r>
              <a:rPr lang="en-US"/>
              <a:t>Plan ahead!</a:t>
            </a:r>
          </a:p>
          <a:p>
            <a:pPr lvl="1"/>
            <a:endParaRPr lang="en-US"/>
          </a:p>
        </p:txBody>
      </p:sp>
    </p:spTree>
    <p:extLst>
      <p:ext uri="{BB962C8B-B14F-4D97-AF65-F5344CB8AC3E}">
        <p14:creationId xmlns:p14="http://schemas.microsoft.com/office/powerpoint/2010/main" val="3289667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qr code with a blue and white background&#10;&#10;Description automatically generated">
            <a:extLst>
              <a:ext uri="{FF2B5EF4-FFF2-40B4-BE49-F238E27FC236}">
                <a16:creationId xmlns:a16="http://schemas.microsoft.com/office/drawing/2014/main" id="{9B01B826-CAE7-CD6C-BFD7-5FD241CD6986}"/>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p:pic>
      <p:pic>
        <p:nvPicPr>
          <p:cNvPr id="8" name="Content Placeholder 7" descr="A person with glasses smiling&#10;&#10;Description automatically generated">
            <a:extLst>
              <a:ext uri="{FF2B5EF4-FFF2-40B4-BE49-F238E27FC236}">
                <a16:creationId xmlns:a16="http://schemas.microsoft.com/office/drawing/2014/main" id="{BC334E48-43A4-20ED-79EE-3956501E7170}"/>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594360" y="1589086"/>
            <a:ext cx="3657600" cy="3657600"/>
          </a:xfrm>
        </p:spPr>
      </p:pic>
      <p:sp>
        <p:nvSpPr>
          <p:cNvPr id="4" name="Text Placeholder 3">
            <a:extLst>
              <a:ext uri="{FF2B5EF4-FFF2-40B4-BE49-F238E27FC236}">
                <a16:creationId xmlns:a16="http://schemas.microsoft.com/office/drawing/2014/main" id="{EF740BA3-53FF-23FB-BC71-431CC60B6FA9}"/>
              </a:ext>
            </a:extLst>
          </p:cNvPr>
          <p:cNvSpPr>
            <a:spLocks noGrp="1"/>
          </p:cNvSpPr>
          <p:nvPr>
            <p:ph type="body" sz="quarter" idx="12"/>
          </p:nvPr>
        </p:nvSpPr>
        <p:spPr>
          <a:xfrm>
            <a:off x="8182730" y="1589086"/>
            <a:ext cx="3463290" cy="1305569"/>
          </a:xfrm>
        </p:spPr>
        <p:txBody>
          <a:bodyPr/>
          <a:lstStyle/>
          <a:p>
            <a:r>
              <a:rPr lang="en-US"/>
              <a:t>Tom</a:t>
            </a:r>
            <a:br>
              <a:rPr lang="en-US"/>
            </a:br>
            <a:r>
              <a:rPr lang="en-US"/>
              <a:t>Wang, PE</a:t>
            </a:r>
          </a:p>
        </p:txBody>
      </p:sp>
      <p:sp>
        <p:nvSpPr>
          <p:cNvPr id="5" name="Text Placeholder 4">
            <a:extLst>
              <a:ext uri="{FF2B5EF4-FFF2-40B4-BE49-F238E27FC236}">
                <a16:creationId xmlns:a16="http://schemas.microsoft.com/office/drawing/2014/main" id="{6C0CBE10-C364-851A-C90E-40E6D20DCE00}"/>
              </a:ext>
            </a:extLst>
          </p:cNvPr>
          <p:cNvSpPr>
            <a:spLocks noGrp="1"/>
          </p:cNvSpPr>
          <p:nvPr>
            <p:ph type="body" sz="quarter" idx="13"/>
          </p:nvPr>
        </p:nvSpPr>
        <p:spPr>
          <a:xfrm>
            <a:off x="8182730" y="3362968"/>
            <a:ext cx="3463290" cy="951123"/>
          </a:xfrm>
        </p:spPr>
        <p:txBody>
          <a:bodyPr/>
          <a:lstStyle/>
          <a:p>
            <a:r>
              <a:rPr lang="en-US"/>
              <a:t>Principal Engineer</a:t>
            </a:r>
          </a:p>
        </p:txBody>
      </p:sp>
      <p:sp>
        <p:nvSpPr>
          <p:cNvPr id="6" name="Text Placeholder 5">
            <a:extLst>
              <a:ext uri="{FF2B5EF4-FFF2-40B4-BE49-F238E27FC236}">
                <a16:creationId xmlns:a16="http://schemas.microsoft.com/office/drawing/2014/main" id="{F58BCDAD-17EB-7F49-DDBE-964B0F87517C}"/>
              </a:ext>
            </a:extLst>
          </p:cNvPr>
          <p:cNvSpPr>
            <a:spLocks noGrp="1"/>
          </p:cNvSpPr>
          <p:nvPr>
            <p:ph type="body" sz="quarter" idx="14"/>
          </p:nvPr>
        </p:nvSpPr>
        <p:spPr>
          <a:xfrm>
            <a:off x="8182730" y="4407877"/>
            <a:ext cx="3463290" cy="838809"/>
          </a:xfrm>
        </p:spPr>
        <p:txBody>
          <a:bodyPr/>
          <a:lstStyle/>
          <a:p>
            <a:r>
              <a:rPr lang="en-US" err="1"/>
              <a:t>twang@anchorqea.com</a:t>
            </a:r>
            <a:endParaRPr lang="en-US"/>
          </a:p>
        </p:txBody>
      </p:sp>
    </p:spTree>
    <p:extLst>
      <p:ext uri="{BB962C8B-B14F-4D97-AF65-F5344CB8AC3E}">
        <p14:creationId xmlns:p14="http://schemas.microsoft.com/office/powerpoint/2010/main" val="3427882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a:t>Washington Beneficial Use History</a:t>
            </a:r>
          </a:p>
        </p:txBody>
      </p:sp>
      <p:sp>
        <p:nvSpPr>
          <p:cNvPr id="4" name="Content Placeholder 3">
            <a:extLst>
              <a:ext uri="{FF2B5EF4-FFF2-40B4-BE49-F238E27FC236}">
                <a16:creationId xmlns:a16="http://schemas.microsoft.com/office/drawing/2014/main" id="{3D2A6B51-9F9A-2CB5-1A8F-A77890E98709}"/>
              </a:ext>
            </a:extLst>
          </p:cNvPr>
          <p:cNvSpPr>
            <a:spLocks noGrp="1"/>
          </p:cNvSpPr>
          <p:nvPr>
            <p:ph idx="1"/>
          </p:nvPr>
        </p:nvSpPr>
        <p:spPr/>
        <p:txBody>
          <a:bodyPr/>
          <a:lstStyle/>
          <a:p>
            <a:r>
              <a:rPr lang="en-US"/>
              <a:t>Sediment cleanup in the State of Washington is managed under the SMS through the Department of Ecology</a:t>
            </a:r>
          </a:p>
          <a:p>
            <a:r>
              <a:rPr lang="en-US"/>
              <a:t>SMS rule was adopted in 1991 with subsequent amendments in 1995 and 2013</a:t>
            </a:r>
          </a:p>
          <a:p>
            <a:r>
              <a:rPr lang="en-US"/>
              <a:t>Under the SMS, beneficial reuse is the preferred disposal option, followed by treatment, upland disposal, and open-water disposal</a:t>
            </a:r>
          </a:p>
          <a:p>
            <a:endParaRPr lang="en-US"/>
          </a:p>
        </p:txBody>
      </p:sp>
    </p:spTree>
    <p:extLst>
      <p:ext uri="{BB962C8B-B14F-4D97-AF65-F5344CB8AC3E}">
        <p14:creationId xmlns:p14="http://schemas.microsoft.com/office/powerpoint/2010/main" val="3717310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a:t>Washington Beneficial Use History (cont.)</a:t>
            </a:r>
          </a:p>
        </p:txBody>
      </p:sp>
      <p:sp>
        <p:nvSpPr>
          <p:cNvPr id="4" name="Content Placeholder 3">
            <a:extLst>
              <a:ext uri="{FF2B5EF4-FFF2-40B4-BE49-F238E27FC236}">
                <a16:creationId xmlns:a16="http://schemas.microsoft.com/office/drawing/2014/main" id="{33E4A36A-8C61-B86C-CF30-DCBC7976B041}"/>
              </a:ext>
            </a:extLst>
          </p:cNvPr>
          <p:cNvSpPr>
            <a:spLocks noGrp="1"/>
          </p:cNvSpPr>
          <p:nvPr>
            <p:ph idx="1"/>
          </p:nvPr>
        </p:nvSpPr>
        <p:spPr/>
        <p:txBody>
          <a:bodyPr/>
          <a:lstStyle/>
          <a:p>
            <a:r>
              <a:rPr lang="en-US"/>
              <a:t>Navigation-related dredging and disposal of sediments should be developed and performed in coordination with the </a:t>
            </a:r>
            <a:r>
              <a:rPr lang="en-US" err="1"/>
              <a:t>DMMP</a:t>
            </a:r>
            <a:endParaRPr lang="en-US"/>
          </a:p>
          <a:p>
            <a:r>
              <a:rPr lang="en-US"/>
              <a:t>The </a:t>
            </a:r>
            <a:r>
              <a:rPr lang="en-US" err="1"/>
              <a:t>DMMP</a:t>
            </a:r>
            <a:r>
              <a:rPr lang="en-US"/>
              <a:t> is managed by the following agencies </a:t>
            </a:r>
          </a:p>
          <a:p>
            <a:pPr lvl="1"/>
            <a:r>
              <a:rPr lang="en-US"/>
              <a:t>U.S. Army Corps of Engineers Seattle District (USACE) </a:t>
            </a:r>
            <a:br>
              <a:rPr lang="en-US"/>
            </a:br>
            <a:r>
              <a:rPr lang="en-US"/>
              <a:t>(lead agency)</a:t>
            </a:r>
          </a:p>
          <a:p>
            <a:pPr lvl="1"/>
            <a:r>
              <a:rPr lang="en-US"/>
              <a:t>U.S. Environmental Protection Agency, Region 10 </a:t>
            </a:r>
          </a:p>
          <a:p>
            <a:pPr lvl="1"/>
            <a:r>
              <a:rPr lang="en-US"/>
              <a:t>Washington State Department of Ecology </a:t>
            </a:r>
          </a:p>
          <a:p>
            <a:pPr lvl="1"/>
            <a:r>
              <a:rPr lang="en-US"/>
              <a:t>Washington Department of Natural Resources</a:t>
            </a:r>
          </a:p>
        </p:txBody>
      </p:sp>
    </p:spTree>
    <p:extLst>
      <p:ext uri="{BB962C8B-B14F-4D97-AF65-F5344CB8AC3E}">
        <p14:creationId xmlns:p14="http://schemas.microsoft.com/office/powerpoint/2010/main" val="2709516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778501-AAC9-BBEE-12A9-E9241C095091}"/>
              </a:ext>
            </a:extLst>
          </p:cNvPr>
          <p:cNvSpPr>
            <a:spLocks noGrp="1"/>
          </p:cNvSpPr>
          <p:nvPr>
            <p:ph type="title"/>
          </p:nvPr>
        </p:nvSpPr>
        <p:spPr/>
        <p:txBody>
          <a:bodyPr/>
          <a:lstStyle/>
          <a:p>
            <a:r>
              <a:rPr lang="en-US" sz="3600"/>
              <a:t>Goals of USACE</a:t>
            </a:r>
          </a:p>
        </p:txBody>
      </p:sp>
      <p:pic>
        <p:nvPicPr>
          <p:cNvPr id="5" name="Picture 4" descr="A diagram of a product&#10;&#10;Description automatically generated with medium confidence">
            <a:extLst>
              <a:ext uri="{FF2B5EF4-FFF2-40B4-BE49-F238E27FC236}">
                <a16:creationId xmlns:a16="http://schemas.microsoft.com/office/drawing/2014/main" id="{2963B772-1F5C-475B-F65E-345B599E6D8E}"/>
              </a:ext>
            </a:extLst>
          </p:cNvPr>
          <p:cNvPicPr>
            <a:picLocks noChangeAspect="1"/>
          </p:cNvPicPr>
          <p:nvPr/>
        </p:nvPicPr>
        <p:blipFill>
          <a:blip r:embed="rId3">
            <a:extLst>
              <a:ext uri="{28A0092B-C50C-407E-A947-70E740481C1C}">
                <a14:useLocalDpi xmlns:a14="http://schemas.microsoft.com/office/drawing/2010/main" val="0"/>
              </a:ext>
            </a:extLst>
          </a:blip>
          <a:srcRect t="-1" r="648" b="1572"/>
          <a:stretch/>
        </p:blipFill>
        <p:spPr>
          <a:xfrm>
            <a:off x="1576260" y="1759227"/>
            <a:ext cx="8253540" cy="4593036"/>
          </a:xfrm>
          <a:prstGeom prst="rect">
            <a:avLst/>
          </a:prstGeom>
          <a:ln>
            <a:noFill/>
          </a:ln>
        </p:spPr>
      </p:pic>
    </p:spTree>
    <p:extLst>
      <p:ext uri="{BB962C8B-B14F-4D97-AF65-F5344CB8AC3E}">
        <p14:creationId xmlns:p14="http://schemas.microsoft.com/office/powerpoint/2010/main" val="3359340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a:solidFill>
                  <a:srgbClr val="5A5A5A"/>
                </a:solidFill>
              </a:rPr>
              <a:t>Beneficial Use Opportunities</a:t>
            </a:r>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1823687208"/>
              </p:ext>
            </p:extLst>
          </p:nvPr>
        </p:nvGraphicFramePr>
        <p:xfrm>
          <a:off x="2133600" y="1894398"/>
          <a:ext cx="7543800" cy="44606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6D98AF2B-E324-70C3-2C43-48C8B29D7F5F}"/>
              </a:ext>
            </a:extLst>
          </p:cNvPr>
          <p:cNvSpPr txBox="1"/>
          <p:nvPr/>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tx2"/>
                </a:solidFill>
                <a:latin typeface="+mj-lt"/>
                <a:ea typeface="+mn-lt"/>
                <a:cs typeface="Segoe UI Light"/>
              </a:rPr>
              <a:t>Project background</a:t>
            </a:r>
            <a:endParaRPr lang="en-US">
              <a:solidFill>
                <a:schemeClr val="tx2"/>
              </a:solidFill>
              <a:latin typeface="+mj-lt"/>
            </a:endParaRPr>
          </a:p>
        </p:txBody>
      </p:sp>
    </p:spTree>
    <p:extLst>
      <p:ext uri="{BB962C8B-B14F-4D97-AF65-F5344CB8AC3E}">
        <p14:creationId xmlns:p14="http://schemas.microsoft.com/office/powerpoint/2010/main" val="2057678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1078992"/>
            <a:ext cx="10972800" cy="685800"/>
          </a:xfrm>
        </p:spPr>
        <p:txBody>
          <a:bodyPr>
            <a:normAutofit/>
          </a:bodyPr>
          <a:lstStyle/>
          <a:p>
            <a:r>
              <a:rPr lang="en-US">
                <a:solidFill>
                  <a:srgbClr val="5A5A5A"/>
                </a:solidFill>
              </a:rPr>
              <a:t>Beneficial Use Opportunities</a:t>
            </a:r>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1501196815"/>
              </p:ext>
            </p:extLst>
          </p:nvPr>
        </p:nvGraphicFramePr>
        <p:xfrm>
          <a:off x="609600" y="1765300"/>
          <a:ext cx="10672763"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5B1BBDA1-E2AC-0729-19D0-AA2F10DC848F}"/>
              </a:ext>
            </a:extLst>
          </p:cNvPr>
          <p:cNvSpPr txBox="1"/>
          <p:nvPr/>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tx2"/>
                </a:solidFill>
                <a:latin typeface="+mj-lt"/>
                <a:ea typeface="+mn-lt"/>
                <a:cs typeface="Segoe UI Light"/>
              </a:rPr>
              <a:t>Project background</a:t>
            </a:r>
            <a:endParaRPr lang="en-US">
              <a:solidFill>
                <a:schemeClr val="tx2"/>
              </a:solidFill>
              <a:latin typeface="+mj-lt"/>
            </a:endParaRPr>
          </a:p>
        </p:txBody>
      </p:sp>
    </p:spTree>
    <p:extLst>
      <p:ext uri="{BB962C8B-B14F-4D97-AF65-F5344CB8AC3E}">
        <p14:creationId xmlns:p14="http://schemas.microsoft.com/office/powerpoint/2010/main" val="409404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82EC02-F01B-99A7-D75C-26C159CA3317}"/>
              </a:ext>
            </a:extLst>
          </p:cNvPr>
          <p:cNvSpPr>
            <a:spLocks noGrp="1"/>
          </p:cNvSpPr>
          <p:nvPr>
            <p:ph type="title"/>
          </p:nvPr>
        </p:nvSpPr>
        <p:spPr>
          <a:xfrm>
            <a:off x="612648" y="1078992"/>
            <a:ext cx="10975848" cy="685800"/>
          </a:xfrm>
        </p:spPr>
        <p:txBody>
          <a:bodyPr anchor="t">
            <a:normAutofit/>
          </a:bodyPr>
          <a:lstStyle/>
          <a:p>
            <a:r>
              <a:rPr lang="en-US"/>
              <a:t>Benefits of Beneficial Use of Dredged Material</a:t>
            </a:r>
          </a:p>
        </p:txBody>
      </p:sp>
      <p:sp>
        <p:nvSpPr>
          <p:cNvPr id="2" name="Text Placeholder 1">
            <a:extLst>
              <a:ext uri="{FF2B5EF4-FFF2-40B4-BE49-F238E27FC236}">
                <a16:creationId xmlns:a16="http://schemas.microsoft.com/office/drawing/2014/main" id="{FF6E6689-5EFF-2CE6-A037-75B7885CAF4B}"/>
              </a:ext>
            </a:extLst>
          </p:cNvPr>
          <p:cNvSpPr>
            <a:spLocks noGrp="1"/>
          </p:cNvSpPr>
          <p:nvPr>
            <p:ph idx="1"/>
          </p:nvPr>
        </p:nvSpPr>
        <p:spPr>
          <a:xfrm>
            <a:off x="609600" y="2057400"/>
            <a:ext cx="5486400" cy="3657600"/>
          </a:xfrm>
        </p:spPr>
        <p:txBody>
          <a:bodyPr>
            <a:noAutofit/>
          </a:bodyPr>
          <a:lstStyle/>
          <a:p>
            <a:r>
              <a:rPr lang="en-US" sz="2000"/>
              <a:t>Reduced costs (public and private) for disposal of contaminated sediment</a:t>
            </a:r>
          </a:p>
          <a:p>
            <a:r>
              <a:rPr lang="en-US" sz="2000"/>
              <a:t>Reduced landfill use for unsuitable material</a:t>
            </a:r>
          </a:p>
          <a:p>
            <a:r>
              <a:rPr lang="en-US" sz="2000"/>
              <a:t>Using suitable sediment retains regional material supplies</a:t>
            </a:r>
          </a:p>
          <a:p>
            <a:r>
              <a:rPr lang="en-US" sz="2000"/>
              <a:t>Increased environmental value and benefits </a:t>
            </a:r>
          </a:p>
          <a:p>
            <a:r>
              <a:rPr lang="en-US" sz="2000"/>
              <a:t>Infrastructure improvements</a:t>
            </a:r>
          </a:p>
          <a:p>
            <a:r>
              <a:rPr lang="en-US" sz="2000"/>
              <a:t>Future sustainable workforce</a:t>
            </a:r>
          </a:p>
        </p:txBody>
      </p:sp>
      <p:pic>
        <p:nvPicPr>
          <p:cNvPr id="30" name="Picture 2" descr="A boat on the water&#10;&#10;Description automatically generated">
            <a:extLst>
              <a:ext uri="{FF2B5EF4-FFF2-40B4-BE49-F238E27FC236}">
                <a16:creationId xmlns:a16="http://schemas.microsoft.com/office/drawing/2014/main" id="{7812EACB-06D6-B13C-7C4E-48120802FD50}"/>
              </a:ext>
            </a:extLst>
          </p:cNvPr>
          <p:cNvPicPr>
            <a:picLocks noGrp="1" noChangeAspect="1" noChangeArrowheads="1"/>
          </p:cNvPicPr>
          <p:nvPr>
            <p:ph type="pic" sz="quarter" idx="12"/>
          </p:nvPr>
        </p:nvPicPr>
        <p:blipFill>
          <a:blip r:embed="rId3" cstate="print">
            <a:extLst>
              <a:ext uri="{28A0092B-C50C-407E-A947-70E740481C1C}">
                <a14:useLocalDpi xmlns:a14="http://schemas.microsoft.com/office/drawing/2010/main" val="0"/>
              </a:ext>
            </a:extLst>
          </a:blip>
          <a:srcRect l="13041" r="13041"/>
          <a:stretch/>
        </p:blipFill>
        <p:spPr bwMode="auto">
          <a:xfrm>
            <a:off x="6421438" y="2057400"/>
            <a:ext cx="5167312" cy="3932238"/>
          </a:xfrm>
          <a:solidFill>
            <a:srgbClr val="FFFFFF"/>
          </a:solidFill>
        </p:spPr>
      </p:pic>
    </p:spTree>
    <p:extLst>
      <p:ext uri="{BB962C8B-B14F-4D97-AF65-F5344CB8AC3E}">
        <p14:creationId xmlns:p14="http://schemas.microsoft.com/office/powerpoint/2010/main" val="3330631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79FE55-074A-A68E-6346-A2C2554FEC9E}"/>
              </a:ext>
            </a:extLst>
          </p:cNvPr>
          <p:cNvSpPr>
            <a:spLocks noGrp="1"/>
          </p:cNvSpPr>
          <p:nvPr>
            <p:ph type="body" sz="quarter" idx="10"/>
          </p:nvPr>
        </p:nvSpPr>
        <p:spPr/>
        <p:txBody>
          <a:bodyPr/>
          <a:lstStyle/>
          <a:p>
            <a:r>
              <a:rPr lang="en-US"/>
              <a:t>Material suitability—physical and chemical</a:t>
            </a:r>
          </a:p>
          <a:p>
            <a:r>
              <a:rPr lang="en-US"/>
              <a:t>Short-term impacts from sediment placement</a:t>
            </a:r>
          </a:p>
          <a:p>
            <a:r>
              <a:rPr lang="en-US"/>
              <a:t>Conflicting goals</a:t>
            </a:r>
          </a:p>
          <a:p>
            <a:r>
              <a:rPr lang="en-US"/>
              <a:t>Perception and stakeholder awareness</a:t>
            </a:r>
          </a:p>
          <a:p>
            <a:r>
              <a:rPr lang="en-US"/>
              <a:t>Regulatory and legal hurdles (e.g., indemnification) predominantly associated with cleanup sites</a:t>
            </a:r>
          </a:p>
          <a:p>
            <a:r>
              <a:rPr lang="en-US"/>
              <a:t>Permitting complexity </a:t>
            </a:r>
          </a:p>
          <a:p>
            <a:endParaRPr lang="en-US"/>
          </a:p>
          <a:p>
            <a:endParaRPr lang="en-US"/>
          </a:p>
          <a:p>
            <a:endParaRPr lang="en-US"/>
          </a:p>
        </p:txBody>
      </p:sp>
      <p:sp>
        <p:nvSpPr>
          <p:cNvPr id="3" name="Title 2">
            <a:extLst>
              <a:ext uri="{FF2B5EF4-FFF2-40B4-BE49-F238E27FC236}">
                <a16:creationId xmlns:a16="http://schemas.microsoft.com/office/drawing/2014/main" id="{5CED30D6-2F0C-9102-D643-919F68BD0E18}"/>
              </a:ext>
            </a:extLst>
          </p:cNvPr>
          <p:cNvSpPr>
            <a:spLocks noGrp="1"/>
          </p:cNvSpPr>
          <p:nvPr>
            <p:ph type="title"/>
          </p:nvPr>
        </p:nvSpPr>
        <p:spPr/>
        <p:txBody>
          <a:bodyPr/>
          <a:lstStyle/>
          <a:p>
            <a:r>
              <a:rPr lang="en-US" sz="3600"/>
              <a:t>Challenges for Beneficial Use</a:t>
            </a:r>
          </a:p>
        </p:txBody>
      </p:sp>
    </p:spTree>
    <p:extLst>
      <p:ext uri="{BB962C8B-B14F-4D97-AF65-F5344CB8AC3E}">
        <p14:creationId xmlns:p14="http://schemas.microsoft.com/office/powerpoint/2010/main" val="1123376118"/>
      </p:ext>
    </p:extLst>
  </p:cSld>
  <p:clrMapOvr>
    <a:masterClrMapping/>
  </p:clrMapOvr>
</p:sld>
</file>

<file path=ppt/theme/theme1.xml><?xml version="1.0" encoding="utf-8"?>
<a:theme xmlns:a="http://schemas.openxmlformats.org/drawingml/2006/main" name="Title Page">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Battelle 2022">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2.xml><?xml version="1.0" encoding="utf-8"?>
<a:theme xmlns:a="http://schemas.openxmlformats.org/drawingml/2006/main" name="Project Background">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Custom 1">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3.xml><?xml version="1.0" encoding="utf-8"?>
<a:theme xmlns:a="http://schemas.openxmlformats.org/drawingml/2006/main" name="Challenge">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Custom 1">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4.xml><?xml version="1.0" encoding="utf-8"?>
<a:theme xmlns:a="http://schemas.openxmlformats.org/drawingml/2006/main" name="Methods &amp; Approach">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Custom 1">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5.xml><?xml version="1.0" encoding="utf-8"?>
<a:theme xmlns:a="http://schemas.openxmlformats.org/drawingml/2006/main" name="Conclusion">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Custom 1">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6.xml><?xml version="1.0" encoding="utf-8"?>
<a:theme xmlns:a="http://schemas.openxmlformats.org/drawingml/2006/main" name="Anchor QEA Widescreen">
  <a:themeElements>
    <a:clrScheme name="Custom 3">
      <a:dk1>
        <a:srgbClr val="5A5A5A"/>
      </a:dk1>
      <a:lt1>
        <a:sysClr val="window" lastClr="FFFFFF"/>
      </a:lt1>
      <a:dk2>
        <a:srgbClr val="005568"/>
      </a:dk2>
      <a:lt2>
        <a:srgbClr val="BEC8BE"/>
      </a:lt2>
      <a:accent1>
        <a:srgbClr val="569BBE"/>
      </a:accent1>
      <a:accent2>
        <a:srgbClr val="90B13E"/>
      </a:accent2>
      <a:accent3>
        <a:srgbClr val="D55E27"/>
      </a:accent3>
      <a:accent4>
        <a:srgbClr val="762A61"/>
      </a:accent4>
      <a:accent5>
        <a:srgbClr val="678385"/>
      </a:accent5>
      <a:accent6>
        <a:srgbClr val="3D7E76"/>
      </a:accent6>
      <a:hlink>
        <a:srgbClr val="005568"/>
      </a:hlink>
      <a:folHlink>
        <a:srgbClr val="553E19"/>
      </a:folHlink>
    </a:clrScheme>
    <a:fontScheme name="Anchor QEA Powerpoint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dirty="0" smtClean="0">
            <a:solidFill>
              <a:schemeClr val="bg1"/>
            </a:solidFill>
          </a:defRPr>
        </a:defPPr>
      </a:lstStyle>
      <a:style>
        <a:lnRef idx="2">
          <a:schemeClr val="dk1">
            <a:shade val="50000"/>
          </a:schemeClr>
        </a:lnRef>
        <a:fillRef idx="1">
          <a:schemeClr val="dk1"/>
        </a:fillRef>
        <a:effectRef idx="0">
          <a:schemeClr val="dk1"/>
        </a:effectRef>
        <a:fontRef idx="minor">
          <a:schemeClr val="lt1"/>
        </a:fontRef>
      </a:style>
    </a:spDef>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Widescreen" id="{190A3BEB-94D2-4CA4-AD1B-19D965B93EE0}" vid="{D6D57AC4-86F1-4663-AC10-E7C05AEF60C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044e4b3c-d4ec-4737-9b71-7c7f9b19e5bf"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BCD2CC9DC1DE4F8E2940ABC5354EF8" ma:contentTypeVersion="11" ma:contentTypeDescription="Create a new document." ma:contentTypeScope="" ma:versionID="642e617f596ce8dbd207408b8fa0a993">
  <xsd:schema xmlns:xsd="http://www.w3.org/2001/XMLSchema" xmlns:xs="http://www.w3.org/2001/XMLSchema" xmlns:p="http://schemas.microsoft.com/office/2006/metadata/properties" xmlns:ns2="a2698da2-da9c-47ea-a5b8-b239d344e65e" xmlns:ns3="00c87f25-2316-4e8e-aa34-2c74b3876b84" xmlns:ns4="05e77292-2eb1-4c19-8430-212c094da4de" targetNamespace="http://schemas.microsoft.com/office/2006/metadata/properties" ma:root="true" ma:fieldsID="a742ebb869ba3d04f62f67b4ea690775" ns2:_="" ns3:_="" ns4:_="">
    <xsd:import namespace="a2698da2-da9c-47ea-a5b8-b239d344e65e"/>
    <xsd:import namespace="00c87f25-2316-4e8e-aa34-2c74b3876b84"/>
    <xsd:import namespace="05e77292-2eb1-4c19-8430-212c094da4de"/>
    <xsd:element name="properties">
      <xsd:complexType>
        <xsd:sequence>
          <xsd:element name="documentManagement">
            <xsd:complexType>
              <xsd:all>
                <xsd:element ref="ns2:Data_x0020_Classification" minOccurs="0"/>
                <xsd:element ref="ns2:Client_x0020_Type" minOccurs="0"/>
                <xsd:element ref="ns3:MediaServiceSearchProperties" minOccurs="0"/>
                <xsd:element ref="ns3:MediaServiceObjectDetectorVersions" minOccurs="0"/>
                <xsd:element ref="ns3:MediaServiceMetadata" minOccurs="0"/>
                <xsd:element ref="ns3:MediaServiceFastMetadata" minOccurs="0"/>
                <xsd:element ref="ns3:lcf76f155ced4ddcb4097134ff3c332f" minOccurs="0"/>
                <xsd:element ref="ns4: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698da2-da9c-47ea-a5b8-b239d344e65e" elementFormDefault="qualified">
    <xsd:import namespace="http://schemas.microsoft.com/office/2006/documentManagement/types"/>
    <xsd:import namespace="http://schemas.microsoft.com/office/infopath/2007/PartnerControls"/>
    <xsd:element name="Data_x0020_Classification" ma:index="8" nillable="true" ma:displayName="Data Classification" ma:description="To be populated by Anchor QEA staff" ma:format="Dropdown" ma:internalName="Data_x0020_Classification">
      <xsd:simpleType>
        <xsd:restriction base="dms:Choice">
          <xsd:enumeration value="Internal"/>
          <xsd:enumeration value="Public"/>
          <xsd:enumeration value="Confidential"/>
          <xsd:enumeration value="CUI"/>
        </xsd:restriction>
      </xsd:simpleType>
    </xsd:element>
    <xsd:element name="Client_x0020_Type" ma:index="9" nillable="true" ma:displayName="Client Type" ma:description="To be populated by Anchor QEA staff" ma:format="Dropdown" ma:internalName="Client_x0020_Type">
      <xsd:simpleType>
        <xsd:restriction base="dms:Choice">
          <xsd:enumeration value="Internal"/>
          <xsd:enumeration value="Business/NGO"/>
          <xsd:enumeration value="Tribe"/>
          <xsd:enumeration value="Local Government"/>
          <xsd:enumeration value="State Government"/>
          <xsd:enumeration value="Federal Government"/>
          <xsd:enumeration value="Canadian Government"/>
        </xsd:restriction>
      </xsd:simpleType>
    </xsd:element>
  </xsd:schema>
  <xsd:schema xmlns:xsd="http://www.w3.org/2001/XMLSchema" xmlns:xs="http://www.w3.org/2001/XMLSchema" xmlns:dms="http://schemas.microsoft.com/office/2006/documentManagement/types" xmlns:pc="http://schemas.microsoft.com/office/infopath/2007/PartnerControls" targetNamespace="00c87f25-2316-4e8e-aa34-2c74b3876b84" elementFormDefault="qualified">
    <xsd:import namespace="http://schemas.microsoft.com/office/2006/documentManagement/types"/>
    <xsd:import namespace="http://schemas.microsoft.com/office/infopath/2007/PartnerControls"/>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44e4b3c-d4ec-4737-9b71-7c7f9b19e5b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e77292-2eb1-4c19-8430-212c094da4d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f0bc20e7-6ca0-481e-afc5-3ba291a3d056}" ma:internalName="TaxCatchAll" ma:showField="CatchAllData" ma:web="05e77292-2eb1-4c19-8430-212c094da4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Client_x0020_Type xmlns="a2698da2-da9c-47ea-a5b8-b239d344e65e" xsi:nil="true"/>
    <Data_x0020_Classification xmlns="a2698da2-da9c-47ea-a5b8-b239d344e65e" xsi:nil="true"/>
    <TaxCatchAll xmlns="05e77292-2eb1-4c19-8430-212c094da4de" xsi:nil="true"/>
    <lcf76f155ced4ddcb4097134ff3c332f xmlns="00c87f25-2316-4e8e-aa34-2c74b3876b8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CADB5B1-586E-4652-B58B-FDC0BA226841}">
  <ds:schemaRefs>
    <ds:schemaRef ds:uri="Microsoft.SharePoint.Taxonomy.ContentTypeSync"/>
  </ds:schemaRefs>
</ds:datastoreItem>
</file>

<file path=customXml/itemProps2.xml><?xml version="1.0" encoding="utf-8"?>
<ds:datastoreItem xmlns:ds="http://schemas.openxmlformats.org/officeDocument/2006/customXml" ds:itemID="{4D5CD68F-E9F3-45F5-A47C-D231E37FC88A}">
  <ds:schemaRefs>
    <ds:schemaRef ds:uri="http://schemas.microsoft.com/sharepoint/v3/contenttype/forms"/>
  </ds:schemaRefs>
</ds:datastoreItem>
</file>

<file path=customXml/itemProps3.xml><?xml version="1.0" encoding="utf-8"?>
<ds:datastoreItem xmlns:ds="http://schemas.openxmlformats.org/officeDocument/2006/customXml" ds:itemID="{CC86534F-B2B9-4709-9CD4-E4DEACCB412C}">
  <ds:schemaRefs>
    <ds:schemaRef ds:uri="00c87f25-2316-4e8e-aa34-2c74b3876b84"/>
    <ds:schemaRef ds:uri="05e77292-2eb1-4c19-8430-212c094da4de"/>
    <ds:schemaRef ds:uri="a2698da2-da9c-47ea-a5b8-b239d344e6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DEF12B0E-A422-4D0B-BE22-D8FD1F5FFB9F}">
  <ds:schemaRefs>
    <ds:schemaRef ds:uri="00c87f25-2316-4e8e-aa34-2c74b3876b84"/>
    <ds:schemaRef ds:uri="05e77292-2eb1-4c19-8430-212c094da4de"/>
    <ds:schemaRef ds:uri="a2698da2-da9c-47ea-a5b8-b239d344e65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Presentation_Widescreen</Template>
  <TotalTime>0</TotalTime>
  <Words>1881</Words>
  <Application>Microsoft Office PowerPoint</Application>
  <PresentationFormat>Widescreen</PresentationFormat>
  <Paragraphs>226</Paragraphs>
  <Slides>23</Slides>
  <Notes>17</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23</vt:i4>
      </vt:variant>
    </vt:vector>
  </HeadingPairs>
  <TitlesOfParts>
    <vt:vector size="36" baseType="lpstr">
      <vt:lpstr>Arial</vt:lpstr>
      <vt:lpstr>Calibri</vt:lpstr>
      <vt:lpstr>Courier New</vt:lpstr>
      <vt:lpstr>Google Sans</vt:lpstr>
      <vt:lpstr>Myriad Pro</vt:lpstr>
      <vt:lpstr>Segoe UI</vt:lpstr>
      <vt:lpstr>Trebuchet MS</vt:lpstr>
      <vt:lpstr>Title Page</vt:lpstr>
      <vt:lpstr>Project Background</vt:lpstr>
      <vt:lpstr>Challenge</vt:lpstr>
      <vt:lpstr>Methods &amp; Approach</vt:lpstr>
      <vt:lpstr>Conclusion</vt:lpstr>
      <vt:lpstr>Anchor QEA Widescreen</vt:lpstr>
      <vt:lpstr>Opportunities and Challenges for Beneficial Use of Dredged Material in Puget Sound </vt:lpstr>
      <vt:lpstr>Washington Beneficial Use History and Regulations</vt:lpstr>
      <vt:lpstr>Washington Beneficial Use History</vt:lpstr>
      <vt:lpstr>Washington Beneficial Use History (cont.)</vt:lpstr>
      <vt:lpstr>Goals of USACE</vt:lpstr>
      <vt:lpstr>Beneficial Use Opportunities</vt:lpstr>
      <vt:lpstr>Beneficial Use Opportunities</vt:lpstr>
      <vt:lpstr>Benefits of Beneficial Use of Dredged Material</vt:lpstr>
      <vt:lpstr>Challenges for Beneficial Use</vt:lpstr>
      <vt:lpstr>USACE Philosophy to Promote Beneficial Use</vt:lpstr>
      <vt:lpstr>Pathway to Beneficial Use</vt:lpstr>
      <vt:lpstr>PowerPoint Presentation</vt:lpstr>
      <vt:lpstr>Examples of Beneficial Use Projects in Puget Sound</vt:lpstr>
      <vt:lpstr>Milwaukee Waterway CDF and Habitat Restoration</vt:lpstr>
      <vt:lpstr>Georgia Pacific Mill Site</vt:lpstr>
      <vt:lpstr>Parcel 14 Cleanup and Redevelopment </vt:lpstr>
      <vt:lpstr>Squalicum Harbor Gate 3 Sediment Project</vt:lpstr>
      <vt:lpstr>Port Gamble Cleanup and Habitat Restoration Project  </vt:lpstr>
      <vt:lpstr>Jetty Island </vt:lpstr>
      <vt:lpstr>Blair Waterway Berth and Channel Deepening </vt:lpstr>
      <vt:lpstr>Whatcom Waterway Cleanup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Chloe Boeker</dc:creator>
  <cp:lastModifiedBy>Tom Wang</cp:lastModifiedBy>
  <cp:revision>1</cp:revision>
  <cp:lastPrinted>2018-12-07T13:56:18Z</cp:lastPrinted>
  <dcterms:created xsi:type="dcterms:W3CDTF">2024-06-10T17:48:42Z</dcterms:created>
  <dcterms:modified xsi:type="dcterms:W3CDTF">2025-01-20T21:28:24Z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0x010100B0BCD2CC9DC1DE4F8E2940ABC5354EF8</vt:lpwstr>
  </property>
  <property fmtid="{D5CDD505-2E9C-101B-9397-08002B2CF9AE}" pid="3" name="MediaServiceImageTags">
    <vt:lpwstr/>
  </property>
</Properties>
</file>