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5"/>
    <p:sldMasterId id="2147483759" r:id="rId6"/>
    <p:sldMasterId id="2147483779" r:id="rId7"/>
    <p:sldMasterId id="2147483772" r:id="rId8"/>
    <p:sldMasterId id="2147483765" r:id="rId9"/>
  </p:sldMasterIdLst>
  <p:notesMasterIdLst>
    <p:notesMasterId r:id="rId28"/>
  </p:notesMasterIdLst>
  <p:handoutMasterIdLst>
    <p:handoutMasterId r:id="rId29"/>
  </p:handoutMasterIdLst>
  <p:sldIdLst>
    <p:sldId id="257" r:id="rId10"/>
    <p:sldId id="262" r:id="rId11"/>
    <p:sldId id="274" r:id="rId12"/>
    <p:sldId id="281" r:id="rId13"/>
    <p:sldId id="298" r:id="rId14"/>
    <p:sldId id="280" r:id="rId15"/>
    <p:sldId id="283" r:id="rId16"/>
    <p:sldId id="288" r:id="rId17"/>
    <p:sldId id="295" r:id="rId18"/>
    <p:sldId id="294" r:id="rId19"/>
    <p:sldId id="293" r:id="rId20"/>
    <p:sldId id="276" r:id="rId21"/>
    <p:sldId id="285" r:id="rId22"/>
    <p:sldId id="297" r:id="rId23"/>
    <p:sldId id="291" r:id="rId24"/>
    <p:sldId id="284" r:id="rId25"/>
    <p:sldId id="292" r:id="rId26"/>
    <p:sldId id="27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CC2632-DF5B-B64D-A9F8-98793308F89C}" name="Carmen Oldham" initials="CO" userId="S::coldham@anchorqea.com::e9b03065-b838-4218-a68e-08a156544b48" providerId="AD"/>
  <p188:author id="{BCC9184F-FE9A-B1FF-2096-F8BB9BF5D5FC}" name="Toni Salvador" initials="TS" userId="S::tsalvador@anchorqea.com::45e86dbd-4b08-4b93-b7f0-ed7a44a94f1f" providerId="AD"/>
  <p188:author id="{EB4A0068-9F52-F801-8362-D9C423E76C65}" name="Lee Freeland" initials="LF" userId="S::lfreeland@anchorqea.com::9e4d0517-53ca-4bc5-8315-a60c66c4bc7f" providerId="AD"/>
  <p188:author id="{6C5B256C-CE93-BE42-61BB-A7F4DBFDC96A}" name="Ken Mayo" initials="KM" userId="S::kmayo@anchorqea.com::c9c6fa35-144c-4ee5-afe1-672e1d270e91" providerId="AD"/>
  <p188:author id="{5036907C-C62F-9159-80EF-139601F53A4E}" name="Rosalie Daggett" initials="RD" userId="S::rdaggett@anchorqea.com::b7970409-3f4b-4adb-8e89-5d01b332417e" providerId="AD"/>
  <p188:author id="{A9770C7F-C112-62A1-B6EC-B1D9AEC0A185}" name="Sydnee Knox" initials="SK" userId="S::sknox@anchorqea.com::f2d94736-b2f7-46e5-a0cc-9b30dfa67a90" providerId="AD"/>
  <p188:author id="{C5FC358B-A5A9-7457-0AEF-79D7E6C8CC7E}" name="Sylian Rodriguez" initials="SR" userId="Sylian Rodriguez" providerId="None"/>
  <p188:author id="{ACC6A3C4-4813-445B-A506-5BD9FE81E6D6}" name="Terri Scheumann" initials="TS" userId="Terri Scheumann" providerId="None"/>
  <p188:author id="{E70266CD-DAF3-2A50-D2B9-53EFF965D1EC}" name="Tessa M. Dennis" initials="TMD" userId="Tessa M. Dennis" providerId="None"/>
  <p188:author id="{0EBBDCD2-49F6-67E6-9CE9-EF6504F925D2}" name="John Laplante" initials="JL" userId="S::jlaplante@anchorqea.com::217548c7-6ed9-4e46-a3f4-e0a984b34ece" providerId="AD"/>
  <p188:author id="{59C7FBE4-A195-EF8E-E85C-4BDA82C4F469}" name="Amy Corp" initials="AC" userId="S::acorp@anchorqea.com::09f8d76a-6eff-40ab-9759-ce06bb9156c5" providerId="AD"/>
  <p188:author id="{0414EEEF-6C2F-B294-DFAC-6DA8DA285E3B}" name="Williston, Debra" initials="DW" userId="S::Debra.Williston@kingcounty.gov::9c36c935-83ff-42b0-86cf-74ddeee188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dnee Knox" initials="SK" lastIdx="127" clrIdx="0">
    <p:extLst>
      <p:ext uri="{19B8F6BF-5375-455C-9EA6-DF929625EA0E}">
        <p15:presenceInfo xmlns:p15="http://schemas.microsoft.com/office/powerpoint/2012/main" userId="S-1-5-21-1295742510-17848028-1660491571-41863" providerId="AD"/>
      </p:ext>
    </p:extLst>
  </p:cmAuthor>
  <p:cmAuthor id="2" name="Betsy Yanasak" initials="BY" lastIdx="3" clrIdx="1">
    <p:extLst>
      <p:ext uri="{19B8F6BF-5375-455C-9EA6-DF929625EA0E}">
        <p15:presenceInfo xmlns:p15="http://schemas.microsoft.com/office/powerpoint/2012/main" userId="S-1-5-21-1295742510-17848028-1660491571-1094" providerId="AD"/>
      </p:ext>
    </p:extLst>
  </p:cmAuthor>
  <p:cmAuthor id="3" name="Rebecca Gardner" initials="RG" lastIdx="19" clrIdx="2">
    <p:extLst>
      <p:ext uri="{19B8F6BF-5375-455C-9EA6-DF929625EA0E}">
        <p15:presenceInfo xmlns:p15="http://schemas.microsoft.com/office/powerpoint/2012/main" userId="S-1-5-21-1295742510-17848028-1660491571-8384" providerId="AD"/>
      </p:ext>
    </p:extLst>
  </p:cmAuthor>
  <p:cmAuthor id="4" name="Ram K. Mohan" initials="RKM" lastIdx="4" clrIdx="3">
    <p:extLst>
      <p:ext uri="{19B8F6BF-5375-455C-9EA6-DF929625EA0E}">
        <p15:presenceInfo xmlns:p15="http://schemas.microsoft.com/office/powerpoint/2012/main" userId="Ram K. Mohan" providerId="None"/>
      </p:ext>
    </p:extLst>
  </p:cmAuthor>
  <p:cmAuthor id="5" name="Paul LaRosa" initials="PL" lastIdx="8" clrIdx="4">
    <p:extLst>
      <p:ext uri="{19B8F6BF-5375-455C-9EA6-DF929625EA0E}">
        <p15:presenceInfo xmlns:p15="http://schemas.microsoft.com/office/powerpoint/2012/main" userId="S::plarosa@anchorqea.com::bf926916-bd16-4f79-8894-6fefbd384580" providerId="AD"/>
      </p:ext>
    </p:extLst>
  </p:cmAuthor>
  <p:cmAuthor id="6" name="Hannah Garrison" initials="HG" lastIdx="36" clrIdx="5">
    <p:extLst>
      <p:ext uri="{19B8F6BF-5375-455C-9EA6-DF929625EA0E}">
        <p15:presenceInfo xmlns:p15="http://schemas.microsoft.com/office/powerpoint/2012/main" userId="S-1-5-21-1295742510-17848028-1660491571-30286" providerId="AD"/>
      </p:ext>
    </p:extLst>
  </p:cmAuthor>
  <p:cmAuthor id="7" name="Hans Adomeit" initials="HA" lastIdx="60" clrIdx="6">
    <p:extLst>
      <p:ext uri="{19B8F6BF-5375-455C-9EA6-DF929625EA0E}">
        <p15:presenceInfo xmlns:p15="http://schemas.microsoft.com/office/powerpoint/2012/main" userId="Hans Adomeit" providerId="None"/>
      </p:ext>
    </p:extLst>
  </p:cmAuthor>
  <p:cmAuthor id="8" name="Ally Chopic" initials="AC" lastIdx="33" clrIdx="7">
    <p:extLst>
      <p:ext uri="{19B8F6BF-5375-455C-9EA6-DF929625EA0E}">
        <p15:presenceInfo xmlns:p15="http://schemas.microsoft.com/office/powerpoint/2012/main" userId="S::achopic@anchorqea.com::b5d6bd82-def9-4887-b488-56b27aca6898" providerId="AD"/>
      </p:ext>
    </p:extLst>
  </p:cmAuthor>
  <p:cmAuthor id="9" name="Erin Hryciw" initials="EH" lastIdx="4" clrIdx="8">
    <p:extLst>
      <p:ext uri="{19B8F6BF-5375-455C-9EA6-DF929625EA0E}">
        <p15:presenceInfo xmlns:p15="http://schemas.microsoft.com/office/powerpoint/2012/main" userId="S::ehryciw@anchorqea.com::a723e2cb-e427-4209-9949-b7d59e947e19" providerId="AD"/>
      </p:ext>
    </p:extLst>
  </p:cmAuthor>
  <p:cmAuthor id="10" name="Sarah Becker" initials="SB" lastIdx="47" clrIdx="9">
    <p:extLst>
      <p:ext uri="{19B8F6BF-5375-455C-9EA6-DF929625EA0E}">
        <p15:presenceInfo xmlns:p15="http://schemas.microsoft.com/office/powerpoint/2012/main" userId="S::sbecker@anchorqea.com::bec27f7f-4a08-4805-aaad-894299599017" providerId="AD"/>
      </p:ext>
    </p:extLst>
  </p:cmAuthor>
  <p:cmAuthor id="11" name="Jennifer Holsinger" initials="JH" lastIdx="2" clrIdx="10">
    <p:extLst>
      <p:ext uri="{19B8F6BF-5375-455C-9EA6-DF929625EA0E}">
        <p15:presenceInfo xmlns:p15="http://schemas.microsoft.com/office/powerpoint/2012/main" userId="S::jholsinger@anchorqea.com::c092f541-fff4-4780-8cd0-675d22bdae3b" providerId="AD"/>
      </p:ext>
    </p:extLst>
  </p:cmAuthor>
  <p:cmAuthor id="12" name="Terri Scheumann" initials="TS" lastIdx="24" clrIdx="11">
    <p:extLst>
      <p:ext uri="{19B8F6BF-5375-455C-9EA6-DF929625EA0E}">
        <p15:presenceInfo xmlns:p15="http://schemas.microsoft.com/office/powerpoint/2012/main" userId="Terri Scheumann" providerId="None"/>
      </p:ext>
    </p:extLst>
  </p:cmAuthor>
  <p:cmAuthor id="13" name="Rosalie Daggett" initials="RD" lastIdx="1" clrIdx="12">
    <p:extLst>
      <p:ext uri="{19B8F6BF-5375-455C-9EA6-DF929625EA0E}">
        <p15:presenceInfo xmlns:p15="http://schemas.microsoft.com/office/powerpoint/2012/main" userId="S::rdaggett@anchorqea.com::b7970409-3f4b-4adb-8e89-5d01b3324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1F1D1E"/>
    <a:srgbClr val="E0E7E7"/>
    <a:srgbClr val="4698A2"/>
    <a:srgbClr val="7CC0B7"/>
    <a:srgbClr val="3D7E76"/>
    <a:srgbClr val="F3CC54"/>
    <a:srgbClr val="FFFFFF"/>
    <a:srgbClr val="DCDCDC"/>
    <a:srgbClr val="CCB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F25C5-276F-47DA-9DA9-3298D3AD2A47}" v="5" dt="2025-01-20T20:54:26.955"/>
    <p1510:client id="{3AD226B5-C4D2-4151-A4FD-4776EFDF55D6}" v="255" dt="2025-01-21T00:11:20.719"/>
    <p1510:client id="{D4638B28-EC78-481E-AD95-20DCF555C9C8}" v="43" dt="2025-01-20T21:07:12.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3" autoAdjust="0"/>
  </p:normalViewPr>
  <p:slideViewPr>
    <p:cSldViewPr snapToGrid="0">
      <p:cViewPr varScale="1">
        <p:scale>
          <a:sx n="93" d="100"/>
          <a:sy n="93" d="100"/>
        </p:scale>
        <p:origin x="1152" y="96"/>
      </p:cViewPr>
      <p:guideLst>
        <p:guide orient="horz" pos="2160"/>
        <p:guide pos="3840"/>
      </p:guideLst>
    </p:cSldViewPr>
  </p:slideViewPr>
  <p:notesTextViewPr>
    <p:cViewPr>
      <p:scale>
        <a:sx n="1" d="1"/>
        <a:sy n="1" d="1"/>
      </p:scale>
      <p:origin x="0" y="-288"/>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ayo" userId="c9c6fa35-144c-4ee5-afe1-672e1d270e91" providerId="ADAL" clId="{C7EFEE00-1908-4E9D-B96E-02DB680EEF31}"/>
    <pc:docChg chg="undo redo custSel modSld">
      <pc:chgData name="Ken Mayo" userId="c9c6fa35-144c-4ee5-afe1-672e1d270e91" providerId="ADAL" clId="{C7EFEE00-1908-4E9D-B96E-02DB680EEF31}" dt="2025-01-08T18:00:57.109" v="835" actId="20577"/>
      <pc:docMkLst>
        <pc:docMk/>
      </pc:docMkLst>
      <pc:sldChg chg="modSp mod">
        <pc:chgData name="Ken Mayo" userId="c9c6fa35-144c-4ee5-afe1-672e1d270e91" providerId="ADAL" clId="{C7EFEE00-1908-4E9D-B96E-02DB680EEF31}" dt="2025-01-08T15:51:58.216" v="73" actId="14100"/>
        <pc:sldMkLst>
          <pc:docMk/>
          <pc:sldMk cId="2374883161" sldId="262"/>
        </pc:sldMkLst>
        <pc:spChg chg="mod">
          <ac:chgData name="Ken Mayo" userId="c9c6fa35-144c-4ee5-afe1-672e1d270e91" providerId="ADAL" clId="{C7EFEE00-1908-4E9D-B96E-02DB680EEF31}" dt="2025-01-08T15:51:58.216" v="73" actId="14100"/>
          <ac:spMkLst>
            <pc:docMk/>
            <pc:sldMk cId="2374883161" sldId="262"/>
            <ac:spMk id="13" creationId="{17BFA6A8-6E6E-3112-059F-92A0085787CE}"/>
          </ac:spMkLst>
        </pc:spChg>
      </pc:sldChg>
      <pc:sldChg chg="modSp mod">
        <pc:chgData name="Ken Mayo" userId="c9c6fa35-144c-4ee5-afe1-672e1d270e91" providerId="ADAL" clId="{C7EFEE00-1908-4E9D-B96E-02DB680EEF31}" dt="2025-01-08T18:00:57.109" v="835" actId="20577"/>
        <pc:sldMkLst>
          <pc:docMk/>
          <pc:sldMk cId="4268479795" sldId="271"/>
        </pc:sldMkLst>
      </pc:sldChg>
      <pc:sldChg chg="modSp mod">
        <pc:chgData name="Ken Mayo" userId="c9c6fa35-144c-4ee5-afe1-672e1d270e91" providerId="ADAL" clId="{C7EFEE00-1908-4E9D-B96E-02DB680EEF31}" dt="2025-01-08T15:56:31.881" v="84" actId="6549"/>
        <pc:sldMkLst>
          <pc:docMk/>
          <pc:sldMk cId="3484139059" sldId="274"/>
        </pc:sldMkLst>
        <pc:spChg chg="mod">
          <ac:chgData name="Ken Mayo" userId="c9c6fa35-144c-4ee5-afe1-672e1d270e91" providerId="ADAL" clId="{C7EFEE00-1908-4E9D-B96E-02DB680EEF31}" dt="2025-01-08T15:56:31.881" v="84" actId="6549"/>
          <ac:spMkLst>
            <pc:docMk/>
            <pc:sldMk cId="3484139059" sldId="274"/>
            <ac:spMk id="13" creationId="{17BFA6A8-6E6E-3112-059F-92A0085787CE}"/>
          </ac:spMkLst>
        </pc:spChg>
      </pc:sldChg>
      <pc:sldChg chg="modSp mod modCm">
        <pc:chgData name="Ken Mayo" userId="c9c6fa35-144c-4ee5-afe1-672e1d270e91" providerId="ADAL" clId="{C7EFEE00-1908-4E9D-B96E-02DB680EEF31}" dt="2025-01-08T16:50:19.037" v="328" actId="6549"/>
        <pc:sldMkLst>
          <pc:docMk/>
          <pc:sldMk cId="3781539576" sldId="276"/>
        </pc:sldMkLst>
        <pc:spChg chg="mod">
          <ac:chgData name="Ken Mayo" userId="c9c6fa35-144c-4ee5-afe1-672e1d270e91" providerId="ADAL" clId="{C7EFEE00-1908-4E9D-B96E-02DB680EEF31}" dt="2025-01-08T16:50:19.037" v="328" actId="6549"/>
          <ac:spMkLst>
            <pc:docMk/>
            <pc:sldMk cId="3781539576" sldId="276"/>
            <ac:spMk id="14" creationId="{7F4B1AA7-EA17-DBBA-7E16-7F3EECEAC6C1}"/>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6:50:19.037" v="328" actId="6549"/>
              <pc2:cmMkLst xmlns:pc2="http://schemas.microsoft.com/office/powerpoint/2019/9/main/command">
                <pc:docMk/>
                <pc:sldMk cId="3781539576" sldId="276"/>
                <pc2:cmMk id="{B278EE70-5005-4100-8E69-DDEEC0B3EB41}"/>
              </pc2:cmMkLst>
            </pc226:cmChg>
            <pc226:cmChg xmlns:pc226="http://schemas.microsoft.com/office/powerpoint/2022/06/main/command" chg="mod">
              <pc226:chgData name="Ken Mayo" userId="c9c6fa35-144c-4ee5-afe1-672e1d270e91" providerId="ADAL" clId="{C7EFEE00-1908-4E9D-B96E-02DB680EEF31}" dt="2025-01-08T16:50:19.037" v="328" actId="6549"/>
              <pc2:cmMkLst xmlns:pc2="http://schemas.microsoft.com/office/powerpoint/2019/9/main/command">
                <pc:docMk/>
                <pc:sldMk cId="3781539576" sldId="276"/>
                <pc2:cmMk id="{87A12E83-8B35-4FFB-BCB8-EBB375F99444}"/>
              </pc2:cmMkLst>
            </pc226:cmChg>
            <pc226:cmChg xmlns:pc226="http://schemas.microsoft.com/office/powerpoint/2022/06/main/command" chg="mod">
              <pc226:chgData name="Ken Mayo" userId="c9c6fa35-144c-4ee5-afe1-672e1d270e91" providerId="ADAL" clId="{C7EFEE00-1908-4E9D-B96E-02DB680EEF31}" dt="2025-01-08T16:50:19.037" v="328" actId="6549"/>
              <pc2:cmMkLst xmlns:pc2="http://schemas.microsoft.com/office/powerpoint/2019/9/main/command">
                <pc:docMk/>
                <pc:sldMk cId="3781539576" sldId="276"/>
                <pc2:cmMk id="{3E596EC4-B6D2-44E7-845B-CA4816F89DF7}"/>
              </pc2:cmMkLst>
            </pc226:cmChg>
            <pc226:cmChg xmlns:pc226="http://schemas.microsoft.com/office/powerpoint/2022/06/main/command" chg="mod">
              <pc226:chgData name="Ken Mayo" userId="c9c6fa35-144c-4ee5-afe1-672e1d270e91" providerId="ADAL" clId="{C7EFEE00-1908-4E9D-B96E-02DB680EEF31}" dt="2025-01-08T16:50:19.037" v="328" actId="6549"/>
              <pc2:cmMkLst xmlns:pc2="http://schemas.microsoft.com/office/powerpoint/2019/9/main/command">
                <pc:docMk/>
                <pc:sldMk cId="3781539576" sldId="276"/>
                <pc2:cmMk id="{5A3D05F9-18F5-4D5F-B9B7-8524360060B4}"/>
              </pc2:cmMkLst>
            </pc226:cmChg>
          </p:ext>
        </pc:extLst>
      </pc:sldChg>
      <pc:sldChg chg="modSp mod">
        <pc:chgData name="Ken Mayo" userId="c9c6fa35-144c-4ee5-afe1-672e1d270e91" providerId="ADAL" clId="{C7EFEE00-1908-4E9D-B96E-02DB680EEF31}" dt="2025-01-08T16:15:08.223" v="155" actId="1038"/>
        <pc:sldMkLst>
          <pc:docMk/>
          <pc:sldMk cId="3902218872" sldId="278"/>
        </pc:sldMkLst>
      </pc:sldChg>
      <pc:sldChg chg="modSp mod modCm">
        <pc:chgData name="Ken Mayo" userId="c9c6fa35-144c-4ee5-afe1-672e1d270e91" providerId="ADAL" clId="{C7EFEE00-1908-4E9D-B96E-02DB680EEF31}" dt="2025-01-08T16:30:10.764" v="213" actId="6549"/>
        <pc:sldMkLst>
          <pc:docMk/>
          <pc:sldMk cId="1016459630" sldId="279"/>
        </pc:sldMkLst>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6:30:10.764" v="213" actId="6549"/>
              <pc2:cmMkLst xmlns:pc2="http://schemas.microsoft.com/office/powerpoint/2019/9/main/command">
                <pc:docMk/>
                <pc:sldMk cId="1016459630" sldId="279"/>
                <pc2:cmMk id="{59AC1B0F-50FD-4B33-9B17-48BDBCCD198B}"/>
              </pc2:cmMkLst>
            </pc226:cmChg>
            <pc226:cmChg xmlns:pc226="http://schemas.microsoft.com/office/powerpoint/2022/06/main/command" chg="mod">
              <pc226:chgData name="Ken Mayo" userId="c9c6fa35-144c-4ee5-afe1-672e1d270e91" providerId="ADAL" clId="{C7EFEE00-1908-4E9D-B96E-02DB680EEF31}" dt="2025-01-08T16:30:10.764" v="213" actId="6549"/>
              <pc2:cmMkLst xmlns:pc2="http://schemas.microsoft.com/office/powerpoint/2019/9/main/command">
                <pc:docMk/>
                <pc:sldMk cId="1016459630" sldId="279"/>
                <pc2:cmMk id="{F11D6F16-1B5C-41FA-BBB3-7D90034B3084}"/>
              </pc2:cmMkLst>
            </pc226:cmChg>
            <pc226:cmChg xmlns:pc226="http://schemas.microsoft.com/office/powerpoint/2022/06/main/command" chg="mod">
              <pc226:chgData name="Ken Mayo" userId="c9c6fa35-144c-4ee5-afe1-672e1d270e91" providerId="ADAL" clId="{C7EFEE00-1908-4E9D-B96E-02DB680EEF31}" dt="2025-01-08T16:30:10.764" v="213" actId="6549"/>
              <pc2:cmMkLst xmlns:pc2="http://schemas.microsoft.com/office/powerpoint/2019/9/main/command">
                <pc:docMk/>
                <pc:sldMk cId="1016459630" sldId="279"/>
                <pc2:cmMk id="{89D12C2B-55B7-43D7-BA96-B9E5F9428AE8}"/>
              </pc2:cmMkLst>
            </pc226:cmChg>
            <pc226:cmChg xmlns:pc226="http://schemas.microsoft.com/office/powerpoint/2022/06/main/command" chg="mod">
              <pc226:chgData name="Ken Mayo" userId="c9c6fa35-144c-4ee5-afe1-672e1d270e91" providerId="ADAL" clId="{C7EFEE00-1908-4E9D-B96E-02DB680EEF31}" dt="2025-01-08T16:30:10.764" v="213" actId="6549"/>
              <pc2:cmMkLst xmlns:pc2="http://schemas.microsoft.com/office/powerpoint/2019/9/main/command">
                <pc:docMk/>
                <pc:sldMk cId="1016459630" sldId="279"/>
                <pc2:cmMk id="{0228C5E1-AE53-4E8A-90BF-B268FEC6B07D}"/>
              </pc2:cmMkLst>
            </pc226:cmChg>
          </p:ext>
        </pc:extLst>
      </pc:sldChg>
      <pc:sldChg chg="modSp mod modCm">
        <pc:chgData name="Ken Mayo" userId="c9c6fa35-144c-4ee5-afe1-672e1d270e91" providerId="ADAL" clId="{C7EFEE00-1908-4E9D-B96E-02DB680EEF31}" dt="2025-01-08T16:12:32.511" v="138" actId="6549"/>
        <pc:sldMkLst>
          <pc:docMk/>
          <pc:sldMk cId="3065747930" sldId="281"/>
        </pc:sldMkLst>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6:12:32.511" v="138" actId="6549"/>
              <pc2:cmMkLst xmlns:pc2="http://schemas.microsoft.com/office/powerpoint/2019/9/main/command">
                <pc:docMk/>
                <pc:sldMk cId="3065747930" sldId="281"/>
                <pc2:cmMk id="{82CCBB17-F28E-4061-83BD-DD75B6BD263F}"/>
              </pc2:cmMkLst>
            </pc226:cmChg>
            <pc226:cmChg xmlns:pc226="http://schemas.microsoft.com/office/powerpoint/2022/06/main/command" chg="mod">
              <pc226:chgData name="Ken Mayo" userId="c9c6fa35-144c-4ee5-afe1-672e1d270e91" providerId="ADAL" clId="{C7EFEE00-1908-4E9D-B96E-02DB680EEF31}" dt="2025-01-08T16:12:32.511" v="138" actId="6549"/>
              <pc2:cmMkLst xmlns:pc2="http://schemas.microsoft.com/office/powerpoint/2019/9/main/command">
                <pc:docMk/>
                <pc:sldMk cId="3065747930" sldId="281"/>
                <pc2:cmMk id="{62CD73ED-7FFC-4C27-ACF7-B05C4CB5CC01}"/>
              </pc2:cmMkLst>
            </pc226:cmChg>
          </p:ext>
        </pc:extLst>
      </pc:sldChg>
      <pc:sldChg chg="modSp mod modCm">
        <pc:chgData name="Ken Mayo" userId="c9c6fa35-144c-4ee5-afe1-672e1d270e91" providerId="ADAL" clId="{C7EFEE00-1908-4E9D-B96E-02DB680EEF31}" dt="2025-01-08T17:40:04.993" v="763" actId="20577"/>
        <pc:sldMkLst>
          <pc:docMk/>
          <pc:sldMk cId="3206314355" sldId="284"/>
        </pc:sldMkLst>
        <pc:spChg chg="mod">
          <ac:chgData name="Ken Mayo" userId="c9c6fa35-144c-4ee5-afe1-672e1d270e91" providerId="ADAL" clId="{C7EFEE00-1908-4E9D-B96E-02DB680EEF31}" dt="2025-01-08T17:40:04.993" v="763" actId="20577"/>
          <ac:spMkLst>
            <pc:docMk/>
            <pc:sldMk cId="3206314355" sldId="284"/>
            <ac:spMk id="5" creationId="{B988C11A-5D25-5B6A-D3F3-A202C7EA5C69}"/>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7:40:04.993" v="763" actId="20577"/>
              <pc2:cmMkLst xmlns:pc2="http://schemas.microsoft.com/office/powerpoint/2019/9/main/command">
                <pc:docMk/>
                <pc:sldMk cId="3206314355" sldId="284"/>
                <pc2:cmMk id="{E976F634-14B9-484F-9BC5-661542BD6570}"/>
              </pc2:cmMkLst>
            </pc226:cmChg>
            <pc226:cmChg xmlns:pc226="http://schemas.microsoft.com/office/powerpoint/2022/06/main/command" chg="mod">
              <pc226:chgData name="Ken Mayo" userId="c9c6fa35-144c-4ee5-afe1-672e1d270e91" providerId="ADAL" clId="{C7EFEE00-1908-4E9D-B96E-02DB680EEF31}" dt="2025-01-08T17:40:04.993" v="763" actId="20577"/>
              <pc2:cmMkLst xmlns:pc2="http://schemas.microsoft.com/office/powerpoint/2019/9/main/command">
                <pc:docMk/>
                <pc:sldMk cId="3206314355" sldId="284"/>
                <pc2:cmMk id="{271E6D40-05E5-433B-B1EE-890107E6BE3F}"/>
              </pc2:cmMkLst>
            </pc226:cmChg>
            <pc226:cmChg xmlns:pc226="http://schemas.microsoft.com/office/powerpoint/2022/06/main/command" chg="mod">
              <pc226:chgData name="Ken Mayo" userId="c9c6fa35-144c-4ee5-afe1-672e1d270e91" providerId="ADAL" clId="{C7EFEE00-1908-4E9D-B96E-02DB680EEF31}" dt="2025-01-08T17:40:04.993" v="763" actId="20577"/>
              <pc2:cmMkLst xmlns:pc2="http://schemas.microsoft.com/office/powerpoint/2019/9/main/command">
                <pc:docMk/>
                <pc:sldMk cId="3206314355" sldId="284"/>
                <pc2:cmMk id="{87A47578-DF0E-4189-9F5C-7EB11854C45C}"/>
              </pc2:cmMkLst>
            </pc226:cmChg>
            <pc226:cmChg xmlns:pc226="http://schemas.microsoft.com/office/powerpoint/2022/06/main/command" chg="mod">
              <pc226:chgData name="Ken Mayo" userId="c9c6fa35-144c-4ee5-afe1-672e1d270e91" providerId="ADAL" clId="{C7EFEE00-1908-4E9D-B96E-02DB680EEF31}" dt="2025-01-08T17:40:04.993" v="763" actId="20577"/>
              <pc2:cmMkLst xmlns:pc2="http://schemas.microsoft.com/office/powerpoint/2019/9/main/command">
                <pc:docMk/>
                <pc:sldMk cId="3206314355" sldId="284"/>
                <pc2:cmMk id="{B292CEA8-23AA-4696-8C7D-E85F4C843DD7}"/>
              </pc2:cmMkLst>
            </pc226:cmChg>
          </p:ext>
        </pc:extLst>
      </pc:sldChg>
      <pc:sldChg chg="modSp mod modCm">
        <pc:chgData name="Ken Mayo" userId="c9c6fa35-144c-4ee5-afe1-672e1d270e91" providerId="ADAL" clId="{C7EFEE00-1908-4E9D-B96E-02DB680EEF31}" dt="2025-01-08T16:59:22.208" v="372" actId="20577"/>
        <pc:sldMkLst>
          <pc:docMk/>
          <pc:sldMk cId="1455906076" sldId="285"/>
        </pc:sldMkLst>
        <pc:spChg chg="mod">
          <ac:chgData name="Ken Mayo" userId="c9c6fa35-144c-4ee5-afe1-672e1d270e91" providerId="ADAL" clId="{C7EFEE00-1908-4E9D-B96E-02DB680EEF31}" dt="2025-01-08T16:59:22.208" v="372" actId="20577"/>
          <ac:spMkLst>
            <pc:docMk/>
            <pc:sldMk cId="1455906076" sldId="285"/>
            <ac:spMk id="11" creationId="{DB1BDADA-E38D-07A9-E702-EEF410DCC271}"/>
          </ac:spMkLst>
        </pc:spChg>
        <pc:spChg chg="mod">
          <ac:chgData name="Ken Mayo" userId="c9c6fa35-144c-4ee5-afe1-672e1d270e91" providerId="ADAL" clId="{C7EFEE00-1908-4E9D-B96E-02DB680EEF31}" dt="2025-01-08T16:54:00.867" v="332" actId="6549"/>
          <ac:spMkLst>
            <pc:docMk/>
            <pc:sldMk cId="1455906076" sldId="285"/>
            <ac:spMk id="12" creationId="{04D29D29-AD2C-9111-36CF-172E957D29A8}"/>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6:59:22.208" v="372" actId="20577"/>
              <pc2:cmMkLst xmlns:pc2="http://schemas.microsoft.com/office/powerpoint/2019/9/main/command">
                <pc:docMk/>
                <pc:sldMk cId="1455906076" sldId="285"/>
                <pc2:cmMk id="{01599A06-6DBD-4E32-A146-4EB790D86E5D}"/>
              </pc2:cmMkLst>
            </pc226:cmChg>
            <pc226:cmChg xmlns:pc226="http://schemas.microsoft.com/office/powerpoint/2022/06/main/command" chg="mod">
              <pc226:chgData name="Ken Mayo" userId="c9c6fa35-144c-4ee5-afe1-672e1d270e91" providerId="ADAL" clId="{C7EFEE00-1908-4E9D-B96E-02DB680EEF31}" dt="2025-01-08T16:59:22.208" v="372" actId="20577"/>
              <pc2:cmMkLst xmlns:pc2="http://schemas.microsoft.com/office/powerpoint/2019/9/main/command">
                <pc:docMk/>
                <pc:sldMk cId="1455906076" sldId="285"/>
                <pc2:cmMk id="{F7066765-A685-43C4-B92B-3FB783492499}"/>
              </pc2:cmMkLst>
            </pc226:cmChg>
            <pc226:cmChg xmlns:pc226="http://schemas.microsoft.com/office/powerpoint/2022/06/main/command" chg="mod">
              <pc226:chgData name="Ken Mayo" userId="c9c6fa35-144c-4ee5-afe1-672e1d270e91" providerId="ADAL" clId="{C7EFEE00-1908-4E9D-B96E-02DB680EEF31}" dt="2025-01-08T16:59:22.208" v="372" actId="20577"/>
              <pc2:cmMkLst xmlns:pc2="http://schemas.microsoft.com/office/powerpoint/2019/9/main/command">
                <pc:docMk/>
                <pc:sldMk cId="1455906076" sldId="285"/>
                <pc2:cmMk id="{CB8C62D0-62B9-45DD-9CE7-67187B377993}"/>
              </pc2:cmMkLst>
            </pc226:cmChg>
          </p:ext>
        </pc:extLst>
      </pc:sldChg>
      <pc:sldChg chg="modSp mod modCm">
        <pc:chgData name="Ken Mayo" userId="c9c6fa35-144c-4ee5-afe1-672e1d270e91" providerId="ADAL" clId="{C7EFEE00-1908-4E9D-B96E-02DB680EEF31}" dt="2025-01-08T17:27:04.788" v="624" actId="20577"/>
        <pc:sldMkLst>
          <pc:docMk/>
          <pc:sldMk cId="2637733928" sldId="291"/>
        </pc:sldMkLst>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7:27:04.788" v="624" actId="20577"/>
              <pc2:cmMkLst xmlns:pc2="http://schemas.microsoft.com/office/powerpoint/2019/9/main/command">
                <pc:docMk/>
                <pc:sldMk cId="2637733928" sldId="291"/>
                <pc2:cmMk id="{BD11E317-C987-43F2-BC97-C4C21FC5D4EB}"/>
              </pc2:cmMkLst>
            </pc226:cmChg>
            <pc226:cmChg xmlns:pc226="http://schemas.microsoft.com/office/powerpoint/2022/06/main/command" chg="mod">
              <pc226:chgData name="Ken Mayo" userId="c9c6fa35-144c-4ee5-afe1-672e1d270e91" providerId="ADAL" clId="{C7EFEE00-1908-4E9D-B96E-02DB680EEF31}" dt="2025-01-08T17:27:04.788" v="624" actId="20577"/>
              <pc2:cmMkLst xmlns:pc2="http://schemas.microsoft.com/office/powerpoint/2019/9/main/command">
                <pc:docMk/>
                <pc:sldMk cId="2637733928" sldId="291"/>
                <pc2:cmMk id="{068070E5-E370-41D3-A135-8C06AB5ADEDD}"/>
              </pc2:cmMkLst>
            </pc226:cmChg>
            <pc226:cmChg xmlns:pc226="http://schemas.microsoft.com/office/powerpoint/2022/06/main/command" chg="mod">
              <pc226:chgData name="Ken Mayo" userId="c9c6fa35-144c-4ee5-afe1-672e1d270e91" providerId="ADAL" clId="{C7EFEE00-1908-4E9D-B96E-02DB680EEF31}" dt="2025-01-08T17:27:04.788" v="624" actId="20577"/>
              <pc2:cmMkLst xmlns:pc2="http://schemas.microsoft.com/office/powerpoint/2019/9/main/command">
                <pc:docMk/>
                <pc:sldMk cId="2637733928" sldId="291"/>
                <pc2:cmMk id="{39A3EBE7-F496-4024-8C72-6367B137833B}"/>
              </pc2:cmMkLst>
            </pc226:cmChg>
          </p:ext>
        </pc:extLst>
      </pc:sldChg>
      <pc:sldChg chg="modSp mod modCm">
        <pc:chgData name="Ken Mayo" userId="c9c6fa35-144c-4ee5-afe1-672e1d270e91" providerId="ADAL" clId="{C7EFEE00-1908-4E9D-B96E-02DB680EEF31}" dt="2025-01-08T17:58:08.014" v="828" actId="20577"/>
        <pc:sldMkLst>
          <pc:docMk/>
          <pc:sldMk cId="1748122433" sldId="292"/>
        </pc:sldMkLst>
        <pc:spChg chg="mod">
          <ac:chgData name="Ken Mayo" userId="c9c6fa35-144c-4ee5-afe1-672e1d270e91" providerId="ADAL" clId="{C7EFEE00-1908-4E9D-B96E-02DB680EEF31}" dt="2025-01-08T17:58:08.014" v="828" actId="20577"/>
          <ac:spMkLst>
            <pc:docMk/>
            <pc:sldMk cId="1748122433" sldId="292"/>
            <ac:spMk id="5" creationId="{52E19189-F342-CCF0-B7EE-72299FF30CC9}"/>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7:58:08.014" v="828" actId="20577"/>
              <pc2:cmMkLst xmlns:pc2="http://schemas.microsoft.com/office/powerpoint/2019/9/main/command">
                <pc:docMk/>
                <pc:sldMk cId="1748122433" sldId="292"/>
                <pc2:cmMk id="{4F67519B-11DE-4520-9DC8-F952CD6AEC0E}"/>
              </pc2:cmMkLst>
            </pc226:cmChg>
            <pc226:cmChg xmlns:pc226="http://schemas.microsoft.com/office/powerpoint/2022/06/main/command" chg="mod">
              <pc226:chgData name="Ken Mayo" userId="c9c6fa35-144c-4ee5-afe1-672e1d270e91" providerId="ADAL" clId="{C7EFEE00-1908-4E9D-B96E-02DB680EEF31}" dt="2025-01-08T17:58:08.014" v="828" actId="20577"/>
              <pc2:cmMkLst xmlns:pc2="http://schemas.microsoft.com/office/powerpoint/2019/9/main/command">
                <pc:docMk/>
                <pc:sldMk cId="1748122433" sldId="292"/>
                <pc2:cmMk id="{6F7C61E4-8A9F-4D64-92DA-DC3913ED3DD1}"/>
              </pc2:cmMkLst>
            </pc226:cmChg>
            <pc226:cmChg xmlns:pc226="http://schemas.microsoft.com/office/powerpoint/2022/06/main/command" chg="mod">
              <pc226:chgData name="Ken Mayo" userId="c9c6fa35-144c-4ee5-afe1-672e1d270e91" providerId="ADAL" clId="{C7EFEE00-1908-4E9D-B96E-02DB680EEF31}" dt="2025-01-08T17:58:08.014" v="828" actId="20577"/>
              <pc2:cmMkLst xmlns:pc2="http://schemas.microsoft.com/office/powerpoint/2019/9/main/command">
                <pc:docMk/>
                <pc:sldMk cId="1748122433" sldId="292"/>
                <pc2:cmMk id="{8B5BCEF1-FA14-45E4-8179-B046647F9123}"/>
              </pc2:cmMkLst>
            </pc226:cmChg>
          </p:ext>
        </pc:extLst>
      </pc:sldChg>
      <pc:sldChg chg="modSp mod modCm">
        <pc:chgData name="Ken Mayo" userId="c9c6fa35-144c-4ee5-afe1-672e1d270e91" providerId="ADAL" clId="{C7EFEE00-1908-4E9D-B96E-02DB680EEF31}" dt="2025-01-08T16:35:28.830" v="225" actId="20577"/>
        <pc:sldMkLst>
          <pc:docMk/>
          <pc:sldMk cId="1650517262" sldId="293"/>
        </pc:sldMkLst>
        <pc:spChg chg="mod">
          <ac:chgData name="Ken Mayo" userId="c9c6fa35-144c-4ee5-afe1-672e1d270e91" providerId="ADAL" clId="{C7EFEE00-1908-4E9D-B96E-02DB680EEF31}" dt="2025-01-08T16:35:28.830" v="225" actId="20577"/>
          <ac:spMkLst>
            <pc:docMk/>
            <pc:sldMk cId="1650517262" sldId="293"/>
            <ac:spMk id="2" creationId="{51657274-E0A5-C4C3-2032-B197B45A6A34}"/>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6:35:28.830" v="225" actId="20577"/>
              <pc2:cmMkLst xmlns:pc2="http://schemas.microsoft.com/office/powerpoint/2019/9/main/command">
                <pc:docMk/>
                <pc:sldMk cId="1650517262" sldId="293"/>
                <pc2:cmMk id="{C290377F-96CA-4FC2-9811-421391BC35F3}"/>
              </pc2:cmMkLst>
            </pc226:cmChg>
          </p:ext>
        </pc:extLst>
      </pc:sldChg>
      <pc:sldChg chg="modSp mod">
        <pc:chgData name="Ken Mayo" userId="c9c6fa35-144c-4ee5-afe1-672e1d270e91" providerId="ADAL" clId="{C7EFEE00-1908-4E9D-B96E-02DB680EEF31}" dt="2025-01-08T16:01:45.178" v="112" actId="6549"/>
        <pc:sldMkLst>
          <pc:docMk/>
          <pc:sldMk cId="2373288367" sldId="296"/>
        </pc:sldMkLst>
      </pc:sldChg>
      <pc:sldChg chg="modSp mod modCm">
        <pc:chgData name="Ken Mayo" userId="c9c6fa35-144c-4ee5-afe1-672e1d270e91" providerId="ADAL" clId="{C7EFEE00-1908-4E9D-B96E-02DB680EEF31}" dt="2025-01-08T17:15:01.656" v="433" actId="20577"/>
        <pc:sldMkLst>
          <pc:docMk/>
          <pc:sldMk cId="794394708" sldId="297"/>
        </pc:sldMkLst>
        <pc:spChg chg="mod">
          <ac:chgData name="Ken Mayo" userId="c9c6fa35-144c-4ee5-afe1-672e1d270e91" providerId="ADAL" clId="{C7EFEE00-1908-4E9D-B96E-02DB680EEF31}" dt="2025-01-08T17:15:01.656" v="433" actId="20577"/>
          <ac:spMkLst>
            <pc:docMk/>
            <pc:sldMk cId="794394708" sldId="297"/>
            <ac:spMk id="11" creationId="{71BDFAD4-1D1F-AAFB-8D36-CBAC54568E4E}"/>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C7EFEE00-1908-4E9D-B96E-02DB680EEF31}" dt="2025-01-08T17:15:01.656" v="433" actId="20577"/>
              <pc2:cmMkLst xmlns:pc2="http://schemas.microsoft.com/office/powerpoint/2019/9/main/command">
                <pc:docMk/>
                <pc:sldMk cId="794394708" sldId="297"/>
                <pc2:cmMk id="{CB788804-0349-4894-AFFE-BB18AF73AF6E}"/>
              </pc2:cmMkLst>
            </pc226:cmChg>
            <pc226:cmChg xmlns:pc226="http://schemas.microsoft.com/office/powerpoint/2022/06/main/command" chg="mod">
              <pc226:chgData name="Ken Mayo" userId="c9c6fa35-144c-4ee5-afe1-672e1d270e91" providerId="ADAL" clId="{C7EFEE00-1908-4E9D-B96E-02DB680EEF31}" dt="2025-01-08T17:15:01.656" v="433" actId="20577"/>
              <pc2:cmMkLst xmlns:pc2="http://schemas.microsoft.com/office/powerpoint/2019/9/main/command">
                <pc:docMk/>
                <pc:sldMk cId="794394708" sldId="297"/>
                <pc2:cmMk id="{854865CC-C4F6-4119-968E-A37DFA3C691F}"/>
              </pc2:cmMkLst>
            </pc226:cmChg>
            <pc226:cmChg xmlns:pc226="http://schemas.microsoft.com/office/powerpoint/2022/06/main/command" chg="mod">
              <pc226:chgData name="Ken Mayo" userId="c9c6fa35-144c-4ee5-afe1-672e1d270e91" providerId="ADAL" clId="{C7EFEE00-1908-4E9D-B96E-02DB680EEF31}" dt="2025-01-08T17:15:01.656" v="433" actId="20577"/>
              <pc2:cmMkLst xmlns:pc2="http://schemas.microsoft.com/office/powerpoint/2019/9/main/command">
                <pc:docMk/>
                <pc:sldMk cId="794394708" sldId="297"/>
                <pc2:cmMk id="{7BF3BECF-6BC0-4504-A9CC-86EAF60374CC}"/>
              </pc2:cmMkLst>
            </pc226:cmChg>
            <pc226:cmChg xmlns:pc226="http://schemas.microsoft.com/office/powerpoint/2022/06/main/command" chg="mod">
              <pc226:chgData name="Ken Mayo" userId="c9c6fa35-144c-4ee5-afe1-672e1d270e91" providerId="ADAL" clId="{C7EFEE00-1908-4E9D-B96E-02DB680EEF31}" dt="2025-01-08T17:15:01.656" v="433" actId="20577"/>
              <pc2:cmMkLst xmlns:pc2="http://schemas.microsoft.com/office/powerpoint/2019/9/main/command">
                <pc:docMk/>
                <pc:sldMk cId="794394708" sldId="297"/>
                <pc2:cmMk id="{597CF2ED-8192-4C88-B318-350381BC0AD3}"/>
              </pc2:cmMkLst>
            </pc226:cmChg>
          </p:ext>
        </pc:extLst>
      </pc:sldChg>
    </pc:docChg>
  </pc:docChgLst>
  <pc:docChgLst>
    <pc:chgData name="Sylian Rodriguez" userId="8db62686-329c-4f86-9c22-1be1ed394b61" providerId="ADAL" clId="{B94885B9-FCCA-407D-904D-7A8B33863FD8}"/>
    <pc:docChg chg="undo redo custSel addSld delSld modSld sldOrd">
      <pc:chgData name="Sylian Rodriguez" userId="8db62686-329c-4f86-9c22-1be1ed394b61" providerId="ADAL" clId="{B94885B9-FCCA-407D-904D-7A8B33863FD8}" dt="2025-01-17T18:50:21.348" v="272" actId="14100"/>
      <pc:docMkLst>
        <pc:docMk/>
      </pc:docMkLst>
      <pc:sldChg chg="modSp mod">
        <pc:chgData name="Sylian Rodriguez" userId="8db62686-329c-4f86-9c22-1be1ed394b61" providerId="ADAL" clId="{B94885B9-FCCA-407D-904D-7A8B33863FD8}" dt="2025-01-17T17:21:21.944" v="3" actId="14100"/>
        <pc:sldMkLst>
          <pc:docMk/>
          <pc:sldMk cId="3874580225" sldId="257"/>
        </pc:sldMkLst>
        <pc:spChg chg="mod">
          <ac:chgData name="Sylian Rodriguez" userId="8db62686-329c-4f86-9c22-1be1ed394b61" providerId="ADAL" clId="{B94885B9-FCCA-407D-904D-7A8B33863FD8}" dt="2025-01-17T17:21:12.717" v="1" actId="14100"/>
          <ac:spMkLst>
            <pc:docMk/>
            <pc:sldMk cId="3874580225" sldId="257"/>
            <ac:spMk id="8" creationId="{B270823F-8C11-EB1B-0512-15A7428D1235}"/>
          </ac:spMkLst>
        </pc:spChg>
        <pc:spChg chg="mod">
          <ac:chgData name="Sylian Rodriguez" userId="8db62686-329c-4f86-9c22-1be1ed394b61" providerId="ADAL" clId="{B94885B9-FCCA-407D-904D-7A8B33863FD8}" dt="2025-01-17T17:21:21.944" v="3" actId="14100"/>
          <ac:spMkLst>
            <pc:docMk/>
            <pc:sldMk cId="3874580225" sldId="257"/>
            <ac:spMk id="9" creationId="{18AC2328-33D1-31ED-18AD-85CE5F06739B}"/>
          </ac:spMkLst>
        </pc:spChg>
      </pc:sldChg>
      <pc:sldChg chg="modSp mod">
        <pc:chgData name="Sylian Rodriguez" userId="8db62686-329c-4f86-9c22-1be1ed394b61" providerId="ADAL" clId="{B94885B9-FCCA-407D-904D-7A8B33863FD8}" dt="2025-01-17T17:45:00.723" v="64" actId="14100"/>
        <pc:sldMkLst>
          <pc:docMk/>
          <pc:sldMk cId="2374883161" sldId="262"/>
        </pc:sldMkLst>
        <pc:spChg chg="mod">
          <ac:chgData name="Sylian Rodriguez" userId="8db62686-329c-4f86-9c22-1be1ed394b61" providerId="ADAL" clId="{B94885B9-FCCA-407D-904D-7A8B33863FD8}" dt="2025-01-17T17:45:00.723" v="64" actId="14100"/>
          <ac:spMkLst>
            <pc:docMk/>
            <pc:sldMk cId="2374883161" sldId="262"/>
            <ac:spMk id="13" creationId="{17BFA6A8-6E6E-3112-059F-92A0085787CE}"/>
          </ac:spMkLst>
        </pc:spChg>
        <pc:grpChg chg="mod">
          <ac:chgData name="Sylian Rodriguez" userId="8db62686-329c-4f86-9c22-1be1ed394b61" providerId="ADAL" clId="{B94885B9-FCCA-407D-904D-7A8B33863FD8}" dt="2025-01-17T17:33:00.871" v="30" actId="14100"/>
          <ac:grpSpMkLst>
            <pc:docMk/>
            <pc:sldMk cId="2374883161" sldId="262"/>
            <ac:grpSpMk id="2" creationId="{10D1F16F-67BF-FE77-30C6-85D91E77291A}"/>
          </ac:grpSpMkLst>
        </pc:grpChg>
      </pc:sldChg>
      <pc:sldChg chg="delSp modSp mod">
        <pc:chgData name="Sylian Rodriguez" userId="8db62686-329c-4f86-9c22-1be1ed394b61" providerId="ADAL" clId="{B94885B9-FCCA-407D-904D-7A8B33863FD8}" dt="2025-01-17T17:45:47.085" v="74" actId="255"/>
        <pc:sldMkLst>
          <pc:docMk/>
          <pc:sldMk cId="3484139059" sldId="274"/>
        </pc:sldMkLst>
        <pc:spChg chg="mod">
          <ac:chgData name="Sylian Rodriguez" userId="8db62686-329c-4f86-9c22-1be1ed394b61" providerId="ADAL" clId="{B94885B9-FCCA-407D-904D-7A8B33863FD8}" dt="2025-01-17T17:45:47.085" v="74" actId="255"/>
          <ac:spMkLst>
            <pc:docMk/>
            <pc:sldMk cId="3484139059" sldId="274"/>
            <ac:spMk id="13" creationId="{17BFA6A8-6E6E-3112-059F-92A0085787CE}"/>
          </ac:spMkLst>
        </pc:spChg>
      </pc:sldChg>
      <pc:sldChg chg="modSp del mod ord">
        <pc:chgData name="Sylian Rodriguez" userId="8db62686-329c-4f86-9c22-1be1ed394b61" providerId="ADAL" clId="{B94885B9-FCCA-407D-904D-7A8B33863FD8}" dt="2025-01-17T17:32:05.581" v="27" actId="47"/>
        <pc:sldMkLst>
          <pc:docMk/>
          <pc:sldMk cId="3902218872" sldId="278"/>
        </pc:sldMkLst>
      </pc:sldChg>
      <pc:sldChg chg="modSp mod">
        <pc:chgData name="Sylian Rodriguez" userId="8db62686-329c-4f86-9c22-1be1ed394b61" providerId="ADAL" clId="{B94885B9-FCCA-407D-904D-7A8B33863FD8}" dt="2025-01-17T18:25:41.993" v="182" actId="20577"/>
        <pc:sldMkLst>
          <pc:docMk/>
          <pc:sldMk cId="2822439273" sldId="280"/>
        </pc:sldMkLst>
        <pc:spChg chg="mod">
          <ac:chgData name="Sylian Rodriguez" userId="8db62686-329c-4f86-9c22-1be1ed394b61" providerId="ADAL" clId="{B94885B9-FCCA-407D-904D-7A8B33863FD8}" dt="2025-01-17T18:22:03.489" v="164" actId="255"/>
          <ac:spMkLst>
            <pc:docMk/>
            <pc:sldMk cId="2822439273" sldId="280"/>
            <ac:spMk id="6" creationId="{20E64A24-F7BB-07D6-8FAA-C4FE30D5A53A}"/>
          </ac:spMkLst>
        </pc:spChg>
        <pc:spChg chg="mod">
          <ac:chgData name="Sylian Rodriguez" userId="8db62686-329c-4f86-9c22-1be1ed394b61" providerId="ADAL" clId="{B94885B9-FCCA-407D-904D-7A8B33863FD8}" dt="2025-01-17T18:22:14.657" v="166" actId="255"/>
          <ac:spMkLst>
            <pc:docMk/>
            <pc:sldMk cId="2822439273" sldId="280"/>
            <ac:spMk id="7" creationId="{98F91729-822A-9F15-F450-836B9D23F6B7}"/>
          </ac:spMkLst>
        </pc:spChg>
        <pc:spChg chg="mod">
          <ac:chgData name="Sylian Rodriguez" userId="8db62686-329c-4f86-9c22-1be1ed394b61" providerId="ADAL" clId="{B94885B9-FCCA-407D-904D-7A8B33863FD8}" dt="2025-01-17T18:20:27.997" v="149" actId="1076"/>
          <ac:spMkLst>
            <pc:docMk/>
            <pc:sldMk cId="2822439273" sldId="280"/>
            <ac:spMk id="16" creationId="{CF66B390-B08F-B3CE-2634-A7CFC465C282}"/>
          </ac:spMkLst>
        </pc:spChg>
        <pc:spChg chg="mod">
          <ac:chgData name="Sylian Rodriguez" userId="8db62686-329c-4f86-9c22-1be1ed394b61" providerId="ADAL" clId="{B94885B9-FCCA-407D-904D-7A8B33863FD8}" dt="2025-01-17T18:25:41.993" v="182" actId="20577"/>
          <ac:spMkLst>
            <pc:docMk/>
            <pc:sldMk cId="2822439273" sldId="280"/>
            <ac:spMk id="20" creationId="{A82635E5-901C-A688-D40B-1759718DF57C}"/>
          </ac:spMkLst>
        </pc:spChg>
        <pc:spChg chg="mod">
          <ac:chgData name="Sylian Rodriguez" userId="8db62686-329c-4f86-9c22-1be1ed394b61" providerId="ADAL" clId="{B94885B9-FCCA-407D-904D-7A8B33863FD8}" dt="2025-01-17T18:20:51.147" v="153" actId="1076"/>
          <ac:spMkLst>
            <pc:docMk/>
            <pc:sldMk cId="2822439273" sldId="280"/>
            <ac:spMk id="26" creationId="{23E03B5E-0938-C6AD-6C7D-C8A48876BCA9}"/>
          </ac:spMkLst>
        </pc:spChg>
        <pc:spChg chg="mod">
          <ac:chgData name="Sylian Rodriguez" userId="8db62686-329c-4f86-9c22-1be1ed394b61" providerId="ADAL" clId="{B94885B9-FCCA-407D-904D-7A8B33863FD8}" dt="2025-01-17T18:21:00.348" v="155" actId="1076"/>
          <ac:spMkLst>
            <pc:docMk/>
            <pc:sldMk cId="2822439273" sldId="280"/>
            <ac:spMk id="27" creationId="{16A313C3-2758-3906-F45B-402D59564E7F}"/>
          </ac:spMkLst>
        </pc:spChg>
        <pc:spChg chg="mod">
          <ac:chgData name="Sylian Rodriguez" userId="8db62686-329c-4f86-9c22-1be1ed394b61" providerId="ADAL" clId="{B94885B9-FCCA-407D-904D-7A8B33863FD8}" dt="2025-01-17T18:21:05.623" v="157" actId="255"/>
          <ac:spMkLst>
            <pc:docMk/>
            <pc:sldMk cId="2822439273" sldId="280"/>
            <ac:spMk id="29" creationId="{7B586053-B71D-364F-D55E-523594232A0A}"/>
          </ac:spMkLst>
        </pc:spChg>
        <pc:spChg chg="mod">
          <ac:chgData name="Sylian Rodriguez" userId="8db62686-329c-4f86-9c22-1be1ed394b61" providerId="ADAL" clId="{B94885B9-FCCA-407D-904D-7A8B33863FD8}" dt="2025-01-17T18:21:44.301" v="161" actId="14100"/>
          <ac:spMkLst>
            <pc:docMk/>
            <pc:sldMk cId="2822439273" sldId="280"/>
            <ac:spMk id="55" creationId="{B0DDA991-04A7-FD77-3E7B-77C9255ED91E}"/>
          </ac:spMkLst>
        </pc:spChg>
        <pc:spChg chg="mod">
          <ac:chgData name="Sylian Rodriguez" userId="8db62686-329c-4f86-9c22-1be1ed394b61" providerId="ADAL" clId="{B94885B9-FCCA-407D-904D-7A8B33863FD8}" dt="2025-01-17T18:22:09.400" v="165" actId="14100"/>
          <ac:spMkLst>
            <pc:docMk/>
            <pc:sldMk cId="2822439273" sldId="280"/>
            <ac:spMk id="56" creationId="{AEFEDE5A-464E-90DB-0172-9732C961D94C}"/>
          </ac:spMkLst>
        </pc:spChg>
        <pc:spChg chg="mod">
          <ac:chgData name="Sylian Rodriguez" userId="8db62686-329c-4f86-9c22-1be1ed394b61" providerId="ADAL" clId="{B94885B9-FCCA-407D-904D-7A8B33863FD8}" dt="2025-01-17T18:22:33.186" v="168" actId="14100"/>
          <ac:spMkLst>
            <pc:docMk/>
            <pc:sldMk cId="2822439273" sldId="280"/>
            <ac:spMk id="57" creationId="{276C578E-8B27-BB4D-F888-BC7386C09159}"/>
          </ac:spMkLst>
        </pc:spChg>
        <pc:grpChg chg="mod">
          <ac:chgData name="Sylian Rodriguez" userId="8db62686-329c-4f86-9c22-1be1ed394b61" providerId="ADAL" clId="{B94885B9-FCCA-407D-904D-7A8B33863FD8}" dt="2025-01-17T18:21:52.356" v="162" actId="1076"/>
          <ac:grpSpMkLst>
            <pc:docMk/>
            <pc:sldMk cId="2822439273" sldId="280"/>
            <ac:grpSpMk id="5" creationId="{71AB5483-38EF-78D5-A4AD-E4284445D148}"/>
          </ac:grpSpMkLst>
        </pc:grpChg>
        <pc:grpChg chg="mod">
          <ac:chgData name="Sylian Rodriguez" userId="8db62686-329c-4f86-9c22-1be1ed394b61" providerId="ADAL" clId="{B94885B9-FCCA-407D-904D-7A8B33863FD8}" dt="2025-01-17T18:21:57.197" v="163" actId="1076"/>
          <ac:grpSpMkLst>
            <pc:docMk/>
            <pc:sldMk cId="2822439273" sldId="280"/>
            <ac:grpSpMk id="8" creationId="{66A22EEF-E870-709C-C60F-C5D65CA04722}"/>
          </ac:grpSpMkLst>
        </pc:grpChg>
      </pc:sldChg>
      <pc:sldChg chg="addSp delSp modSp mod modNotesTx">
        <pc:chgData name="Sylian Rodriguez" userId="8db62686-329c-4f86-9c22-1be1ed394b61" providerId="ADAL" clId="{B94885B9-FCCA-407D-904D-7A8B33863FD8}" dt="2025-01-17T18:31:31.888" v="225" actId="1076"/>
        <pc:sldMkLst>
          <pc:docMk/>
          <pc:sldMk cId="3065747930" sldId="281"/>
        </pc:sldMkLst>
        <pc:spChg chg="add mod">
          <ac:chgData name="Sylian Rodriguez" userId="8db62686-329c-4f86-9c22-1be1ed394b61" providerId="ADAL" clId="{B94885B9-FCCA-407D-904D-7A8B33863FD8}" dt="2025-01-17T17:31:08.352" v="19"/>
          <ac:spMkLst>
            <pc:docMk/>
            <pc:sldMk cId="3065747930" sldId="281"/>
            <ac:spMk id="8" creationId="{DC5F686C-22A7-9439-8C6C-D1B985063791}"/>
          </ac:spMkLst>
        </pc:spChg>
        <pc:spChg chg="add mod">
          <ac:chgData name="Sylian Rodriguez" userId="8db62686-329c-4f86-9c22-1be1ed394b61" providerId="ADAL" clId="{B94885B9-FCCA-407D-904D-7A8B33863FD8}" dt="2025-01-17T17:48:06.422" v="80" actId="14100"/>
          <ac:spMkLst>
            <pc:docMk/>
            <pc:sldMk cId="3065747930" sldId="281"/>
            <ac:spMk id="9" creationId="{0CA60721-BC24-A09A-73F2-4BD59BA187FC}"/>
          </ac:spMkLst>
        </pc:spChg>
        <pc:spChg chg="add mod">
          <ac:chgData name="Sylian Rodriguez" userId="8db62686-329c-4f86-9c22-1be1ed394b61" providerId="ADAL" clId="{B94885B9-FCCA-407D-904D-7A8B33863FD8}" dt="2025-01-17T18:31:31.888" v="225" actId="1076"/>
          <ac:spMkLst>
            <pc:docMk/>
            <pc:sldMk cId="3065747930" sldId="281"/>
            <ac:spMk id="20" creationId="{11CC008A-CB89-32A0-1B96-C8383765C0A5}"/>
          </ac:spMkLst>
        </pc:spChg>
        <pc:grpChg chg="add mod">
          <ac:chgData name="Sylian Rodriguez" userId="8db62686-329c-4f86-9c22-1be1ed394b61" providerId="ADAL" clId="{B94885B9-FCCA-407D-904D-7A8B33863FD8}" dt="2025-01-17T17:31:35.043" v="23"/>
          <ac:grpSpMkLst>
            <pc:docMk/>
            <pc:sldMk cId="3065747930" sldId="281"/>
            <ac:grpSpMk id="11" creationId="{C7DD63ED-58C4-E3FA-509D-243F783A236E}"/>
          </ac:grpSpMkLst>
        </pc:grpChg>
        <pc:grpChg chg="mod">
          <ac:chgData name="Sylian Rodriguez" userId="8db62686-329c-4f86-9c22-1be1ed394b61" providerId="ADAL" clId="{B94885B9-FCCA-407D-904D-7A8B33863FD8}" dt="2025-01-17T17:31:35.043" v="23"/>
          <ac:grpSpMkLst>
            <pc:docMk/>
            <pc:sldMk cId="3065747930" sldId="281"/>
            <ac:grpSpMk id="14" creationId="{54BA33CA-BBAF-37B1-F2F4-043A4B9048EA}"/>
          </ac:grpSpMkLst>
        </pc:grpChg>
        <pc:picChg chg="mod">
          <ac:chgData name="Sylian Rodriguez" userId="8db62686-329c-4f86-9c22-1be1ed394b61" providerId="ADAL" clId="{B94885B9-FCCA-407D-904D-7A8B33863FD8}" dt="2025-01-17T17:31:35.043" v="23"/>
          <ac:picMkLst>
            <pc:docMk/>
            <pc:sldMk cId="3065747930" sldId="281"/>
            <ac:picMk id="12" creationId="{DCD86D02-F591-0A80-223A-646E73924202}"/>
          </ac:picMkLst>
        </pc:picChg>
        <pc:picChg chg="mod">
          <ac:chgData name="Sylian Rodriguez" userId="8db62686-329c-4f86-9c22-1be1ed394b61" providerId="ADAL" clId="{B94885B9-FCCA-407D-904D-7A8B33863FD8}" dt="2025-01-17T17:31:35.043" v="23"/>
          <ac:picMkLst>
            <pc:docMk/>
            <pc:sldMk cId="3065747930" sldId="281"/>
            <ac:picMk id="15" creationId="{42B6183E-5772-75F3-E699-DC4C74A937F5}"/>
          </ac:picMkLst>
        </pc:picChg>
        <pc:picChg chg="mod">
          <ac:chgData name="Sylian Rodriguez" userId="8db62686-329c-4f86-9c22-1be1ed394b61" providerId="ADAL" clId="{B94885B9-FCCA-407D-904D-7A8B33863FD8}" dt="2025-01-17T17:31:35.043" v="23"/>
          <ac:picMkLst>
            <pc:docMk/>
            <pc:sldMk cId="3065747930" sldId="281"/>
            <ac:picMk id="16" creationId="{9F03A5E1-A001-5B99-FCF1-597F2AD05081}"/>
          </ac:picMkLst>
        </pc:picChg>
        <pc:picChg chg="mod">
          <ac:chgData name="Sylian Rodriguez" userId="8db62686-329c-4f86-9c22-1be1ed394b61" providerId="ADAL" clId="{B94885B9-FCCA-407D-904D-7A8B33863FD8}" dt="2025-01-17T17:31:35.043" v="23"/>
          <ac:picMkLst>
            <pc:docMk/>
            <pc:sldMk cId="3065747930" sldId="281"/>
            <ac:picMk id="17" creationId="{7E12378F-096F-74BA-2F03-3B2915375B51}"/>
          </ac:picMkLst>
        </pc:picChg>
        <pc:picChg chg="mod">
          <ac:chgData name="Sylian Rodriguez" userId="8db62686-329c-4f86-9c22-1be1ed394b61" providerId="ADAL" clId="{B94885B9-FCCA-407D-904D-7A8B33863FD8}" dt="2025-01-17T17:31:35.043" v="23"/>
          <ac:picMkLst>
            <pc:docMk/>
            <pc:sldMk cId="3065747930" sldId="281"/>
            <ac:picMk id="18" creationId="{D15C22D5-8C31-1C77-63F8-2ED166EB6E0B}"/>
          </ac:picMkLst>
        </pc:picChg>
        <pc:picChg chg="mod">
          <ac:chgData name="Sylian Rodriguez" userId="8db62686-329c-4f86-9c22-1be1ed394b61" providerId="ADAL" clId="{B94885B9-FCCA-407D-904D-7A8B33863FD8}" dt="2025-01-17T17:31:35.043" v="23"/>
          <ac:picMkLst>
            <pc:docMk/>
            <pc:sldMk cId="3065747930" sldId="281"/>
            <ac:picMk id="19" creationId="{60A20D00-A8AE-5410-969D-CA810F6755D4}"/>
          </ac:picMkLst>
        </pc:picChg>
      </pc:sldChg>
      <pc:sldChg chg="addSp delSp modSp mod delAnim modAnim modNotesTx">
        <pc:chgData name="Sylian Rodriguez" userId="8db62686-329c-4f86-9c22-1be1ed394b61" providerId="ADAL" clId="{B94885B9-FCCA-407D-904D-7A8B33863FD8}" dt="2025-01-17T18:31:03.306" v="224" actId="1076"/>
        <pc:sldMkLst>
          <pc:docMk/>
          <pc:sldMk cId="3692122158" sldId="283"/>
        </pc:sldMkLst>
        <pc:spChg chg="mod">
          <ac:chgData name="Sylian Rodriguez" userId="8db62686-329c-4f86-9c22-1be1ed394b61" providerId="ADAL" clId="{B94885B9-FCCA-407D-904D-7A8B33863FD8}" dt="2025-01-17T18:18:24.907" v="135" actId="1076"/>
          <ac:spMkLst>
            <pc:docMk/>
            <pc:sldMk cId="3692122158" sldId="283"/>
            <ac:spMk id="9" creationId="{BC788B16-BF23-0B6D-BC33-CB6D48054349}"/>
          </ac:spMkLst>
        </pc:spChg>
        <pc:spChg chg="mod">
          <ac:chgData name="Sylian Rodriguez" userId="8db62686-329c-4f86-9c22-1be1ed394b61" providerId="ADAL" clId="{B94885B9-FCCA-407D-904D-7A8B33863FD8}" dt="2025-01-17T18:30:54.229" v="223" actId="14100"/>
          <ac:spMkLst>
            <pc:docMk/>
            <pc:sldMk cId="3692122158" sldId="283"/>
            <ac:spMk id="10" creationId="{B8EC4FE5-9BD2-0D09-EA3C-2E8E15F05731}"/>
          </ac:spMkLst>
        </pc:spChg>
        <pc:spChg chg="mod topLvl">
          <ac:chgData name="Sylian Rodriguez" userId="8db62686-329c-4f86-9c22-1be1ed394b61" providerId="ADAL" clId="{B94885B9-FCCA-407D-904D-7A8B33863FD8}" dt="2025-01-17T18:30:25.548" v="219" actId="113"/>
          <ac:spMkLst>
            <pc:docMk/>
            <pc:sldMk cId="3692122158" sldId="283"/>
            <ac:spMk id="18" creationId="{5DF9C390-E85C-694F-E34B-AA47F2664CE5}"/>
          </ac:spMkLst>
        </pc:spChg>
        <pc:spChg chg="mod topLvl">
          <ac:chgData name="Sylian Rodriguez" userId="8db62686-329c-4f86-9c22-1be1ed394b61" providerId="ADAL" clId="{B94885B9-FCCA-407D-904D-7A8B33863FD8}" dt="2025-01-17T18:29:52.835" v="210" actId="571"/>
          <ac:spMkLst>
            <pc:docMk/>
            <pc:sldMk cId="3692122158" sldId="283"/>
            <ac:spMk id="19" creationId="{E7F97230-3463-9C99-12C2-F48158E0ADA8}"/>
          </ac:spMkLst>
        </pc:spChg>
        <pc:spChg chg="mod">
          <ac:chgData name="Sylian Rodriguez" userId="8db62686-329c-4f86-9c22-1be1ed394b61" providerId="ADAL" clId="{B94885B9-FCCA-407D-904D-7A8B33863FD8}" dt="2025-01-17T18:30:44.567" v="221" actId="1076"/>
          <ac:spMkLst>
            <pc:docMk/>
            <pc:sldMk cId="3692122158" sldId="283"/>
            <ac:spMk id="22" creationId="{C9F280C0-4026-42ED-AEA7-1543259B6B3C}"/>
          </ac:spMkLst>
        </pc:spChg>
        <pc:grpChg chg="mod">
          <ac:chgData name="Sylian Rodriguez" userId="8db62686-329c-4f86-9c22-1be1ed394b61" providerId="ADAL" clId="{B94885B9-FCCA-407D-904D-7A8B33863FD8}" dt="2025-01-17T18:30:50.497" v="222" actId="1076"/>
          <ac:grpSpMkLst>
            <pc:docMk/>
            <pc:sldMk cId="3692122158" sldId="283"/>
            <ac:grpSpMk id="3" creationId="{360AFE6A-BE6E-41BF-AE34-E5A73FC17F56}"/>
          </ac:grpSpMkLst>
        </pc:grpChg>
        <pc:grpChg chg="add mod">
          <ac:chgData name="Sylian Rodriguez" userId="8db62686-329c-4f86-9c22-1be1ed394b61" providerId="ADAL" clId="{B94885B9-FCCA-407D-904D-7A8B33863FD8}" dt="2025-01-17T18:31:03.306" v="224" actId="1076"/>
          <ac:grpSpMkLst>
            <pc:docMk/>
            <pc:sldMk cId="3692122158" sldId="283"/>
            <ac:grpSpMk id="20" creationId="{EA3439E4-DD6A-79F6-7F9A-B09AA4500352}"/>
          </ac:grpSpMkLst>
        </pc:grpChg>
      </pc:sldChg>
      <pc:sldChg chg="modSp mod">
        <pc:chgData name="Sylian Rodriguez" userId="8db62686-329c-4f86-9c22-1be1ed394b61" providerId="ADAL" clId="{B94885B9-FCCA-407D-904D-7A8B33863FD8}" dt="2025-01-17T18:48:29.230" v="243" actId="20577"/>
        <pc:sldMkLst>
          <pc:docMk/>
          <pc:sldMk cId="3206314355" sldId="284"/>
        </pc:sldMkLst>
        <pc:spChg chg="mod">
          <ac:chgData name="Sylian Rodriguez" userId="8db62686-329c-4f86-9c22-1be1ed394b61" providerId="ADAL" clId="{B94885B9-FCCA-407D-904D-7A8B33863FD8}" dt="2025-01-17T18:48:29.230" v="243" actId="20577"/>
          <ac:spMkLst>
            <pc:docMk/>
            <pc:sldMk cId="3206314355" sldId="284"/>
            <ac:spMk id="5" creationId="{B988C11A-5D25-5B6A-D3F3-A202C7EA5C69}"/>
          </ac:spMkLst>
        </pc:spChg>
      </pc:sldChg>
      <pc:sldChg chg="modNotesTx">
        <pc:chgData name="Sylian Rodriguez" userId="8db62686-329c-4f86-9c22-1be1ed394b61" providerId="ADAL" clId="{B94885B9-FCCA-407D-904D-7A8B33863FD8}" dt="2025-01-17T18:44:43.956" v="239" actId="20577"/>
        <pc:sldMkLst>
          <pc:docMk/>
          <pc:sldMk cId="2637733928" sldId="291"/>
        </pc:sldMkLst>
      </pc:sldChg>
      <pc:sldChg chg="modSp mod">
        <pc:chgData name="Sylian Rodriguez" userId="8db62686-329c-4f86-9c22-1be1ed394b61" providerId="ADAL" clId="{B94885B9-FCCA-407D-904D-7A8B33863FD8}" dt="2025-01-17T18:50:21.348" v="272" actId="14100"/>
        <pc:sldMkLst>
          <pc:docMk/>
          <pc:sldMk cId="1748122433" sldId="292"/>
        </pc:sldMkLst>
        <pc:spChg chg="mod">
          <ac:chgData name="Sylian Rodriguez" userId="8db62686-329c-4f86-9c22-1be1ed394b61" providerId="ADAL" clId="{B94885B9-FCCA-407D-904D-7A8B33863FD8}" dt="2025-01-17T18:50:21.348" v="272" actId="14100"/>
          <ac:spMkLst>
            <pc:docMk/>
            <pc:sldMk cId="1748122433" sldId="292"/>
            <ac:spMk id="5" creationId="{52E19189-F342-CCF0-B7EE-72299FF30CC9}"/>
          </ac:spMkLst>
        </pc:spChg>
      </pc:sldChg>
      <pc:sldChg chg="modSp mod">
        <pc:chgData name="Sylian Rodriguez" userId="8db62686-329c-4f86-9c22-1be1ed394b61" providerId="ADAL" clId="{B94885B9-FCCA-407D-904D-7A8B33863FD8}" dt="2025-01-17T18:44:12.192" v="234" actId="6549"/>
        <pc:sldMkLst>
          <pc:docMk/>
          <pc:sldMk cId="794394708" sldId="297"/>
        </pc:sldMkLst>
        <pc:spChg chg="mod">
          <ac:chgData name="Sylian Rodriguez" userId="8db62686-329c-4f86-9c22-1be1ed394b61" providerId="ADAL" clId="{B94885B9-FCCA-407D-904D-7A8B33863FD8}" dt="2025-01-17T18:44:12.192" v="234" actId="6549"/>
          <ac:spMkLst>
            <pc:docMk/>
            <pc:sldMk cId="794394708" sldId="297"/>
            <ac:spMk id="11" creationId="{71BDFAD4-1D1F-AAFB-8D36-CBAC54568E4E}"/>
          </ac:spMkLst>
        </pc:spChg>
      </pc:sldChg>
      <pc:sldChg chg="delSp modSp add mod">
        <pc:chgData name="Sylian Rodriguez" userId="8db62686-329c-4f86-9c22-1be1ed394b61" providerId="ADAL" clId="{B94885B9-FCCA-407D-904D-7A8B33863FD8}" dt="2025-01-17T17:44:43.974" v="62" actId="14100"/>
        <pc:sldMkLst>
          <pc:docMk/>
          <pc:sldMk cId="1817713025" sldId="298"/>
        </pc:sldMkLst>
        <pc:spChg chg="mod">
          <ac:chgData name="Sylian Rodriguez" userId="8db62686-329c-4f86-9c22-1be1ed394b61" providerId="ADAL" clId="{B94885B9-FCCA-407D-904D-7A8B33863FD8}" dt="2025-01-17T17:44:43.974" v="62" actId="14100"/>
          <ac:spMkLst>
            <pc:docMk/>
            <pc:sldMk cId="1817713025" sldId="298"/>
            <ac:spMk id="13" creationId="{93B2F84F-88CB-7BF3-9943-CC034CDCA013}"/>
          </ac:spMkLst>
        </pc:spChg>
      </pc:sldChg>
      <pc:sldChg chg="add del">
        <pc:chgData name="Sylian Rodriguez" userId="8db62686-329c-4f86-9c22-1be1ed394b61" providerId="ADAL" clId="{B94885B9-FCCA-407D-904D-7A8B33863FD8}" dt="2025-01-17T17:29:02.669" v="5" actId="47"/>
        <pc:sldMkLst>
          <pc:docMk/>
          <pc:sldMk cId="3228797465" sldId="298"/>
        </pc:sldMkLst>
      </pc:sldChg>
      <pc:sldChg chg="add del">
        <pc:chgData name="Sylian Rodriguez" userId="8db62686-329c-4f86-9c22-1be1ed394b61" providerId="ADAL" clId="{B94885B9-FCCA-407D-904D-7A8B33863FD8}" dt="2025-01-17T17:32:00.122" v="26" actId="47"/>
        <pc:sldMkLst>
          <pc:docMk/>
          <pc:sldMk cId="3806056902" sldId="299"/>
        </pc:sldMkLst>
      </pc:sldChg>
      <pc:sldMasterChg chg="delSldLayout">
        <pc:chgData name="Sylian Rodriguez" userId="8db62686-329c-4f86-9c22-1be1ed394b61" providerId="ADAL" clId="{B94885B9-FCCA-407D-904D-7A8B33863FD8}" dt="2025-01-17T17:32:00.122" v="26" actId="47"/>
        <pc:sldMasterMkLst>
          <pc:docMk/>
          <pc:sldMasterMk cId="2753454103" sldId="2147483772"/>
        </pc:sldMasterMkLst>
        <pc:sldLayoutChg chg="del">
          <pc:chgData name="Sylian Rodriguez" userId="8db62686-329c-4f86-9c22-1be1ed394b61" providerId="ADAL" clId="{B94885B9-FCCA-407D-904D-7A8B33863FD8}" dt="2025-01-17T17:32:00.122" v="26" actId="47"/>
          <pc:sldLayoutMkLst>
            <pc:docMk/>
            <pc:sldMasterMk cId="2753454103" sldId="2147483772"/>
            <pc:sldLayoutMk cId="199018653" sldId="2147483802"/>
          </pc:sldLayoutMkLst>
        </pc:sldLayoutChg>
        <pc:sldLayoutChg chg="del">
          <pc:chgData name="Sylian Rodriguez" userId="8db62686-329c-4f86-9c22-1be1ed394b61" providerId="ADAL" clId="{B94885B9-FCCA-407D-904D-7A8B33863FD8}" dt="2025-01-17T17:29:02.669" v="5" actId="47"/>
          <pc:sldLayoutMkLst>
            <pc:docMk/>
            <pc:sldMasterMk cId="2753454103" sldId="2147483772"/>
            <pc:sldLayoutMk cId="3925370534" sldId="2147483802"/>
          </pc:sldLayoutMkLst>
        </pc:sldLayoutChg>
      </pc:sldMasterChg>
    </pc:docChg>
  </pc:docChgLst>
  <pc:docChgLst>
    <pc:chgData name="Zheng Fang" userId="b096df56-b24a-4821-bc1f-0cc90faf6fbc" providerId="ADAL" clId="{0BB6AF1E-82E6-44BE-B519-3E32DD0B5F0D}"/>
    <pc:docChg chg="undo custSel modSld">
      <pc:chgData name="Zheng Fang" userId="b096df56-b24a-4821-bc1f-0cc90faf6fbc" providerId="ADAL" clId="{0BB6AF1E-82E6-44BE-B519-3E32DD0B5F0D}" dt="2025-01-08T00:16:02.390" v="7" actId="1076"/>
      <pc:docMkLst>
        <pc:docMk/>
      </pc:docMkLst>
      <pc:sldChg chg="delSp modSp mod">
        <pc:chgData name="Zheng Fang" userId="b096df56-b24a-4821-bc1f-0cc90faf6fbc" providerId="ADAL" clId="{0BB6AF1E-82E6-44BE-B519-3E32DD0B5F0D}" dt="2025-01-08T00:16:02.390" v="7" actId="1076"/>
        <pc:sldMkLst>
          <pc:docMk/>
          <pc:sldMk cId="3874580225" sldId="257"/>
        </pc:sldMkLst>
        <pc:picChg chg="mod">
          <ac:chgData name="Zheng Fang" userId="b096df56-b24a-4821-bc1f-0cc90faf6fbc" providerId="ADAL" clId="{0BB6AF1E-82E6-44BE-B519-3E32DD0B5F0D}" dt="2025-01-08T00:16:02.390" v="7" actId="1076"/>
          <ac:picMkLst>
            <pc:docMk/>
            <pc:sldMk cId="3874580225" sldId="257"/>
            <ac:picMk id="3" creationId="{DE107AB3-131C-E09E-B46E-D8E689D0EB08}"/>
          </ac:picMkLst>
        </pc:picChg>
      </pc:sldChg>
    </pc:docChg>
  </pc:docChgLst>
  <pc:docChgLst>
    <pc:chgData name="Sylian Rodriguez" userId="8db62686-329c-4f86-9c22-1be1ed394b61" providerId="ADAL" clId="{3AD226B5-C4D2-4151-A4FD-4776EFDF55D6}"/>
    <pc:docChg chg="undo custSel modSld">
      <pc:chgData name="Sylian Rodriguez" userId="8db62686-329c-4f86-9c22-1be1ed394b61" providerId="ADAL" clId="{3AD226B5-C4D2-4151-A4FD-4776EFDF55D6}" dt="2025-01-21T00:11:20.719" v="254" actId="1076"/>
      <pc:docMkLst>
        <pc:docMk/>
      </pc:docMkLst>
      <pc:sldChg chg="modSp mod">
        <pc:chgData name="Sylian Rodriguez" userId="8db62686-329c-4f86-9c22-1be1ed394b61" providerId="ADAL" clId="{3AD226B5-C4D2-4151-A4FD-4776EFDF55D6}" dt="2025-01-20T23:49:32.811" v="154" actId="14100"/>
        <pc:sldMkLst>
          <pc:docMk/>
          <pc:sldMk cId="2374883161" sldId="262"/>
        </pc:sldMkLst>
        <pc:spChg chg="mod">
          <ac:chgData name="Sylian Rodriguez" userId="8db62686-329c-4f86-9c22-1be1ed394b61" providerId="ADAL" clId="{3AD226B5-C4D2-4151-A4FD-4776EFDF55D6}" dt="2025-01-20T23:49:32.811" v="154" actId="14100"/>
          <ac:spMkLst>
            <pc:docMk/>
            <pc:sldMk cId="2374883161" sldId="262"/>
            <ac:spMk id="8" creationId="{339AF0BA-A9CB-2E12-1FFA-CC4CEFB99513}"/>
          </ac:spMkLst>
        </pc:spChg>
      </pc:sldChg>
      <pc:sldChg chg="delSp modSp mod">
        <pc:chgData name="Sylian Rodriguez" userId="8db62686-329c-4f86-9c22-1be1ed394b61" providerId="ADAL" clId="{3AD226B5-C4D2-4151-A4FD-4776EFDF55D6}" dt="2025-01-20T23:48:40.980" v="153" actId="1076"/>
        <pc:sldMkLst>
          <pc:docMk/>
          <pc:sldMk cId="1462609083" sldId="273"/>
        </pc:sldMkLst>
        <pc:spChg chg="del">
          <ac:chgData name="Sylian Rodriguez" userId="8db62686-329c-4f86-9c22-1be1ed394b61" providerId="ADAL" clId="{3AD226B5-C4D2-4151-A4FD-4776EFDF55D6}" dt="2025-01-20T23:48:37.106" v="152" actId="478"/>
          <ac:spMkLst>
            <pc:docMk/>
            <pc:sldMk cId="1462609083" sldId="273"/>
            <ac:spMk id="12" creationId="{2AA5448C-0FB5-1B06-24CF-63CD119F83D9}"/>
          </ac:spMkLst>
        </pc:spChg>
        <pc:picChg chg="mod">
          <ac:chgData name="Sylian Rodriguez" userId="8db62686-329c-4f86-9c22-1be1ed394b61" providerId="ADAL" clId="{3AD226B5-C4D2-4151-A4FD-4776EFDF55D6}" dt="2025-01-20T23:48:40.980" v="153" actId="1076"/>
          <ac:picMkLst>
            <pc:docMk/>
            <pc:sldMk cId="1462609083" sldId="273"/>
            <ac:picMk id="3" creationId="{4CD61134-317C-6912-9B27-27D4B416F481}"/>
          </ac:picMkLst>
        </pc:picChg>
      </pc:sldChg>
      <pc:sldChg chg="modSp mod">
        <pc:chgData name="Sylian Rodriguez" userId="8db62686-329c-4f86-9c22-1be1ed394b61" providerId="ADAL" clId="{3AD226B5-C4D2-4151-A4FD-4776EFDF55D6}" dt="2025-01-20T23:53:50.466" v="182" actId="6549"/>
        <pc:sldMkLst>
          <pc:docMk/>
          <pc:sldMk cId="2822439273" sldId="280"/>
        </pc:sldMkLst>
        <pc:spChg chg="mod">
          <ac:chgData name="Sylian Rodriguez" userId="8db62686-329c-4f86-9c22-1be1ed394b61" providerId="ADAL" clId="{3AD226B5-C4D2-4151-A4FD-4776EFDF55D6}" dt="2025-01-20T23:53:50.466" v="182" actId="6549"/>
          <ac:spMkLst>
            <pc:docMk/>
            <pc:sldMk cId="2822439273" sldId="280"/>
            <ac:spMk id="20" creationId="{A82635E5-901C-A688-D40B-1759718DF57C}"/>
          </ac:spMkLst>
        </pc:spChg>
      </pc:sldChg>
      <pc:sldChg chg="modSp mod">
        <pc:chgData name="Sylian Rodriguez" userId="8db62686-329c-4f86-9c22-1be1ed394b61" providerId="ADAL" clId="{3AD226B5-C4D2-4151-A4FD-4776EFDF55D6}" dt="2025-01-20T23:54:14.827" v="211" actId="6549"/>
        <pc:sldMkLst>
          <pc:docMk/>
          <pc:sldMk cId="3692122158" sldId="283"/>
        </pc:sldMkLst>
        <pc:spChg chg="mod">
          <ac:chgData name="Sylian Rodriguez" userId="8db62686-329c-4f86-9c22-1be1ed394b61" providerId="ADAL" clId="{3AD226B5-C4D2-4151-A4FD-4776EFDF55D6}" dt="2025-01-20T23:54:14.827" v="211" actId="6549"/>
          <ac:spMkLst>
            <pc:docMk/>
            <pc:sldMk cId="3692122158" sldId="283"/>
            <ac:spMk id="22" creationId="{C9F280C0-4026-42ED-AEA7-1543259B6B3C}"/>
          </ac:spMkLst>
        </pc:spChg>
      </pc:sldChg>
      <pc:sldChg chg="addSp delSp modSp mod delAnim modAnim">
        <pc:chgData name="Sylian Rodriguez" userId="8db62686-329c-4f86-9c22-1be1ed394b61" providerId="ADAL" clId="{3AD226B5-C4D2-4151-A4FD-4776EFDF55D6}" dt="2025-01-20T23:54:59.056" v="213" actId="14100"/>
        <pc:sldMkLst>
          <pc:docMk/>
          <pc:sldMk cId="2621699371" sldId="288"/>
        </pc:sldMkLst>
        <pc:spChg chg="add mod">
          <ac:chgData name="Sylian Rodriguez" userId="8db62686-329c-4f86-9c22-1be1ed394b61" providerId="ADAL" clId="{3AD226B5-C4D2-4151-A4FD-4776EFDF55D6}" dt="2025-01-20T23:54:56.218" v="212" actId="14100"/>
          <ac:spMkLst>
            <pc:docMk/>
            <pc:sldMk cId="2621699371" sldId="288"/>
            <ac:spMk id="2" creationId="{BD3B55A6-0091-ECFF-5DC3-200135A939B6}"/>
          </ac:spMkLst>
        </pc:spChg>
        <pc:spChg chg="add mod">
          <ac:chgData name="Sylian Rodriguez" userId="8db62686-329c-4f86-9c22-1be1ed394b61" providerId="ADAL" clId="{3AD226B5-C4D2-4151-A4FD-4776EFDF55D6}" dt="2025-01-20T23:54:59.056" v="213" actId="14100"/>
          <ac:spMkLst>
            <pc:docMk/>
            <pc:sldMk cId="2621699371" sldId="288"/>
            <ac:spMk id="3" creationId="{20FE9D14-2BE7-8D87-5401-94204480B262}"/>
          </ac:spMkLst>
        </pc:spChg>
        <pc:spChg chg="add mod">
          <ac:chgData name="Sylian Rodriguez" userId="8db62686-329c-4f86-9c22-1be1ed394b61" providerId="ADAL" clId="{3AD226B5-C4D2-4151-A4FD-4776EFDF55D6}" dt="2025-01-20T23:34:54.294" v="114" actId="1076"/>
          <ac:spMkLst>
            <pc:docMk/>
            <pc:sldMk cId="2621699371" sldId="288"/>
            <ac:spMk id="4" creationId="{3C49874E-746F-557A-4592-D31BE06005BA}"/>
          </ac:spMkLst>
        </pc:spChg>
        <pc:spChg chg="add del mod">
          <ac:chgData name="Sylian Rodriguez" userId="8db62686-329c-4f86-9c22-1be1ed394b61" providerId="ADAL" clId="{3AD226B5-C4D2-4151-A4FD-4776EFDF55D6}" dt="2025-01-20T23:33:18.040" v="96" actId="478"/>
          <ac:spMkLst>
            <pc:docMk/>
            <pc:sldMk cId="2621699371" sldId="288"/>
            <ac:spMk id="5" creationId="{77BB544E-DD93-C71D-3E44-72D229BAE577}"/>
          </ac:spMkLst>
        </pc:spChg>
        <pc:spChg chg="mod">
          <ac:chgData name="Sylian Rodriguez" userId="8db62686-329c-4f86-9c22-1be1ed394b61" providerId="ADAL" clId="{3AD226B5-C4D2-4151-A4FD-4776EFDF55D6}" dt="2025-01-20T23:32:24.398" v="82" actId="1076"/>
          <ac:spMkLst>
            <pc:docMk/>
            <pc:sldMk cId="2621699371" sldId="288"/>
            <ac:spMk id="12" creationId="{04D29D29-AD2C-9111-36CF-172E957D29A8}"/>
          </ac:spMkLst>
        </pc:spChg>
        <pc:graphicFrameChg chg="mod modGraphic">
          <ac:chgData name="Sylian Rodriguez" userId="8db62686-329c-4f86-9c22-1be1ed394b61" providerId="ADAL" clId="{3AD226B5-C4D2-4151-A4FD-4776EFDF55D6}" dt="2025-01-20T23:34:35.730" v="109" actId="1076"/>
          <ac:graphicFrameMkLst>
            <pc:docMk/>
            <pc:sldMk cId="2621699371" sldId="288"/>
            <ac:graphicFrameMk id="10" creationId="{AE4D93C8-2BF7-C392-47A0-B6A41C10817A}"/>
          </ac:graphicFrameMkLst>
        </pc:graphicFrameChg>
      </pc:sldChg>
      <pc:sldChg chg="addSp delSp modSp mod">
        <pc:chgData name="Sylian Rodriguez" userId="8db62686-329c-4f86-9c22-1be1ed394b61" providerId="ADAL" clId="{3AD226B5-C4D2-4151-A4FD-4776EFDF55D6}" dt="2025-01-21T00:10:09.736" v="239" actId="14100"/>
        <pc:sldMkLst>
          <pc:docMk/>
          <pc:sldMk cId="2637733928" sldId="291"/>
        </pc:sldMkLst>
        <pc:spChg chg="add mod">
          <ac:chgData name="Sylian Rodriguez" userId="8db62686-329c-4f86-9c22-1be1ed394b61" providerId="ADAL" clId="{3AD226B5-C4D2-4151-A4FD-4776EFDF55D6}" dt="2025-01-21T00:10:09.736" v="239" actId="14100"/>
          <ac:spMkLst>
            <pc:docMk/>
            <pc:sldMk cId="2637733928" sldId="291"/>
            <ac:spMk id="2" creationId="{75352D6D-B2D1-002C-0040-ADADFD12AE29}"/>
          </ac:spMkLst>
        </pc:spChg>
        <pc:spChg chg="mod">
          <ac:chgData name="Sylian Rodriguez" userId="8db62686-329c-4f86-9c22-1be1ed394b61" providerId="ADAL" clId="{3AD226B5-C4D2-4151-A4FD-4776EFDF55D6}" dt="2025-01-20T23:40:32.664" v="144" actId="14100"/>
          <ac:spMkLst>
            <pc:docMk/>
            <pc:sldMk cId="2637733928" sldId="291"/>
            <ac:spMk id="16" creationId="{12314231-8B89-104F-FD3A-F9E3C35AE7B9}"/>
          </ac:spMkLst>
        </pc:spChg>
        <pc:picChg chg="del mod">
          <ac:chgData name="Sylian Rodriguez" userId="8db62686-329c-4f86-9c22-1be1ed394b61" providerId="ADAL" clId="{3AD226B5-C4D2-4151-A4FD-4776EFDF55D6}" dt="2025-01-21T00:08:21.433" v="232" actId="478"/>
          <ac:picMkLst>
            <pc:docMk/>
            <pc:sldMk cId="2637733928" sldId="291"/>
            <ac:picMk id="4" creationId="{62C42FFF-5CEC-035B-4DF0-E386C6AB045F}"/>
          </ac:picMkLst>
        </pc:picChg>
        <pc:picChg chg="add mod">
          <ac:chgData name="Sylian Rodriguez" userId="8db62686-329c-4f86-9c22-1be1ed394b61" providerId="ADAL" clId="{3AD226B5-C4D2-4151-A4FD-4776EFDF55D6}" dt="2025-01-21T00:10:07.719" v="238" actId="14100"/>
          <ac:picMkLst>
            <pc:docMk/>
            <pc:sldMk cId="2637733928" sldId="291"/>
            <ac:picMk id="6" creationId="{99E0BE9A-2E38-2FE9-2BFE-D8ADBF32446A}"/>
          </ac:picMkLst>
        </pc:picChg>
      </pc:sldChg>
      <pc:sldChg chg="modSp mod">
        <pc:chgData name="Sylian Rodriguez" userId="8db62686-329c-4f86-9c22-1be1ed394b61" providerId="ADAL" clId="{3AD226B5-C4D2-4151-A4FD-4776EFDF55D6}" dt="2025-01-20T23:57:32.813" v="222" actId="20577"/>
        <pc:sldMkLst>
          <pc:docMk/>
          <pc:sldMk cId="924728407" sldId="294"/>
        </pc:sldMkLst>
        <pc:spChg chg="mod">
          <ac:chgData name="Sylian Rodriguez" userId="8db62686-329c-4f86-9c22-1be1ed394b61" providerId="ADAL" clId="{3AD226B5-C4D2-4151-A4FD-4776EFDF55D6}" dt="2025-01-20T23:57:32.813" v="222" actId="20577"/>
          <ac:spMkLst>
            <pc:docMk/>
            <pc:sldMk cId="924728407" sldId="294"/>
            <ac:spMk id="51" creationId="{BE455BBE-29D0-8982-C046-5657571203B6}"/>
          </ac:spMkLst>
        </pc:spChg>
      </pc:sldChg>
      <pc:sldChg chg="addSp modSp mod modAnim">
        <pc:chgData name="Sylian Rodriguez" userId="8db62686-329c-4f86-9c22-1be1ed394b61" providerId="ADAL" clId="{3AD226B5-C4D2-4151-A4FD-4776EFDF55D6}" dt="2025-01-20T23:55:26.891" v="214" actId="14100"/>
        <pc:sldMkLst>
          <pc:docMk/>
          <pc:sldMk cId="1354111155" sldId="295"/>
        </pc:sldMkLst>
        <pc:spChg chg="add mod">
          <ac:chgData name="Sylian Rodriguez" userId="8db62686-329c-4f86-9c22-1be1ed394b61" providerId="ADAL" clId="{3AD226B5-C4D2-4151-A4FD-4776EFDF55D6}" dt="2025-01-20T23:55:26.891" v="214" actId="14100"/>
          <ac:spMkLst>
            <pc:docMk/>
            <pc:sldMk cId="1354111155" sldId="295"/>
            <ac:spMk id="2" creationId="{8F5F5382-CB7A-CD99-88A9-03B213416EE9}"/>
          </ac:spMkLst>
        </pc:spChg>
        <pc:spChg chg="mod">
          <ac:chgData name="Sylian Rodriguez" userId="8db62686-329c-4f86-9c22-1be1ed394b61" providerId="ADAL" clId="{3AD226B5-C4D2-4151-A4FD-4776EFDF55D6}" dt="2025-01-20T23:36:00.379" v="121" actId="14100"/>
          <ac:spMkLst>
            <pc:docMk/>
            <pc:sldMk cId="1354111155" sldId="295"/>
            <ac:spMk id="6" creationId="{59B8D2A9-7BFC-ED84-EE63-141F10760A45}"/>
          </ac:spMkLst>
        </pc:spChg>
        <pc:spChg chg="mod">
          <ac:chgData name="Sylian Rodriguez" userId="8db62686-329c-4f86-9c22-1be1ed394b61" providerId="ADAL" clId="{3AD226B5-C4D2-4151-A4FD-4776EFDF55D6}" dt="2025-01-20T23:29:03.779" v="4" actId="1076"/>
          <ac:spMkLst>
            <pc:docMk/>
            <pc:sldMk cId="1354111155" sldId="295"/>
            <ac:spMk id="10" creationId="{730BA331-55C6-B729-2525-9F9D9AA06F1E}"/>
          </ac:spMkLst>
        </pc:spChg>
        <pc:picChg chg="mod">
          <ac:chgData name="Sylian Rodriguez" userId="8db62686-329c-4f86-9c22-1be1ed394b61" providerId="ADAL" clId="{3AD226B5-C4D2-4151-A4FD-4776EFDF55D6}" dt="2025-01-20T23:35:21.132" v="117" actId="1076"/>
          <ac:picMkLst>
            <pc:docMk/>
            <pc:sldMk cId="1354111155" sldId="295"/>
            <ac:picMk id="17" creationId="{26A38AF5-4BD5-CFE7-CF6B-AB666028D1BC}"/>
          </ac:picMkLst>
        </pc:picChg>
      </pc:sldChg>
      <pc:sldChg chg="addSp delSp modSp mod">
        <pc:chgData name="Sylian Rodriguez" userId="8db62686-329c-4f86-9c22-1be1ed394b61" providerId="ADAL" clId="{3AD226B5-C4D2-4151-A4FD-4776EFDF55D6}" dt="2025-01-21T00:11:20.719" v="254" actId="1076"/>
        <pc:sldMkLst>
          <pc:docMk/>
          <pc:sldMk cId="794394708" sldId="297"/>
        </pc:sldMkLst>
        <pc:spChg chg="add del mod">
          <ac:chgData name="Sylian Rodriguez" userId="8db62686-329c-4f86-9c22-1be1ed394b61" providerId="ADAL" clId="{3AD226B5-C4D2-4151-A4FD-4776EFDF55D6}" dt="2025-01-21T00:07:34.350" v="224" actId="478"/>
          <ac:spMkLst>
            <pc:docMk/>
            <pc:sldMk cId="794394708" sldId="297"/>
            <ac:spMk id="3" creationId="{321FAEF5-1230-E629-2AE1-CFDC8DF75017}"/>
          </ac:spMkLst>
        </pc:spChg>
        <pc:spChg chg="add mod">
          <ac:chgData name="Sylian Rodriguez" userId="8db62686-329c-4f86-9c22-1be1ed394b61" providerId="ADAL" clId="{3AD226B5-C4D2-4151-A4FD-4776EFDF55D6}" dt="2025-01-21T00:11:20.719" v="254" actId="1076"/>
          <ac:spMkLst>
            <pc:docMk/>
            <pc:sldMk cId="794394708" sldId="297"/>
            <ac:spMk id="6" creationId="{B19D4B59-831A-4FAC-9410-D845E3C6423C}"/>
          </ac:spMkLst>
        </pc:spChg>
        <pc:spChg chg="mod">
          <ac:chgData name="Sylian Rodriguez" userId="8db62686-329c-4f86-9c22-1be1ed394b61" providerId="ADAL" clId="{3AD226B5-C4D2-4151-A4FD-4776EFDF55D6}" dt="2025-01-21T00:10:45.521" v="246" actId="14100"/>
          <ac:spMkLst>
            <pc:docMk/>
            <pc:sldMk cId="794394708" sldId="297"/>
            <ac:spMk id="11" creationId="{71BDFAD4-1D1F-AAFB-8D36-CBAC54568E4E}"/>
          </ac:spMkLst>
        </pc:spChg>
        <pc:spChg chg="mod">
          <ac:chgData name="Sylian Rodriguez" userId="8db62686-329c-4f86-9c22-1be1ed394b61" providerId="ADAL" clId="{3AD226B5-C4D2-4151-A4FD-4776EFDF55D6}" dt="2025-01-20T23:38:02.154" v="134" actId="14100"/>
          <ac:spMkLst>
            <pc:docMk/>
            <pc:sldMk cId="794394708" sldId="297"/>
            <ac:spMk id="12" creationId="{EDEBEF94-66E1-391B-FFE4-30067C1F604E}"/>
          </ac:spMkLst>
        </pc:spChg>
        <pc:picChg chg="add mod">
          <ac:chgData name="Sylian Rodriguez" userId="8db62686-329c-4f86-9c22-1be1ed394b61" providerId="ADAL" clId="{3AD226B5-C4D2-4151-A4FD-4776EFDF55D6}" dt="2025-01-21T00:11:14.587" v="253" actId="14100"/>
          <ac:picMkLst>
            <pc:docMk/>
            <pc:sldMk cId="794394708" sldId="297"/>
            <ac:picMk id="4" creationId="{DF14DE73-A203-891C-7634-97A12F5B3821}"/>
          </ac:picMkLst>
        </pc:picChg>
        <pc:picChg chg="del mod">
          <ac:chgData name="Sylian Rodriguez" userId="8db62686-329c-4f86-9c22-1be1ed394b61" providerId="ADAL" clId="{3AD226B5-C4D2-4151-A4FD-4776EFDF55D6}" dt="2025-01-21T00:07:33.220" v="223" actId="478"/>
          <ac:picMkLst>
            <pc:docMk/>
            <pc:sldMk cId="794394708" sldId="297"/>
            <ac:picMk id="5" creationId="{A39A2BF9-86D2-6E17-4F81-1FB1B848DB7D}"/>
          </ac:picMkLst>
        </pc:picChg>
      </pc:sldChg>
    </pc:docChg>
  </pc:docChgLst>
  <pc:docChgLst>
    <pc:chgData name="Sylian Rodriguez" userId="S::srodriguez@anchorqea.com::8db62686-329c-4f86-9c22-1be1ed394b61" providerId="AD" clId="Web-{26CF512A-04FE-C108-531D-79A0DADA37E1}"/>
    <pc:docChg chg="modSld">
      <pc:chgData name="Sylian Rodriguez" userId="S::srodriguez@anchorqea.com::8db62686-329c-4f86-9c22-1be1ed394b61" providerId="AD" clId="Web-{26CF512A-04FE-C108-531D-79A0DADA37E1}" dt="2025-01-09T00:01:07.653" v="22"/>
      <pc:docMkLst>
        <pc:docMk/>
      </pc:docMkLst>
      <pc:sldChg chg="modNotes">
        <pc:chgData name="Sylian Rodriguez" userId="S::srodriguez@anchorqea.com::8db62686-329c-4f86-9c22-1be1ed394b61" providerId="AD" clId="Web-{26CF512A-04FE-C108-531D-79A0DADA37E1}" dt="2025-01-08T23:59:39.994" v="20"/>
        <pc:sldMkLst>
          <pc:docMk/>
          <pc:sldMk cId="3484139059" sldId="274"/>
        </pc:sldMkLst>
      </pc:sldChg>
      <pc:sldChg chg="modNotes">
        <pc:chgData name="Sylian Rodriguez" userId="S::srodriguez@anchorqea.com::8db62686-329c-4f86-9c22-1be1ed394b61" providerId="AD" clId="Web-{26CF512A-04FE-C108-531D-79A0DADA37E1}" dt="2025-01-09T00:01:07.653" v="22"/>
        <pc:sldMkLst>
          <pc:docMk/>
          <pc:sldMk cId="3902218872" sldId="278"/>
        </pc:sldMkLst>
      </pc:sldChg>
    </pc:docChg>
  </pc:docChgLst>
  <pc:docChgLst>
    <pc:chgData name="Carmen Oldham" userId="e9b03065-b838-4218-a68e-08a156544b48" providerId="ADAL" clId="{D4638B28-EC78-481E-AD95-20DCF555C9C8}"/>
    <pc:docChg chg="undo custSel modSld">
      <pc:chgData name="Carmen Oldham" userId="e9b03065-b838-4218-a68e-08a156544b48" providerId="ADAL" clId="{D4638B28-EC78-481E-AD95-20DCF555C9C8}" dt="2025-01-20T21:07:12.602" v="42" actId="14100"/>
      <pc:docMkLst>
        <pc:docMk/>
      </pc:docMkLst>
      <pc:sldChg chg="modSp mod">
        <pc:chgData name="Carmen Oldham" userId="e9b03065-b838-4218-a68e-08a156544b48" providerId="ADAL" clId="{D4638B28-EC78-481E-AD95-20DCF555C9C8}" dt="2025-01-20T20:55:07.953" v="0" actId="2085"/>
        <pc:sldMkLst>
          <pc:docMk/>
          <pc:sldMk cId="2374883161" sldId="262"/>
        </pc:sldMkLst>
        <pc:spChg chg="mod">
          <ac:chgData name="Carmen Oldham" userId="e9b03065-b838-4218-a68e-08a156544b48" providerId="ADAL" clId="{D4638B28-EC78-481E-AD95-20DCF555C9C8}" dt="2025-01-20T20:55:07.953" v="0" actId="2085"/>
          <ac:spMkLst>
            <pc:docMk/>
            <pc:sldMk cId="2374883161" sldId="262"/>
            <ac:spMk id="4" creationId="{2469E967-C630-244B-3D7F-EE3A082DA241}"/>
          </ac:spMkLst>
        </pc:spChg>
        <pc:spChg chg="mod">
          <ac:chgData name="Carmen Oldham" userId="e9b03065-b838-4218-a68e-08a156544b48" providerId="ADAL" clId="{D4638B28-EC78-481E-AD95-20DCF555C9C8}" dt="2025-01-20T20:55:07.953" v="0" actId="2085"/>
          <ac:spMkLst>
            <pc:docMk/>
            <pc:sldMk cId="2374883161" sldId="262"/>
            <ac:spMk id="6" creationId="{C2247FB9-E210-86D2-3901-E720D409382C}"/>
          </ac:spMkLst>
        </pc:spChg>
        <pc:spChg chg="mod">
          <ac:chgData name="Carmen Oldham" userId="e9b03065-b838-4218-a68e-08a156544b48" providerId="ADAL" clId="{D4638B28-EC78-481E-AD95-20DCF555C9C8}" dt="2025-01-20T20:55:07.953" v="0" actId="2085"/>
          <ac:spMkLst>
            <pc:docMk/>
            <pc:sldMk cId="2374883161" sldId="262"/>
            <ac:spMk id="7" creationId="{A110506D-9649-13C0-BF43-19B8D8E84CC3}"/>
          </ac:spMkLst>
        </pc:spChg>
        <pc:spChg chg="mod">
          <ac:chgData name="Carmen Oldham" userId="e9b03065-b838-4218-a68e-08a156544b48" providerId="ADAL" clId="{D4638B28-EC78-481E-AD95-20DCF555C9C8}" dt="2025-01-20T20:55:07.953" v="0" actId="2085"/>
          <ac:spMkLst>
            <pc:docMk/>
            <pc:sldMk cId="2374883161" sldId="262"/>
            <ac:spMk id="8" creationId="{339AF0BA-A9CB-2E12-1FFA-CC4CEFB99513}"/>
          </ac:spMkLst>
        </pc:spChg>
        <pc:picChg chg="mod">
          <ac:chgData name="Carmen Oldham" userId="e9b03065-b838-4218-a68e-08a156544b48" providerId="ADAL" clId="{D4638B28-EC78-481E-AD95-20DCF555C9C8}" dt="2025-01-20T20:55:07.953" v="0" actId="2085"/>
          <ac:picMkLst>
            <pc:docMk/>
            <pc:sldMk cId="2374883161" sldId="262"/>
            <ac:picMk id="3" creationId="{D7AF363C-80C9-812D-CD6B-646FA99D9ACF}"/>
          </ac:picMkLst>
        </pc:picChg>
        <pc:picChg chg="mod">
          <ac:chgData name="Carmen Oldham" userId="e9b03065-b838-4218-a68e-08a156544b48" providerId="ADAL" clId="{D4638B28-EC78-481E-AD95-20DCF555C9C8}" dt="2025-01-20T20:55:07.953" v="0" actId="2085"/>
          <ac:picMkLst>
            <pc:docMk/>
            <pc:sldMk cId="2374883161" sldId="262"/>
            <ac:picMk id="5" creationId="{5B749109-F2A5-3325-3CFA-3E261D155CF1}"/>
          </ac:picMkLst>
        </pc:picChg>
      </pc:sldChg>
      <pc:sldChg chg="modSp mod">
        <pc:chgData name="Carmen Oldham" userId="e9b03065-b838-4218-a68e-08a156544b48" providerId="ADAL" clId="{D4638B28-EC78-481E-AD95-20DCF555C9C8}" dt="2025-01-20T21:06:53.957" v="40" actId="1076"/>
        <pc:sldMkLst>
          <pc:docMk/>
          <pc:sldMk cId="2637733928" sldId="291"/>
        </pc:sldMkLst>
        <pc:spChg chg="mod">
          <ac:chgData name="Carmen Oldham" userId="e9b03065-b838-4218-a68e-08a156544b48" providerId="ADAL" clId="{D4638B28-EC78-481E-AD95-20DCF555C9C8}" dt="2025-01-20T21:00:14.929" v="22" actId="20577"/>
          <ac:spMkLst>
            <pc:docMk/>
            <pc:sldMk cId="2637733928" sldId="291"/>
            <ac:spMk id="3" creationId="{0A9B4EE4-5D09-70E8-53E1-00C9214517A6}"/>
          </ac:spMkLst>
        </pc:spChg>
        <pc:spChg chg="mod">
          <ac:chgData name="Carmen Oldham" userId="e9b03065-b838-4218-a68e-08a156544b48" providerId="ADAL" clId="{D4638B28-EC78-481E-AD95-20DCF555C9C8}" dt="2025-01-20T21:02:04.929" v="37" actId="14100"/>
          <ac:spMkLst>
            <pc:docMk/>
            <pc:sldMk cId="2637733928" sldId="291"/>
            <ac:spMk id="16" creationId="{12314231-8B89-104F-FD3A-F9E3C35AE7B9}"/>
          </ac:spMkLst>
        </pc:spChg>
        <pc:picChg chg="mod">
          <ac:chgData name="Carmen Oldham" userId="e9b03065-b838-4218-a68e-08a156544b48" providerId="ADAL" clId="{D4638B28-EC78-481E-AD95-20DCF555C9C8}" dt="2025-01-20T21:06:53.957" v="40" actId="1076"/>
          <ac:picMkLst>
            <pc:docMk/>
            <pc:sldMk cId="2637733928" sldId="291"/>
            <ac:picMk id="4" creationId="{62C42FFF-5CEC-035B-4DF0-E386C6AB045F}"/>
          </ac:picMkLst>
        </pc:picChg>
      </pc:sldChg>
      <pc:sldChg chg="addSp delSp modSp mod chgLayout">
        <pc:chgData name="Carmen Oldham" userId="e9b03065-b838-4218-a68e-08a156544b48" providerId="ADAL" clId="{D4638B28-EC78-481E-AD95-20DCF555C9C8}" dt="2025-01-20T21:07:12.602" v="42" actId="14100"/>
        <pc:sldMkLst>
          <pc:docMk/>
          <pc:sldMk cId="794394708" sldId="297"/>
        </pc:sldMkLst>
        <pc:spChg chg="add del mod">
          <ac:chgData name="Carmen Oldham" userId="e9b03065-b838-4218-a68e-08a156544b48" providerId="ADAL" clId="{D4638B28-EC78-481E-AD95-20DCF555C9C8}" dt="2025-01-20T20:58:43.585" v="12" actId="6264"/>
          <ac:spMkLst>
            <pc:docMk/>
            <pc:sldMk cId="794394708" sldId="297"/>
            <ac:spMk id="2" creationId="{88A85551-B2DD-E88E-1486-2322AADBCD66}"/>
          </ac:spMkLst>
        </pc:spChg>
        <pc:spChg chg="add del mod">
          <ac:chgData name="Carmen Oldham" userId="e9b03065-b838-4218-a68e-08a156544b48" providerId="ADAL" clId="{D4638B28-EC78-481E-AD95-20DCF555C9C8}" dt="2025-01-20T20:58:43.585" v="12" actId="6264"/>
          <ac:spMkLst>
            <pc:docMk/>
            <pc:sldMk cId="794394708" sldId="297"/>
            <ac:spMk id="3" creationId="{B17DFF1E-AA26-44B5-B7BB-99511530387B}"/>
          </ac:spMkLst>
        </pc:spChg>
        <pc:spChg chg="add del mod">
          <ac:chgData name="Carmen Oldham" userId="e9b03065-b838-4218-a68e-08a156544b48" providerId="ADAL" clId="{D4638B28-EC78-481E-AD95-20DCF555C9C8}" dt="2025-01-20T20:58:43.585" v="12" actId="6264"/>
          <ac:spMkLst>
            <pc:docMk/>
            <pc:sldMk cId="794394708" sldId="297"/>
            <ac:spMk id="4" creationId="{9321BAFE-B914-F884-D904-E7E07CEFB315}"/>
          </ac:spMkLst>
        </pc:spChg>
        <pc:spChg chg="add del mod ord">
          <ac:chgData name="Carmen Oldham" userId="e9b03065-b838-4218-a68e-08a156544b48" providerId="ADAL" clId="{D4638B28-EC78-481E-AD95-20DCF555C9C8}" dt="2025-01-20T20:59:10.232" v="17" actId="478"/>
          <ac:spMkLst>
            <pc:docMk/>
            <pc:sldMk cId="794394708" sldId="297"/>
            <ac:spMk id="6" creationId="{5B791639-9D48-14A2-6EB1-A441D147B751}"/>
          </ac:spMkLst>
        </pc:spChg>
        <pc:spChg chg="mod ord">
          <ac:chgData name="Carmen Oldham" userId="e9b03065-b838-4218-a68e-08a156544b48" providerId="ADAL" clId="{D4638B28-EC78-481E-AD95-20DCF555C9C8}" dt="2025-01-20T21:01:00.840" v="33" actId="14100"/>
          <ac:spMkLst>
            <pc:docMk/>
            <pc:sldMk cId="794394708" sldId="297"/>
            <ac:spMk id="11" creationId="{71BDFAD4-1D1F-AAFB-8D36-CBAC54568E4E}"/>
          </ac:spMkLst>
        </pc:spChg>
        <pc:spChg chg="mod ord">
          <ac:chgData name="Carmen Oldham" userId="e9b03065-b838-4218-a68e-08a156544b48" providerId="ADAL" clId="{D4638B28-EC78-481E-AD95-20DCF555C9C8}" dt="2025-01-20T21:07:12.602" v="42" actId="14100"/>
          <ac:spMkLst>
            <pc:docMk/>
            <pc:sldMk cId="794394708" sldId="297"/>
            <ac:spMk id="12" creationId="{EDEBEF94-66E1-391B-FFE4-30067C1F604E}"/>
          </ac:spMkLst>
        </pc:spChg>
        <pc:picChg chg="mod ord">
          <ac:chgData name="Carmen Oldham" userId="e9b03065-b838-4218-a68e-08a156544b48" providerId="ADAL" clId="{D4638B28-EC78-481E-AD95-20DCF555C9C8}" dt="2025-01-20T21:01:00.185" v="32" actId="1076"/>
          <ac:picMkLst>
            <pc:docMk/>
            <pc:sldMk cId="794394708" sldId="297"/>
            <ac:picMk id="5" creationId="{A39A2BF9-86D2-6E17-4F81-1FB1B848DB7D}"/>
          </ac:picMkLst>
        </pc:picChg>
      </pc:sldChg>
    </pc:docChg>
  </pc:docChgLst>
  <pc:docChgLst>
    <pc:chgData name="Sylian Rodriguez" userId="8db62686-329c-4f86-9c22-1be1ed394b61" providerId="ADAL" clId="{018E7CB8-B477-4998-8CE3-730252208AC3}"/>
    <pc:docChg chg="modSld">
      <pc:chgData name="Sylian Rodriguez" userId="8db62686-329c-4f86-9c22-1be1ed394b61" providerId="ADAL" clId="{018E7CB8-B477-4998-8CE3-730252208AC3}" dt="2025-01-06T20:40:00.360" v="440" actId="20577"/>
      <pc:docMkLst>
        <pc:docMk/>
      </pc:docMkLst>
      <pc:sldChg chg="modNotesTx">
        <pc:chgData name="Sylian Rodriguez" userId="8db62686-329c-4f86-9c22-1be1ed394b61" providerId="ADAL" clId="{018E7CB8-B477-4998-8CE3-730252208AC3}" dt="2025-01-06T20:40:00.360" v="440" actId="20577"/>
        <pc:sldMkLst>
          <pc:docMk/>
          <pc:sldMk cId="2374883161" sldId="262"/>
        </pc:sldMkLst>
      </pc:sldChg>
    </pc:docChg>
  </pc:docChgLst>
  <pc:docChgLst>
    <pc:chgData name="Sylian Rodriguez" userId="S::srodriguez@anchorqea.com::8db62686-329c-4f86-9c22-1be1ed394b61" providerId="AD" clId="Web-{646269C2-EC00-2D02-B936-0681F23F8ADE}"/>
    <pc:docChg chg="modSld">
      <pc:chgData name="Sylian Rodriguez" userId="S::srodriguez@anchorqea.com::8db62686-329c-4f86-9c22-1be1ed394b61" providerId="AD" clId="Web-{646269C2-EC00-2D02-B936-0681F23F8ADE}" dt="2025-01-08T01:28:02.225" v="21" actId="20577"/>
      <pc:docMkLst>
        <pc:docMk/>
      </pc:docMkLst>
      <pc:sldChg chg="modSp">
        <pc:chgData name="Sylian Rodriguez" userId="S::srodriguez@anchorqea.com::8db62686-329c-4f86-9c22-1be1ed394b61" providerId="AD" clId="Web-{646269C2-EC00-2D02-B936-0681F23F8ADE}" dt="2025-01-08T01:26:51.583" v="16" actId="1076"/>
        <pc:sldMkLst>
          <pc:docMk/>
          <pc:sldMk cId="2374883161" sldId="262"/>
        </pc:sldMkLst>
        <pc:spChg chg="mod">
          <ac:chgData name="Sylian Rodriguez" userId="S::srodriguez@anchorqea.com::8db62686-329c-4f86-9c22-1be1ed394b61" providerId="AD" clId="Web-{646269C2-EC00-2D02-B936-0681F23F8ADE}" dt="2025-01-08T01:26:51.583" v="16" actId="1076"/>
          <ac:spMkLst>
            <pc:docMk/>
            <pc:sldMk cId="2374883161" sldId="262"/>
            <ac:spMk id="10" creationId="{E39A6F3C-5290-5E8A-A8FA-9766AEEB113B}"/>
          </ac:spMkLst>
        </pc:spChg>
        <pc:spChg chg="mod">
          <ac:chgData name="Sylian Rodriguez" userId="S::srodriguez@anchorqea.com::8db62686-329c-4f86-9c22-1be1ed394b61" providerId="AD" clId="Web-{646269C2-EC00-2D02-B936-0681F23F8ADE}" dt="2025-01-08T01:26:37.489" v="15"/>
          <ac:spMkLst>
            <pc:docMk/>
            <pc:sldMk cId="2374883161" sldId="262"/>
            <ac:spMk id="13" creationId="{17BFA6A8-6E6E-3112-059F-92A0085787CE}"/>
          </ac:spMkLst>
        </pc:spChg>
      </pc:sldChg>
      <pc:sldChg chg="modSp">
        <pc:chgData name="Sylian Rodriguez" userId="S::srodriguez@anchorqea.com::8db62686-329c-4f86-9c22-1be1ed394b61" providerId="AD" clId="Web-{646269C2-EC00-2D02-B936-0681F23F8ADE}" dt="2025-01-08T01:28:02.225" v="21" actId="20577"/>
        <pc:sldMkLst>
          <pc:docMk/>
          <pc:sldMk cId="3484139059" sldId="274"/>
        </pc:sldMkLst>
        <pc:spChg chg="mod">
          <ac:chgData name="Sylian Rodriguez" userId="S::srodriguez@anchorqea.com::8db62686-329c-4f86-9c22-1be1ed394b61" providerId="AD" clId="Web-{646269C2-EC00-2D02-B936-0681F23F8ADE}" dt="2025-01-08T01:23:54.985" v="10" actId="14100"/>
          <ac:spMkLst>
            <pc:docMk/>
            <pc:sldMk cId="3484139059" sldId="274"/>
            <ac:spMk id="2" creationId="{31575A53-E61D-43AC-0480-93C531D9F701}"/>
          </ac:spMkLst>
        </pc:spChg>
        <pc:spChg chg="mod">
          <ac:chgData name="Sylian Rodriguez" userId="S::srodriguez@anchorqea.com::8db62686-329c-4f86-9c22-1be1ed394b61" providerId="AD" clId="Web-{646269C2-EC00-2D02-B936-0681F23F8ADE}" dt="2025-01-08T01:28:02.225" v="21" actId="20577"/>
          <ac:spMkLst>
            <pc:docMk/>
            <pc:sldMk cId="3484139059" sldId="274"/>
            <ac:spMk id="13" creationId="{17BFA6A8-6E6E-3112-059F-92A0085787CE}"/>
          </ac:spMkLst>
        </pc:spChg>
      </pc:sldChg>
      <pc:sldChg chg="modSp">
        <pc:chgData name="Sylian Rodriguez" userId="S::srodriguez@anchorqea.com::8db62686-329c-4f86-9c22-1be1ed394b61" providerId="AD" clId="Web-{646269C2-EC00-2D02-B936-0681F23F8ADE}" dt="2025-01-08T01:23:37.938" v="9" actId="1076"/>
        <pc:sldMkLst>
          <pc:docMk/>
          <pc:sldMk cId="3902218872" sldId="278"/>
        </pc:sldMkLst>
      </pc:sldChg>
    </pc:docChg>
  </pc:docChgLst>
  <pc:docChgLst>
    <pc:chgData name="Sylian Rodriguez" userId="8db62686-329c-4f86-9c22-1be1ed394b61" providerId="ADAL" clId="{EC0FECB9-3328-4B42-BBD4-1D89583C440A}"/>
    <pc:docChg chg="custSel modSld">
      <pc:chgData name="Sylian Rodriguez" userId="8db62686-329c-4f86-9c22-1be1ed394b61" providerId="ADAL" clId="{EC0FECB9-3328-4B42-BBD4-1D89583C440A}" dt="2025-01-07T23:30:02.995" v="1363" actId="20577"/>
      <pc:docMkLst>
        <pc:docMk/>
      </pc:docMkLst>
      <pc:sldChg chg="modNotesTx">
        <pc:chgData name="Sylian Rodriguez" userId="8db62686-329c-4f86-9c22-1be1ed394b61" providerId="ADAL" clId="{EC0FECB9-3328-4B42-BBD4-1D89583C440A}" dt="2025-01-07T18:08:50.196" v="93" actId="20577"/>
        <pc:sldMkLst>
          <pc:docMk/>
          <pc:sldMk cId="2374883161" sldId="262"/>
        </pc:sldMkLst>
      </pc:sldChg>
      <pc:sldChg chg="modSp mod modNotesTx">
        <pc:chgData name="Sylian Rodriguez" userId="8db62686-329c-4f86-9c22-1be1ed394b61" providerId="ADAL" clId="{EC0FECB9-3328-4B42-BBD4-1D89583C440A}" dt="2025-01-07T18:09:43.981" v="99" actId="6549"/>
        <pc:sldMkLst>
          <pc:docMk/>
          <pc:sldMk cId="3484139059" sldId="274"/>
        </pc:sldMkLst>
        <pc:spChg chg="mod">
          <ac:chgData name="Sylian Rodriguez" userId="8db62686-329c-4f86-9c22-1be1ed394b61" providerId="ADAL" clId="{EC0FECB9-3328-4B42-BBD4-1D89583C440A}" dt="2025-01-07T18:09:43.981" v="99" actId="6549"/>
          <ac:spMkLst>
            <pc:docMk/>
            <pc:sldMk cId="3484139059" sldId="274"/>
            <ac:spMk id="13" creationId="{17BFA6A8-6E6E-3112-059F-92A0085787CE}"/>
          </ac:spMkLst>
        </pc:spChg>
        <pc:picChg chg="mod">
          <ac:chgData name="Sylian Rodriguez" userId="8db62686-329c-4f86-9c22-1be1ed394b61" providerId="ADAL" clId="{EC0FECB9-3328-4B42-BBD4-1D89583C440A}" dt="2025-01-06T21:07:42.074" v="55" actId="1076"/>
          <ac:picMkLst>
            <pc:docMk/>
            <pc:sldMk cId="3484139059" sldId="274"/>
            <ac:picMk id="3" creationId="{29165B84-9BDB-FE8C-CDC6-E54563844BA7}"/>
          </ac:picMkLst>
        </pc:picChg>
      </pc:sldChg>
      <pc:sldChg chg="modNotesTx">
        <pc:chgData name="Sylian Rodriguez" userId="8db62686-329c-4f86-9c22-1be1ed394b61" providerId="ADAL" clId="{EC0FECB9-3328-4B42-BBD4-1D89583C440A}" dt="2025-01-07T22:51:57.069" v="1237" actId="5793"/>
        <pc:sldMkLst>
          <pc:docMk/>
          <pc:sldMk cId="3781539576" sldId="276"/>
        </pc:sldMkLst>
      </pc:sldChg>
      <pc:sldChg chg="modSp mod modNotesTx">
        <pc:chgData name="Sylian Rodriguez" userId="8db62686-329c-4f86-9c22-1be1ed394b61" providerId="ADAL" clId="{EC0FECB9-3328-4B42-BBD4-1D89583C440A}" dt="2025-01-06T21:12:19.879" v="62" actId="20577"/>
        <pc:sldMkLst>
          <pc:docMk/>
          <pc:sldMk cId="3902218872" sldId="278"/>
        </pc:sldMkLst>
      </pc:sldChg>
      <pc:sldChg chg="modSp mod">
        <pc:chgData name="Sylian Rodriguez" userId="8db62686-329c-4f86-9c22-1be1ed394b61" providerId="ADAL" clId="{EC0FECB9-3328-4B42-BBD4-1D89583C440A}" dt="2025-01-06T21:13:54.204" v="70" actId="14"/>
        <pc:sldMkLst>
          <pc:docMk/>
          <pc:sldMk cId="1016459630" sldId="279"/>
        </pc:sldMkLst>
      </pc:sldChg>
      <pc:sldChg chg="modSp mod modNotesTx">
        <pc:chgData name="Sylian Rodriguez" userId="8db62686-329c-4f86-9c22-1be1ed394b61" providerId="ADAL" clId="{EC0FECB9-3328-4B42-BBD4-1D89583C440A}" dt="2025-01-07T18:36:14.155" v="200" actId="6549"/>
        <pc:sldMkLst>
          <pc:docMk/>
          <pc:sldMk cId="2822439273" sldId="280"/>
        </pc:sldMkLst>
        <pc:spChg chg="mod">
          <ac:chgData name="Sylian Rodriguez" userId="8db62686-329c-4f86-9c22-1be1ed394b61" providerId="ADAL" clId="{EC0FECB9-3328-4B42-BBD4-1D89583C440A}" dt="2025-01-07T18:32:28.622" v="142" actId="20577"/>
          <ac:spMkLst>
            <pc:docMk/>
            <pc:sldMk cId="2822439273" sldId="280"/>
            <ac:spMk id="57" creationId="{276C578E-8B27-BB4D-F888-BC7386C09159}"/>
          </ac:spMkLst>
        </pc:spChg>
      </pc:sldChg>
      <pc:sldChg chg="modNotesTx">
        <pc:chgData name="Sylian Rodriguez" userId="8db62686-329c-4f86-9c22-1be1ed394b61" providerId="ADAL" clId="{EC0FECB9-3328-4B42-BBD4-1D89583C440A}" dt="2025-01-07T18:12:48.965" v="139" actId="6549"/>
        <pc:sldMkLst>
          <pc:docMk/>
          <pc:sldMk cId="3065747930" sldId="281"/>
        </pc:sldMkLst>
      </pc:sldChg>
      <pc:sldChg chg="modSp mod modNotesTx">
        <pc:chgData name="Sylian Rodriguez" userId="8db62686-329c-4f86-9c22-1be1ed394b61" providerId="ADAL" clId="{EC0FECB9-3328-4B42-BBD4-1D89583C440A}" dt="2025-01-07T23:13:12.384" v="1361" actId="6549"/>
        <pc:sldMkLst>
          <pc:docMk/>
          <pc:sldMk cId="3692122158" sldId="283"/>
        </pc:sldMkLst>
        <pc:spChg chg="mod">
          <ac:chgData name="Sylian Rodriguez" userId="8db62686-329c-4f86-9c22-1be1ed394b61" providerId="ADAL" clId="{EC0FECB9-3328-4B42-BBD4-1D89583C440A}" dt="2025-01-07T18:35:57.477" v="188" actId="20577"/>
          <ac:spMkLst>
            <pc:docMk/>
            <pc:sldMk cId="3692122158" sldId="283"/>
            <ac:spMk id="9" creationId="{BC788B16-BF23-0B6D-BC33-CB6D48054349}"/>
          </ac:spMkLst>
        </pc:spChg>
      </pc:sldChg>
      <pc:sldChg chg="modSp mod modNotesTx">
        <pc:chgData name="Sylian Rodriguez" userId="8db62686-329c-4f86-9c22-1be1ed394b61" providerId="ADAL" clId="{EC0FECB9-3328-4B42-BBD4-1D89583C440A}" dt="2025-01-07T22:54:24.854" v="1262" actId="20577"/>
        <pc:sldMkLst>
          <pc:docMk/>
          <pc:sldMk cId="1455906076" sldId="285"/>
        </pc:sldMkLst>
      </pc:sldChg>
      <pc:sldChg chg="modSp mod modNotesTx">
        <pc:chgData name="Sylian Rodriguez" userId="8db62686-329c-4f86-9c22-1be1ed394b61" providerId="ADAL" clId="{EC0FECB9-3328-4B42-BBD4-1D89583C440A}" dt="2025-01-07T22:09:53.170" v="919" actId="6549"/>
        <pc:sldMkLst>
          <pc:docMk/>
          <pc:sldMk cId="2621699371" sldId="288"/>
        </pc:sldMkLst>
        <pc:graphicFrameChg chg="mod modGraphic">
          <ac:chgData name="Sylian Rodriguez" userId="8db62686-329c-4f86-9c22-1be1ed394b61" providerId="ADAL" clId="{EC0FECB9-3328-4B42-BBD4-1D89583C440A}" dt="2025-01-07T22:09:53.170" v="919" actId="6549"/>
          <ac:graphicFrameMkLst>
            <pc:docMk/>
            <pc:sldMk cId="2621699371" sldId="288"/>
            <ac:graphicFrameMk id="10" creationId="{AE4D93C8-2BF7-C392-47A0-B6A41C10817A}"/>
          </ac:graphicFrameMkLst>
        </pc:graphicFrameChg>
      </pc:sldChg>
      <pc:sldChg chg="modSp mod modNotesTx">
        <pc:chgData name="Sylian Rodriguez" userId="8db62686-329c-4f86-9c22-1be1ed394b61" providerId="ADAL" clId="{EC0FECB9-3328-4B42-BBD4-1D89583C440A}" dt="2025-01-07T22:57:40.379" v="1264" actId="6549"/>
        <pc:sldMkLst>
          <pc:docMk/>
          <pc:sldMk cId="2637733928" sldId="291"/>
        </pc:sldMkLst>
      </pc:sldChg>
      <pc:sldChg chg="modSp mod">
        <pc:chgData name="Sylian Rodriguez" userId="8db62686-329c-4f86-9c22-1be1ed394b61" providerId="ADAL" clId="{EC0FECB9-3328-4B42-BBD4-1D89583C440A}" dt="2025-01-07T23:30:02.995" v="1363" actId="20577"/>
        <pc:sldMkLst>
          <pc:docMk/>
          <pc:sldMk cId="1748122433" sldId="292"/>
        </pc:sldMkLst>
      </pc:sldChg>
      <pc:sldChg chg="modSp mod modNotesTx">
        <pc:chgData name="Sylian Rodriguez" userId="8db62686-329c-4f86-9c22-1be1ed394b61" providerId="ADAL" clId="{EC0FECB9-3328-4B42-BBD4-1D89583C440A}" dt="2025-01-07T22:49:30.879" v="1205" actId="20577"/>
        <pc:sldMkLst>
          <pc:docMk/>
          <pc:sldMk cId="1650517262" sldId="293"/>
        </pc:sldMkLst>
      </pc:sldChg>
      <pc:sldChg chg="modSp mod modNotesTx">
        <pc:chgData name="Sylian Rodriguez" userId="8db62686-329c-4f86-9c22-1be1ed394b61" providerId="ADAL" clId="{EC0FECB9-3328-4B42-BBD4-1D89583C440A}" dt="2025-01-07T22:27:16.434" v="925" actId="6549"/>
        <pc:sldMkLst>
          <pc:docMk/>
          <pc:sldMk cId="924728407" sldId="294"/>
        </pc:sldMkLst>
        <pc:picChg chg="mod ord">
          <ac:chgData name="Sylian Rodriguez" userId="8db62686-329c-4f86-9c22-1be1ed394b61" providerId="ADAL" clId="{EC0FECB9-3328-4B42-BBD4-1D89583C440A}" dt="2025-01-07T19:55:32.553" v="339" actId="1076"/>
          <ac:picMkLst>
            <pc:docMk/>
            <pc:sldMk cId="924728407" sldId="294"/>
            <ac:picMk id="18" creationId="{9A8FA182-4484-C73F-DA28-4A1E6F4DEC49}"/>
          </ac:picMkLst>
        </pc:picChg>
      </pc:sldChg>
      <pc:sldChg chg="modNotesTx">
        <pc:chgData name="Sylian Rodriguez" userId="8db62686-329c-4f86-9c22-1be1ed394b61" providerId="ADAL" clId="{EC0FECB9-3328-4B42-BBD4-1D89583C440A}" dt="2025-01-07T22:45:29.536" v="1192" actId="20577"/>
        <pc:sldMkLst>
          <pc:docMk/>
          <pc:sldMk cId="1354111155" sldId="295"/>
        </pc:sldMkLst>
      </pc:sldChg>
    </pc:docChg>
  </pc:docChgLst>
  <pc:docChgLst>
    <pc:chgData name="Carmen Oldham" userId="e9b03065-b838-4218-a68e-08a156544b48" providerId="ADAL" clId="{5098A535-5523-4949-8052-970D6A8AC6DF}"/>
    <pc:docChg chg="undo custSel modSld">
      <pc:chgData name="Carmen Oldham" userId="e9b03065-b838-4218-a68e-08a156544b48" providerId="ADAL" clId="{5098A535-5523-4949-8052-970D6A8AC6DF}" dt="2025-01-14T22:23:21.809" v="58" actId="1076"/>
      <pc:docMkLst>
        <pc:docMk/>
      </pc:docMkLst>
      <pc:sldChg chg="delSp modSp mod">
        <pc:chgData name="Carmen Oldham" userId="e9b03065-b838-4218-a68e-08a156544b48" providerId="ADAL" clId="{5098A535-5523-4949-8052-970D6A8AC6DF}" dt="2025-01-14T22:20:07.311" v="18" actId="478"/>
        <pc:sldMkLst>
          <pc:docMk/>
          <pc:sldMk cId="3781539576" sldId="276"/>
        </pc:sldMkLst>
      </pc:sldChg>
      <pc:sldChg chg="delSp modSp mod">
        <pc:chgData name="Carmen Oldham" userId="e9b03065-b838-4218-a68e-08a156544b48" providerId="ADAL" clId="{5098A535-5523-4949-8052-970D6A8AC6DF}" dt="2025-01-14T22:22:07.858" v="34" actId="478"/>
        <pc:sldMkLst>
          <pc:docMk/>
          <pc:sldMk cId="3065747930" sldId="281"/>
        </pc:sldMkLst>
      </pc:sldChg>
      <pc:sldChg chg="modSp mod">
        <pc:chgData name="Carmen Oldham" userId="e9b03065-b838-4218-a68e-08a156544b48" providerId="ADAL" clId="{5098A535-5523-4949-8052-970D6A8AC6DF}" dt="2025-01-14T22:23:21.809" v="58" actId="1076"/>
        <pc:sldMkLst>
          <pc:docMk/>
          <pc:sldMk cId="2637733928" sldId="291"/>
        </pc:sldMkLst>
        <pc:spChg chg="mod">
          <ac:chgData name="Carmen Oldham" userId="e9b03065-b838-4218-a68e-08a156544b48" providerId="ADAL" clId="{5098A535-5523-4949-8052-970D6A8AC6DF}" dt="2025-01-14T22:23:20.696" v="53" actId="1076"/>
          <ac:spMkLst>
            <pc:docMk/>
            <pc:sldMk cId="2637733928" sldId="291"/>
            <ac:spMk id="3" creationId="{0A9B4EE4-5D09-70E8-53E1-00C9214517A6}"/>
          </ac:spMkLst>
        </pc:spChg>
        <pc:spChg chg="mod">
          <ac:chgData name="Carmen Oldham" userId="e9b03065-b838-4218-a68e-08a156544b48" providerId="ADAL" clId="{5098A535-5523-4949-8052-970D6A8AC6DF}" dt="2025-01-14T22:23:21.513" v="57" actId="1076"/>
          <ac:spMkLst>
            <pc:docMk/>
            <pc:sldMk cId="2637733928" sldId="291"/>
            <ac:spMk id="16" creationId="{12314231-8B89-104F-FD3A-F9E3C35AE7B9}"/>
          </ac:spMkLst>
        </pc:spChg>
      </pc:sldChg>
      <pc:sldChg chg="modSp mod">
        <pc:chgData name="Carmen Oldham" userId="e9b03065-b838-4218-a68e-08a156544b48" providerId="ADAL" clId="{5098A535-5523-4949-8052-970D6A8AC6DF}" dt="2025-01-14T22:19:00.718" v="16" actId="1076"/>
        <pc:sldMkLst>
          <pc:docMk/>
          <pc:sldMk cId="794394708" sldId="297"/>
        </pc:sldMkLst>
        <pc:spChg chg="mod">
          <ac:chgData name="Carmen Oldham" userId="e9b03065-b838-4218-a68e-08a156544b48" providerId="ADAL" clId="{5098A535-5523-4949-8052-970D6A8AC6DF}" dt="2025-01-14T22:18:53.962" v="13" actId="14100"/>
          <ac:spMkLst>
            <pc:docMk/>
            <pc:sldMk cId="794394708" sldId="297"/>
            <ac:spMk id="11" creationId="{71BDFAD4-1D1F-AAFB-8D36-CBAC54568E4E}"/>
          </ac:spMkLst>
        </pc:spChg>
        <pc:spChg chg="mod">
          <ac:chgData name="Carmen Oldham" userId="e9b03065-b838-4218-a68e-08a156544b48" providerId="ADAL" clId="{5098A535-5523-4949-8052-970D6A8AC6DF}" dt="2025-01-14T22:18:44.743" v="9" actId="14100"/>
          <ac:spMkLst>
            <pc:docMk/>
            <pc:sldMk cId="794394708" sldId="297"/>
            <ac:spMk id="12" creationId="{EDEBEF94-66E1-391B-FFE4-30067C1F604E}"/>
          </ac:spMkLst>
        </pc:spChg>
      </pc:sldChg>
    </pc:docChg>
  </pc:docChgLst>
  <pc:docChgLst>
    <pc:chgData name="Toni Salvador" userId="45e86dbd-4b08-4b93-b7f0-ed7a44a94f1f" providerId="ADAL" clId="{098F25C5-276F-47DA-9DA9-3298D3AD2A47}"/>
    <pc:docChg chg="undo redo custSel modSld">
      <pc:chgData name="Toni Salvador" userId="45e86dbd-4b08-4b93-b7f0-ed7a44a94f1f" providerId="ADAL" clId="{098F25C5-276F-47DA-9DA9-3298D3AD2A47}" dt="2025-01-20T20:54:26.955" v="113" actId="14100"/>
      <pc:docMkLst>
        <pc:docMk/>
      </pc:docMkLst>
      <pc:sldChg chg="modSp mod">
        <pc:chgData name="Toni Salvador" userId="45e86dbd-4b08-4b93-b7f0-ed7a44a94f1f" providerId="ADAL" clId="{098F25C5-276F-47DA-9DA9-3298D3AD2A47}" dt="2025-01-20T20:39:45.465" v="0" actId="20577"/>
        <pc:sldMkLst>
          <pc:docMk/>
          <pc:sldMk cId="3874580225" sldId="257"/>
        </pc:sldMkLst>
        <pc:spChg chg="mod">
          <ac:chgData name="Toni Salvador" userId="45e86dbd-4b08-4b93-b7f0-ed7a44a94f1f" providerId="ADAL" clId="{098F25C5-276F-47DA-9DA9-3298D3AD2A47}" dt="2025-01-20T20:39:45.465" v="0" actId="20577"/>
          <ac:spMkLst>
            <pc:docMk/>
            <pc:sldMk cId="3874580225" sldId="257"/>
            <ac:spMk id="9" creationId="{18AC2328-33D1-31ED-18AD-85CE5F06739B}"/>
          </ac:spMkLst>
        </pc:spChg>
      </pc:sldChg>
      <pc:sldChg chg="modSp mod">
        <pc:chgData name="Toni Salvador" userId="45e86dbd-4b08-4b93-b7f0-ed7a44a94f1f" providerId="ADAL" clId="{098F25C5-276F-47DA-9DA9-3298D3AD2A47}" dt="2025-01-20T20:39:54.266" v="1" actId="1035"/>
        <pc:sldMkLst>
          <pc:docMk/>
          <pc:sldMk cId="2374883161" sldId="262"/>
        </pc:sldMkLst>
        <pc:spChg chg="mod">
          <ac:chgData name="Toni Salvador" userId="45e86dbd-4b08-4b93-b7f0-ed7a44a94f1f" providerId="ADAL" clId="{098F25C5-276F-47DA-9DA9-3298D3AD2A47}" dt="2025-01-20T20:39:54.266" v="1" actId="1035"/>
          <ac:spMkLst>
            <pc:docMk/>
            <pc:sldMk cId="2374883161" sldId="262"/>
            <ac:spMk id="13" creationId="{17BFA6A8-6E6E-3112-059F-92A0085787CE}"/>
          </ac:spMkLst>
        </pc:spChg>
      </pc:sldChg>
      <pc:sldChg chg="modSp mod">
        <pc:chgData name="Toni Salvador" userId="45e86dbd-4b08-4b93-b7f0-ed7a44a94f1f" providerId="ADAL" clId="{098F25C5-276F-47DA-9DA9-3298D3AD2A47}" dt="2025-01-20T20:46:16.873" v="61" actId="14100"/>
        <pc:sldMkLst>
          <pc:docMk/>
          <pc:sldMk cId="2822439273" sldId="280"/>
        </pc:sldMkLst>
        <pc:spChg chg="mod">
          <ac:chgData name="Toni Salvador" userId="45e86dbd-4b08-4b93-b7f0-ed7a44a94f1f" providerId="ADAL" clId="{098F25C5-276F-47DA-9DA9-3298D3AD2A47}" dt="2025-01-20T20:46:16.873" v="61" actId="14100"/>
          <ac:spMkLst>
            <pc:docMk/>
            <pc:sldMk cId="2822439273" sldId="280"/>
            <ac:spMk id="20" creationId="{A82635E5-901C-A688-D40B-1759718DF57C}"/>
          </ac:spMkLst>
        </pc:spChg>
      </pc:sldChg>
      <pc:sldChg chg="delSp modSp mod">
        <pc:chgData name="Toni Salvador" userId="45e86dbd-4b08-4b93-b7f0-ed7a44a94f1f" providerId="ADAL" clId="{098F25C5-276F-47DA-9DA9-3298D3AD2A47}" dt="2025-01-20T20:46:39.171" v="63" actId="14100"/>
        <pc:sldMkLst>
          <pc:docMk/>
          <pc:sldMk cId="3692122158" sldId="283"/>
        </pc:sldMkLst>
        <pc:spChg chg="del mod">
          <ac:chgData name="Toni Salvador" userId="45e86dbd-4b08-4b93-b7f0-ed7a44a94f1f" providerId="ADAL" clId="{098F25C5-276F-47DA-9DA9-3298D3AD2A47}" dt="2025-01-20T20:43:24.427" v="35" actId="478"/>
          <ac:spMkLst>
            <pc:docMk/>
            <pc:sldMk cId="3692122158" sldId="283"/>
            <ac:spMk id="2" creationId="{9A7B6339-6B01-0226-F0AD-7B2DBD736A76}"/>
          </ac:spMkLst>
        </pc:spChg>
        <pc:spChg chg="mod">
          <ac:chgData name="Toni Salvador" userId="45e86dbd-4b08-4b93-b7f0-ed7a44a94f1f" providerId="ADAL" clId="{098F25C5-276F-47DA-9DA9-3298D3AD2A47}" dt="2025-01-20T20:43:41.363" v="50" actId="20577"/>
          <ac:spMkLst>
            <pc:docMk/>
            <pc:sldMk cId="3692122158" sldId="283"/>
            <ac:spMk id="18" creationId="{5DF9C390-E85C-694F-E34B-AA47F2664CE5}"/>
          </ac:spMkLst>
        </pc:spChg>
        <pc:spChg chg="mod">
          <ac:chgData name="Toni Salvador" userId="45e86dbd-4b08-4b93-b7f0-ed7a44a94f1f" providerId="ADAL" clId="{098F25C5-276F-47DA-9DA9-3298D3AD2A47}" dt="2025-01-20T20:46:39.171" v="63" actId="14100"/>
          <ac:spMkLst>
            <pc:docMk/>
            <pc:sldMk cId="3692122158" sldId="283"/>
            <ac:spMk id="22" creationId="{C9F280C0-4026-42ED-AEA7-1543259B6B3C}"/>
          </ac:spMkLst>
        </pc:spChg>
        <pc:grpChg chg="mod">
          <ac:chgData name="Toni Salvador" userId="45e86dbd-4b08-4b93-b7f0-ed7a44a94f1f" providerId="ADAL" clId="{098F25C5-276F-47DA-9DA9-3298D3AD2A47}" dt="2025-01-20T20:42:49.299" v="29" actId="1036"/>
          <ac:grpSpMkLst>
            <pc:docMk/>
            <pc:sldMk cId="3692122158" sldId="283"/>
            <ac:grpSpMk id="3" creationId="{360AFE6A-BE6E-41BF-AE34-E5A73FC17F56}"/>
          </ac:grpSpMkLst>
        </pc:grpChg>
        <pc:grpChg chg="mod">
          <ac:chgData name="Toni Salvador" userId="45e86dbd-4b08-4b93-b7f0-ed7a44a94f1f" providerId="ADAL" clId="{098F25C5-276F-47DA-9DA9-3298D3AD2A47}" dt="2025-01-20T20:42:49.299" v="29" actId="1036"/>
          <ac:grpSpMkLst>
            <pc:docMk/>
            <pc:sldMk cId="3692122158" sldId="283"/>
            <ac:grpSpMk id="8" creationId="{1675D3D0-1AFA-268E-76F4-20E68A5A75FC}"/>
          </ac:grpSpMkLst>
        </pc:grpChg>
        <pc:grpChg chg="mod">
          <ac:chgData name="Toni Salvador" userId="45e86dbd-4b08-4b93-b7f0-ed7a44a94f1f" providerId="ADAL" clId="{098F25C5-276F-47DA-9DA9-3298D3AD2A47}" dt="2025-01-20T20:42:49.299" v="29" actId="1036"/>
          <ac:grpSpMkLst>
            <pc:docMk/>
            <pc:sldMk cId="3692122158" sldId="283"/>
            <ac:grpSpMk id="20" creationId="{EA3439E4-DD6A-79F6-7F9A-B09AA4500352}"/>
          </ac:grpSpMkLst>
        </pc:grpChg>
      </pc:sldChg>
      <pc:sldChg chg="modSp mod">
        <pc:chgData name="Toni Salvador" userId="45e86dbd-4b08-4b93-b7f0-ed7a44a94f1f" providerId="ADAL" clId="{098F25C5-276F-47DA-9DA9-3298D3AD2A47}" dt="2025-01-20T20:51:16.400" v="106" actId="6549"/>
        <pc:sldMkLst>
          <pc:docMk/>
          <pc:sldMk cId="1455906076" sldId="285"/>
        </pc:sldMkLst>
        <pc:spChg chg="mod">
          <ac:chgData name="Toni Salvador" userId="45e86dbd-4b08-4b93-b7f0-ed7a44a94f1f" providerId="ADAL" clId="{098F25C5-276F-47DA-9DA9-3298D3AD2A47}" dt="2025-01-20T20:51:16.400" v="106" actId="6549"/>
          <ac:spMkLst>
            <pc:docMk/>
            <pc:sldMk cId="1455906076" sldId="285"/>
            <ac:spMk id="11" creationId="{DB1BDADA-E38D-07A9-E702-EEF410DCC271}"/>
          </ac:spMkLst>
        </pc:spChg>
      </pc:sldChg>
      <pc:sldChg chg="modSp mod">
        <pc:chgData name="Toni Salvador" userId="45e86dbd-4b08-4b93-b7f0-ed7a44a94f1f" providerId="ADAL" clId="{098F25C5-276F-47DA-9DA9-3298D3AD2A47}" dt="2025-01-20T20:48:47.283" v="77"/>
        <pc:sldMkLst>
          <pc:docMk/>
          <pc:sldMk cId="2621699371" sldId="288"/>
        </pc:sldMkLst>
        <pc:graphicFrameChg chg="mod modGraphic">
          <ac:chgData name="Toni Salvador" userId="45e86dbd-4b08-4b93-b7f0-ed7a44a94f1f" providerId="ADAL" clId="{098F25C5-276F-47DA-9DA9-3298D3AD2A47}" dt="2025-01-20T20:48:47.283" v="77"/>
          <ac:graphicFrameMkLst>
            <pc:docMk/>
            <pc:sldMk cId="2621699371" sldId="288"/>
            <ac:graphicFrameMk id="10" creationId="{AE4D93C8-2BF7-C392-47A0-B6A41C10817A}"/>
          </ac:graphicFrameMkLst>
        </pc:graphicFrameChg>
      </pc:sldChg>
      <pc:sldChg chg="modSp mod">
        <pc:chgData name="Toni Salvador" userId="45e86dbd-4b08-4b93-b7f0-ed7a44a94f1f" providerId="ADAL" clId="{098F25C5-276F-47DA-9DA9-3298D3AD2A47}" dt="2025-01-20T20:50:16.867" v="92" actId="255"/>
        <pc:sldMkLst>
          <pc:docMk/>
          <pc:sldMk cId="1650517262" sldId="293"/>
        </pc:sldMkLst>
        <pc:spChg chg="mod">
          <ac:chgData name="Toni Salvador" userId="45e86dbd-4b08-4b93-b7f0-ed7a44a94f1f" providerId="ADAL" clId="{098F25C5-276F-47DA-9DA9-3298D3AD2A47}" dt="2025-01-20T20:50:16.867" v="92" actId="255"/>
          <ac:spMkLst>
            <pc:docMk/>
            <pc:sldMk cId="1650517262" sldId="293"/>
            <ac:spMk id="7" creationId="{0C6F575F-4B45-87A9-10B8-83DD77C48701}"/>
          </ac:spMkLst>
        </pc:spChg>
      </pc:sldChg>
      <pc:sldChg chg="modSp mod">
        <pc:chgData name="Toni Salvador" userId="45e86dbd-4b08-4b93-b7f0-ed7a44a94f1f" providerId="ADAL" clId="{098F25C5-276F-47DA-9DA9-3298D3AD2A47}" dt="2025-01-20T20:50:49.823" v="98" actId="1076"/>
        <pc:sldMkLst>
          <pc:docMk/>
          <pc:sldMk cId="924728407" sldId="294"/>
        </pc:sldMkLst>
        <pc:spChg chg="mod">
          <ac:chgData name="Toni Salvador" userId="45e86dbd-4b08-4b93-b7f0-ed7a44a94f1f" providerId="ADAL" clId="{098F25C5-276F-47DA-9DA9-3298D3AD2A47}" dt="2025-01-20T20:50:49.823" v="98" actId="1076"/>
          <ac:spMkLst>
            <pc:docMk/>
            <pc:sldMk cId="924728407" sldId="294"/>
            <ac:spMk id="51" creationId="{BE455BBE-29D0-8982-C046-5657571203B6}"/>
          </ac:spMkLst>
        </pc:spChg>
      </pc:sldChg>
      <pc:sldChg chg="modSp mod">
        <pc:chgData name="Toni Salvador" userId="45e86dbd-4b08-4b93-b7f0-ed7a44a94f1f" providerId="ADAL" clId="{098F25C5-276F-47DA-9DA9-3298D3AD2A47}" dt="2025-01-20T20:50:04.382" v="91" actId="1036"/>
        <pc:sldMkLst>
          <pc:docMk/>
          <pc:sldMk cId="1354111155" sldId="295"/>
        </pc:sldMkLst>
        <pc:spChg chg="mod">
          <ac:chgData name="Toni Salvador" userId="45e86dbd-4b08-4b93-b7f0-ed7a44a94f1f" providerId="ADAL" clId="{098F25C5-276F-47DA-9DA9-3298D3AD2A47}" dt="2025-01-20T20:50:04.382" v="91" actId="1036"/>
          <ac:spMkLst>
            <pc:docMk/>
            <pc:sldMk cId="1354111155" sldId="295"/>
            <ac:spMk id="6" creationId="{59B8D2A9-7BFC-ED84-EE63-141F10760A45}"/>
          </ac:spMkLst>
        </pc:spChg>
        <pc:picChg chg="mod">
          <ac:chgData name="Toni Salvador" userId="45e86dbd-4b08-4b93-b7f0-ed7a44a94f1f" providerId="ADAL" clId="{098F25C5-276F-47DA-9DA9-3298D3AD2A47}" dt="2025-01-20T20:49:58.064" v="87" actId="1076"/>
          <ac:picMkLst>
            <pc:docMk/>
            <pc:sldMk cId="1354111155" sldId="295"/>
            <ac:picMk id="17" creationId="{26A38AF5-4BD5-CFE7-CF6B-AB666028D1BC}"/>
          </ac:picMkLst>
        </pc:picChg>
      </pc:sldChg>
      <pc:sldChg chg="addSp delSp modSp mod chgLayout">
        <pc:chgData name="Toni Salvador" userId="45e86dbd-4b08-4b93-b7f0-ed7a44a94f1f" providerId="ADAL" clId="{098F25C5-276F-47DA-9DA9-3298D3AD2A47}" dt="2025-01-20T20:54:26.955" v="113" actId="14100"/>
        <pc:sldMkLst>
          <pc:docMk/>
          <pc:sldMk cId="794394708" sldId="297"/>
        </pc:sldMkLst>
        <pc:spChg chg="add del mod ord">
          <ac:chgData name="Toni Salvador" userId="45e86dbd-4b08-4b93-b7f0-ed7a44a94f1f" providerId="ADAL" clId="{098F25C5-276F-47DA-9DA9-3298D3AD2A47}" dt="2025-01-20T20:54:02.947" v="110" actId="478"/>
          <ac:spMkLst>
            <pc:docMk/>
            <pc:sldMk cId="794394708" sldId="297"/>
            <ac:spMk id="2" creationId="{DDEA6A42-6C7B-1C96-E4EF-BBB89CC384B9}"/>
          </ac:spMkLst>
        </pc:spChg>
        <pc:spChg chg="mod ord">
          <ac:chgData name="Toni Salvador" userId="45e86dbd-4b08-4b93-b7f0-ed7a44a94f1f" providerId="ADAL" clId="{098F25C5-276F-47DA-9DA9-3298D3AD2A47}" dt="2025-01-20T20:54:26.955" v="113" actId="14100"/>
          <ac:spMkLst>
            <pc:docMk/>
            <pc:sldMk cId="794394708" sldId="297"/>
            <ac:spMk id="11" creationId="{71BDFAD4-1D1F-AAFB-8D36-CBAC54568E4E}"/>
          </ac:spMkLst>
        </pc:spChg>
        <pc:spChg chg="mod ord">
          <ac:chgData name="Toni Salvador" userId="45e86dbd-4b08-4b93-b7f0-ed7a44a94f1f" providerId="ADAL" clId="{098F25C5-276F-47DA-9DA9-3298D3AD2A47}" dt="2025-01-20T20:53:43.876" v="107" actId="700"/>
          <ac:spMkLst>
            <pc:docMk/>
            <pc:sldMk cId="794394708" sldId="297"/>
            <ac:spMk id="12" creationId="{EDEBEF94-66E1-391B-FFE4-30067C1F604E}"/>
          </ac:spMkLst>
        </pc:spChg>
        <pc:picChg chg="mod ord">
          <ac:chgData name="Toni Salvador" userId="45e86dbd-4b08-4b93-b7f0-ed7a44a94f1f" providerId="ADAL" clId="{098F25C5-276F-47DA-9DA9-3298D3AD2A47}" dt="2025-01-20T20:53:43.876" v="107" actId="700"/>
          <ac:picMkLst>
            <pc:docMk/>
            <pc:sldMk cId="794394708" sldId="297"/>
            <ac:picMk id="5" creationId="{A39A2BF9-86D2-6E17-4F81-1FB1B848DB7D}"/>
          </ac:picMkLst>
        </pc:picChg>
      </pc:sldChg>
    </pc:docChg>
  </pc:docChgLst>
  <pc:docChgLst>
    <pc:chgData name="Sylian Rodriguez" userId="8db62686-329c-4f86-9c22-1be1ed394b61" providerId="ADAL" clId="{75DE2814-265C-4884-B93E-A508A0CF0357}"/>
    <pc:docChg chg="undo custSel delSld modSld sldOrd">
      <pc:chgData name="Sylian Rodriguez" userId="8db62686-329c-4f86-9c22-1be1ed394b61" providerId="ADAL" clId="{75DE2814-265C-4884-B93E-A508A0CF0357}" dt="2025-01-09T19:06:43.924" v="1002" actId="1076"/>
      <pc:docMkLst>
        <pc:docMk/>
      </pc:docMkLst>
      <pc:sldChg chg="modSp mod modNotesTx">
        <pc:chgData name="Sylian Rodriguez" userId="8db62686-329c-4f86-9c22-1be1ed394b61" providerId="ADAL" clId="{75DE2814-265C-4884-B93E-A508A0CF0357}" dt="2025-01-09T18:21:14.155" v="895" actId="20577"/>
        <pc:sldMkLst>
          <pc:docMk/>
          <pc:sldMk cId="3484139059" sldId="274"/>
        </pc:sldMkLst>
        <pc:spChg chg="mod">
          <ac:chgData name="Sylian Rodriguez" userId="8db62686-329c-4f86-9c22-1be1ed394b61" providerId="ADAL" clId="{75DE2814-265C-4884-B93E-A508A0CF0357}" dt="2025-01-08T19:55:17.307" v="0" actId="14100"/>
          <ac:spMkLst>
            <pc:docMk/>
            <pc:sldMk cId="3484139059" sldId="274"/>
            <ac:spMk id="13" creationId="{17BFA6A8-6E6E-3112-059F-92A0085787CE}"/>
          </ac:spMkLst>
        </pc:spChg>
      </pc:sldChg>
      <pc:sldChg chg="del">
        <pc:chgData name="Sylian Rodriguez" userId="8db62686-329c-4f86-9c22-1be1ed394b61" providerId="ADAL" clId="{75DE2814-265C-4884-B93E-A508A0CF0357}" dt="2025-01-09T16:49:43.608" v="701" actId="47"/>
        <pc:sldMkLst>
          <pc:docMk/>
          <pc:sldMk cId="4015903495" sldId="275"/>
        </pc:sldMkLst>
      </pc:sldChg>
      <pc:sldChg chg="addSp modSp mod modCm">
        <pc:chgData name="Sylian Rodriguez" userId="8db62686-329c-4f86-9c22-1be1ed394b61" providerId="ADAL" clId="{75DE2814-265C-4884-B93E-A508A0CF0357}" dt="2025-01-09T00:36:47.232" v="522" actId="6549"/>
        <pc:sldMkLst>
          <pc:docMk/>
          <pc:sldMk cId="3781539576" sldId="276"/>
        </pc:sldMkLst>
        <pc:spChg chg="add mod">
          <ac:chgData name="Sylian Rodriguez" userId="8db62686-329c-4f86-9c22-1be1ed394b61" providerId="ADAL" clId="{75DE2814-265C-4884-B93E-A508A0CF0357}" dt="2025-01-08T20:24:55.980" v="80" actId="20577"/>
          <ac:spMkLst>
            <pc:docMk/>
            <pc:sldMk cId="3781539576" sldId="276"/>
            <ac:spMk id="2" creationId="{E8142E10-8ED7-349C-AC4F-7D41AE3EFF99}"/>
          </ac:spMkLst>
        </pc:spChg>
        <pc:spChg chg="mod">
          <ac:chgData name="Sylian Rodriguez" userId="8db62686-329c-4f86-9c22-1be1ed394b61" providerId="ADAL" clId="{75DE2814-265C-4884-B93E-A508A0CF0357}" dt="2025-01-09T00:36:47.232" v="522" actId="6549"/>
          <ac:spMkLst>
            <pc:docMk/>
            <pc:sldMk cId="3781539576" sldId="276"/>
            <ac:spMk id="14" creationId="{7F4B1AA7-EA17-DBBA-7E16-7F3EECEAC6C1}"/>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75DE2814-265C-4884-B93E-A508A0CF0357}" dt="2025-01-09T00:36:47.232" v="522" actId="6549"/>
              <pc2:cmMkLst xmlns:pc2="http://schemas.microsoft.com/office/powerpoint/2019/9/main/command">
                <pc:docMk/>
                <pc:sldMk cId="3781539576" sldId="276"/>
                <pc2:cmMk id="{B278EE70-5005-4100-8E69-DDEEC0B3EB41}"/>
              </pc2:cmMkLst>
            </pc226:cmChg>
            <pc226:cmChg xmlns:pc226="http://schemas.microsoft.com/office/powerpoint/2022/06/main/command" chg="mod">
              <pc226:chgData name="Sylian Rodriguez" userId="8db62686-329c-4f86-9c22-1be1ed394b61" providerId="ADAL" clId="{75DE2814-265C-4884-B93E-A508A0CF0357}" dt="2025-01-09T00:36:47.232" v="522" actId="6549"/>
              <pc2:cmMkLst xmlns:pc2="http://schemas.microsoft.com/office/powerpoint/2019/9/main/command">
                <pc:docMk/>
                <pc:sldMk cId="3781539576" sldId="276"/>
                <pc2:cmMk id="{5D7B267D-5226-4B01-97B9-E1F7136CE9B7}"/>
              </pc2:cmMkLst>
            </pc226:cmChg>
            <pc226:cmChg xmlns:pc226="http://schemas.microsoft.com/office/powerpoint/2022/06/main/command" chg="mod">
              <pc226:chgData name="Sylian Rodriguez" userId="8db62686-329c-4f86-9c22-1be1ed394b61" providerId="ADAL" clId="{75DE2814-265C-4884-B93E-A508A0CF0357}" dt="2025-01-09T00:36:47.232" v="522" actId="6549"/>
              <pc2:cmMkLst xmlns:pc2="http://schemas.microsoft.com/office/powerpoint/2019/9/main/command">
                <pc:docMk/>
                <pc:sldMk cId="3781539576" sldId="276"/>
                <pc2:cmMk id="{87A12E83-8B35-4FFB-BCB8-EBB375F99444}"/>
              </pc2:cmMkLst>
            </pc226:cmChg>
            <pc226:cmChg xmlns:pc226="http://schemas.microsoft.com/office/powerpoint/2022/06/main/command" chg="mod">
              <pc226:chgData name="Sylian Rodriguez" userId="8db62686-329c-4f86-9c22-1be1ed394b61" providerId="ADAL" clId="{75DE2814-265C-4884-B93E-A508A0CF0357}" dt="2025-01-09T00:36:47.232" v="522" actId="6549"/>
              <pc2:cmMkLst xmlns:pc2="http://schemas.microsoft.com/office/powerpoint/2019/9/main/command">
                <pc:docMk/>
                <pc:sldMk cId="3781539576" sldId="276"/>
                <pc2:cmMk id="{3E596EC4-B6D2-44E7-845B-CA4816F89DF7}"/>
              </pc2:cmMkLst>
            </pc226:cmChg>
            <pc226:cmChg xmlns:pc226="http://schemas.microsoft.com/office/powerpoint/2022/06/main/command" chg="mod">
              <pc226:chgData name="Sylian Rodriguez" userId="8db62686-329c-4f86-9c22-1be1ed394b61" providerId="ADAL" clId="{75DE2814-265C-4884-B93E-A508A0CF0357}" dt="2025-01-09T00:36:47.232" v="522" actId="6549"/>
              <pc2:cmMkLst xmlns:pc2="http://schemas.microsoft.com/office/powerpoint/2019/9/main/command">
                <pc:docMk/>
                <pc:sldMk cId="3781539576" sldId="276"/>
                <pc2:cmMk id="{5A3D05F9-18F5-4D5F-B9B7-8524360060B4}"/>
              </pc2:cmMkLst>
            </pc226:cmChg>
          </p:ext>
        </pc:extLst>
      </pc:sldChg>
      <pc:sldChg chg="modNotesTx">
        <pc:chgData name="Sylian Rodriguez" userId="8db62686-329c-4f86-9c22-1be1ed394b61" providerId="ADAL" clId="{75DE2814-265C-4884-B93E-A508A0CF0357}" dt="2025-01-09T00:12:06.825" v="180" actId="6549"/>
        <pc:sldMkLst>
          <pc:docMk/>
          <pc:sldMk cId="3902218872" sldId="278"/>
        </pc:sldMkLst>
      </pc:sldChg>
      <pc:sldChg chg="del">
        <pc:chgData name="Sylian Rodriguez" userId="8db62686-329c-4f86-9c22-1be1ed394b61" providerId="ADAL" clId="{75DE2814-265C-4884-B93E-A508A0CF0357}" dt="2025-01-08T20:18:18.142" v="47" actId="47"/>
        <pc:sldMkLst>
          <pc:docMk/>
          <pc:sldMk cId="1016459630" sldId="279"/>
        </pc:sldMkLst>
      </pc:sldChg>
      <pc:sldChg chg="modSp mod modNotesTx">
        <pc:chgData name="Sylian Rodriguez" userId="8db62686-329c-4f86-9c22-1be1ed394b61" providerId="ADAL" clId="{75DE2814-265C-4884-B93E-A508A0CF0357}" dt="2025-01-09T19:06:43.924" v="1002" actId="1076"/>
        <pc:sldMkLst>
          <pc:docMk/>
          <pc:sldMk cId="2822439273" sldId="280"/>
        </pc:sldMkLst>
        <pc:spChg chg="mod">
          <ac:chgData name="Sylian Rodriguez" userId="8db62686-329c-4f86-9c22-1be1ed394b61" providerId="ADAL" clId="{75DE2814-265C-4884-B93E-A508A0CF0357}" dt="2025-01-09T00:22:15.507" v="270" actId="255"/>
          <ac:spMkLst>
            <pc:docMk/>
            <pc:sldMk cId="2822439273" sldId="280"/>
            <ac:spMk id="6" creationId="{20E64A24-F7BB-07D6-8FAA-C4FE30D5A53A}"/>
          </ac:spMkLst>
        </pc:spChg>
        <pc:spChg chg="mod">
          <ac:chgData name="Sylian Rodriguez" userId="8db62686-329c-4f86-9c22-1be1ed394b61" providerId="ADAL" clId="{75DE2814-265C-4884-B93E-A508A0CF0357}" dt="2025-01-09T00:22:21.736" v="271" actId="255"/>
          <ac:spMkLst>
            <pc:docMk/>
            <pc:sldMk cId="2822439273" sldId="280"/>
            <ac:spMk id="7" creationId="{98F91729-822A-9F15-F450-836B9D23F6B7}"/>
          </ac:spMkLst>
        </pc:spChg>
        <pc:spChg chg="mod">
          <ac:chgData name="Sylian Rodriguez" userId="8db62686-329c-4f86-9c22-1be1ed394b61" providerId="ADAL" clId="{75DE2814-265C-4884-B93E-A508A0CF0357}" dt="2025-01-09T19:06:43.924" v="1002" actId="1076"/>
          <ac:spMkLst>
            <pc:docMk/>
            <pc:sldMk cId="2822439273" sldId="280"/>
            <ac:spMk id="14" creationId="{ABFAFBD0-C7BE-5C0D-F6A8-832A93086B35}"/>
          </ac:spMkLst>
        </pc:spChg>
        <pc:spChg chg="mod">
          <ac:chgData name="Sylian Rodriguez" userId="8db62686-329c-4f86-9c22-1be1ed394b61" providerId="ADAL" clId="{75DE2814-265C-4884-B93E-A508A0CF0357}" dt="2025-01-09T19:06:35.440" v="988" actId="20577"/>
          <ac:spMkLst>
            <pc:docMk/>
            <pc:sldMk cId="2822439273" sldId="280"/>
            <ac:spMk id="20" creationId="{A82635E5-901C-A688-D40B-1759718DF57C}"/>
          </ac:spMkLst>
        </pc:spChg>
        <pc:spChg chg="mod">
          <ac:chgData name="Sylian Rodriguez" userId="8db62686-329c-4f86-9c22-1be1ed394b61" providerId="ADAL" clId="{75DE2814-265C-4884-B93E-A508A0CF0357}" dt="2025-01-09T18:23:18.039" v="907" actId="1076"/>
          <ac:spMkLst>
            <pc:docMk/>
            <pc:sldMk cId="2822439273" sldId="280"/>
            <ac:spMk id="51" creationId="{BE455BBE-29D0-8982-C046-5657571203B6}"/>
          </ac:spMkLst>
        </pc:spChg>
        <pc:spChg chg="mod">
          <ac:chgData name="Sylian Rodriguez" userId="8db62686-329c-4f86-9c22-1be1ed394b61" providerId="ADAL" clId="{75DE2814-265C-4884-B93E-A508A0CF0357}" dt="2025-01-09T00:22:07.633" v="269" actId="255"/>
          <ac:spMkLst>
            <pc:docMk/>
            <pc:sldMk cId="2822439273" sldId="280"/>
            <ac:spMk id="55" creationId="{B0DDA991-04A7-FD77-3E7B-77C9255ED91E}"/>
          </ac:spMkLst>
        </pc:spChg>
        <pc:spChg chg="mod">
          <ac:chgData name="Sylian Rodriguez" userId="8db62686-329c-4f86-9c22-1be1ed394b61" providerId="ADAL" clId="{75DE2814-265C-4884-B93E-A508A0CF0357}" dt="2025-01-09T00:22:15.507" v="270" actId="255"/>
          <ac:spMkLst>
            <pc:docMk/>
            <pc:sldMk cId="2822439273" sldId="280"/>
            <ac:spMk id="56" creationId="{AEFEDE5A-464E-90DB-0172-9732C961D94C}"/>
          </ac:spMkLst>
        </pc:spChg>
        <pc:spChg chg="mod">
          <ac:chgData name="Sylian Rodriguez" userId="8db62686-329c-4f86-9c22-1be1ed394b61" providerId="ADAL" clId="{75DE2814-265C-4884-B93E-A508A0CF0357}" dt="2025-01-09T18:22:39.769" v="904" actId="14100"/>
          <ac:spMkLst>
            <pc:docMk/>
            <pc:sldMk cId="2822439273" sldId="280"/>
            <ac:spMk id="57" creationId="{276C578E-8B27-BB4D-F888-BC7386C09159}"/>
          </ac:spMkLst>
        </pc:spChg>
      </pc:sldChg>
      <pc:sldChg chg="modSp mod modCm modNotesTx">
        <pc:chgData name="Sylian Rodriguez" userId="8db62686-329c-4f86-9c22-1be1ed394b61" providerId="ADAL" clId="{75DE2814-265C-4884-B93E-A508A0CF0357}" dt="2025-01-09T18:21:31.864" v="902" actId="20577"/>
        <pc:sldMkLst>
          <pc:docMk/>
          <pc:sldMk cId="3065747930" sldId="281"/>
        </pc:sldMkLst>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75DE2814-265C-4884-B93E-A508A0CF0357}" dt="2025-01-08T20:16:19.012" v="3" actId="6549"/>
              <pc2:cmMkLst xmlns:pc2="http://schemas.microsoft.com/office/powerpoint/2019/9/main/command">
                <pc:docMk/>
                <pc:sldMk cId="3065747930" sldId="281"/>
                <pc2:cmMk id="{82CCBB17-F28E-4061-83BD-DD75B6BD263F}"/>
              </pc2:cmMkLst>
            </pc226:cmChg>
          </p:ext>
        </pc:extLst>
      </pc:sldChg>
      <pc:sldChg chg="modSp mod modNotesTx">
        <pc:chgData name="Sylian Rodriguez" userId="8db62686-329c-4f86-9c22-1be1ed394b61" providerId="ADAL" clId="{75DE2814-265C-4884-B93E-A508A0CF0357}" dt="2025-01-09T19:06:20.965" v="975" actId="20577"/>
        <pc:sldMkLst>
          <pc:docMk/>
          <pc:sldMk cId="3692122158" sldId="283"/>
        </pc:sldMkLst>
        <pc:spChg chg="mod">
          <ac:chgData name="Sylian Rodriguez" userId="8db62686-329c-4f86-9c22-1be1ed394b61" providerId="ADAL" clId="{75DE2814-265C-4884-B93E-A508A0CF0357}" dt="2025-01-09T00:22:48.650" v="274" actId="255"/>
          <ac:spMkLst>
            <pc:docMk/>
            <pc:sldMk cId="3692122158" sldId="283"/>
            <ac:spMk id="9" creationId="{BC788B16-BF23-0B6D-BC33-CB6D48054349}"/>
          </ac:spMkLst>
        </pc:spChg>
        <pc:spChg chg="mod">
          <ac:chgData name="Sylian Rodriguez" userId="8db62686-329c-4f86-9c22-1be1ed394b61" providerId="ADAL" clId="{75DE2814-265C-4884-B93E-A508A0CF0357}" dt="2025-01-09T00:22:48.650" v="274" actId="255"/>
          <ac:spMkLst>
            <pc:docMk/>
            <pc:sldMk cId="3692122158" sldId="283"/>
            <ac:spMk id="10" creationId="{B8EC4FE5-9BD2-0D09-EA3C-2E8E15F05731}"/>
          </ac:spMkLst>
        </pc:spChg>
        <pc:spChg chg="mod">
          <ac:chgData name="Sylian Rodriguez" userId="8db62686-329c-4f86-9c22-1be1ed394b61" providerId="ADAL" clId="{75DE2814-265C-4884-B93E-A508A0CF0357}" dt="2025-01-09T18:23:22.078" v="908" actId="1076"/>
          <ac:spMkLst>
            <pc:docMk/>
            <pc:sldMk cId="3692122158" sldId="283"/>
            <ac:spMk id="21" creationId="{9FAF3B33-06C7-94FC-CB66-8EC8C1A1FBA6}"/>
          </ac:spMkLst>
        </pc:spChg>
        <pc:spChg chg="mod">
          <ac:chgData name="Sylian Rodriguez" userId="8db62686-329c-4f86-9c22-1be1ed394b61" providerId="ADAL" clId="{75DE2814-265C-4884-B93E-A508A0CF0357}" dt="2025-01-09T19:06:20.965" v="975" actId="20577"/>
          <ac:spMkLst>
            <pc:docMk/>
            <pc:sldMk cId="3692122158" sldId="283"/>
            <ac:spMk id="22" creationId="{C9F280C0-4026-42ED-AEA7-1543259B6B3C}"/>
          </ac:spMkLst>
        </pc:spChg>
        <pc:spChg chg="mod">
          <ac:chgData name="Sylian Rodriguez" userId="8db62686-329c-4f86-9c22-1be1ed394b61" providerId="ADAL" clId="{75DE2814-265C-4884-B93E-A508A0CF0357}" dt="2025-01-09T18:17:24.914" v="874" actId="20577"/>
          <ac:spMkLst>
            <pc:docMk/>
            <pc:sldMk cId="3692122158" sldId="283"/>
            <ac:spMk id="42" creationId="{F738CF4D-097C-D1A1-3EA7-F01A2AA16108}"/>
          </ac:spMkLst>
        </pc:spChg>
        <pc:grpChg chg="mod">
          <ac:chgData name="Sylian Rodriguez" userId="8db62686-329c-4f86-9c22-1be1ed394b61" providerId="ADAL" clId="{75DE2814-265C-4884-B93E-A508A0CF0357}" dt="2025-01-09T00:22:53.851" v="275" actId="14100"/>
          <ac:grpSpMkLst>
            <pc:docMk/>
            <pc:sldMk cId="3692122158" sldId="283"/>
            <ac:grpSpMk id="3" creationId="{360AFE6A-BE6E-41BF-AE34-E5A73FC17F56}"/>
          </ac:grpSpMkLst>
        </pc:grpChg>
        <pc:grpChg chg="mod">
          <ac:chgData name="Sylian Rodriguez" userId="8db62686-329c-4f86-9c22-1be1ed394b61" providerId="ADAL" clId="{75DE2814-265C-4884-B93E-A508A0CF0357}" dt="2025-01-09T00:21:35.208" v="262" actId="1076"/>
          <ac:grpSpMkLst>
            <pc:docMk/>
            <pc:sldMk cId="3692122158" sldId="283"/>
            <ac:grpSpMk id="8" creationId="{1675D3D0-1AFA-268E-76F4-20E68A5A75FC}"/>
          </ac:grpSpMkLst>
        </pc:grpChg>
      </pc:sldChg>
      <pc:sldChg chg="modSp mod modCm">
        <pc:chgData name="Sylian Rodriguez" userId="8db62686-329c-4f86-9c22-1be1ed394b61" providerId="ADAL" clId="{75DE2814-265C-4884-B93E-A508A0CF0357}" dt="2025-01-09T00:45:49.812" v="653" actId="20577"/>
        <pc:sldMkLst>
          <pc:docMk/>
          <pc:sldMk cId="3206314355" sldId="284"/>
        </pc:sldMkLst>
        <pc:spChg chg="mod">
          <ac:chgData name="Sylian Rodriguez" userId="8db62686-329c-4f86-9c22-1be1ed394b61" providerId="ADAL" clId="{75DE2814-265C-4884-B93E-A508A0CF0357}" dt="2025-01-09T00:45:49.812" v="653" actId="20577"/>
          <ac:spMkLst>
            <pc:docMk/>
            <pc:sldMk cId="3206314355" sldId="284"/>
            <ac:spMk id="5" creationId="{B988C11A-5D25-5B6A-D3F3-A202C7EA5C69}"/>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75DE2814-265C-4884-B93E-A508A0CF0357}" dt="2025-01-09T00:45:49.812" v="653" actId="20577"/>
              <pc2:cmMkLst xmlns:pc2="http://schemas.microsoft.com/office/powerpoint/2019/9/main/command">
                <pc:docMk/>
                <pc:sldMk cId="3206314355" sldId="284"/>
                <pc2:cmMk id="{E976F634-14B9-484F-9BC5-661542BD6570}"/>
              </pc2:cmMkLst>
            </pc226:cmChg>
            <pc226:cmChg xmlns:pc226="http://schemas.microsoft.com/office/powerpoint/2022/06/main/command" chg="mod">
              <pc226:chgData name="Sylian Rodriguez" userId="8db62686-329c-4f86-9c22-1be1ed394b61" providerId="ADAL" clId="{75DE2814-265C-4884-B93E-A508A0CF0357}" dt="2025-01-09T00:45:49.812" v="653" actId="20577"/>
              <pc2:cmMkLst xmlns:pc2="http://schemas.microsoft.com/office/powerpoint/2019/9/main/command">
                <pc:docMk/>
                <pc:sldMk cId="3206314355" sldId="284"/>
                <pc2:cmMk id="{271E6D40-05E5-433B-B1EE-890107E6BE3F}"/>
              </pc2:cmMkLst>
            </pc226:cmChg>
            <pc226:cmChg xmlns:pc226="http://schemas.microsoft.com/office/powerpoint/2022/06/main/command" chg="mod">
              <pc226:chgData name="Sylian Rodriguez" userId="8db62686-329c-4f86-9c22-1be1ed394b61" providerId="ADAL" clId="{75DE2814-265C-4884-B93E-A508A0CF0357}" dt="2025-01-09T00:45:49.812" v="653" actId="20577"/>
              <pc2:cmMkLst xmlns:pc2="http://schemas.microsoft.com/office/powerpoint/2019/9/main/command">
                <pc:docMk/>
                <pc:sldMk cId="3206314355" sldId="284"/>
                <pc2:cmMk id="{E1DED245-03CD-4D06-A753-FAE5CFF016CE}"/>
              </pc2:cmMkLst>
            </pc226:cmChg>
            <pc226:cmChg xmlns:pc226="http://schemas.microsoft.com/office/powerpoint/2022/06/main/command" chg="mod">
              <pc226:chgData name="Sylian Rodriguez" userId="8db62686-329c-4f86-9c22-1be1ed394b61" providerId="ADAL" clId="{75DE2814-265C-4884-B93E-A508A0CF0357}" dt="2025-01-09T00:45:49.812" v="653" actId="20577"/>
              <pc2:cmMkLst xmlns:pc2="http://schemas.microsoft.com/office/powerpoint/2019/9/main/command">
                <pc:docMk/>
                <pc:sldMk cId="3206314355" sldId="284"/>
                <pc2:cmMk id="{87A47578-DF0E-4189-9F5C-7EB11854C45C}"/>
              </pc2:cmMkLst>
            </pc226:cmChg>
            <pc226:cmChg xmlns:pc226="http://schemas.microsoft.com/office/powerpoint/2022/06/main/command" chg="mod">
              <pc226:chgData name="Sylian Rodriguez" userId="8db62686-329c-4f86-9c22-1be1ed394b61" providerId="ADAL" clId="{75DE2814-265C-4884-B93E-A508A0CF0357}" dt="2025-01-09T00:45:49.812" v="653" actId="20577"/>
              <pc2:cmMkLst xmlns:pc2="http://schemas.microsoft.com/office/powerpoint/2019/9/main/command">
                <pc:docMk/>
                <pc:sldMk cId="3206314355" sldId="284"/>
                <pc2:cmMk id="{B292CEA8-23AA-4696-8C7D-E85F4C843DD7}"/>
              </pc2:cmMkLst>
            </pc226:cmChg>
          </p:ext>
        </pc:extLst>
      </pc:sldChg>
      <pc:sldChg chg="modSp mod modCm modNotesTx">
        <pc:chgData name="Sylian Rodriguez" userId="8db62686-329c-4f86-9c22-1be1ed394b61" providerId="ADAL" clId="{75DE2814-265C-4884-B93E-A508A0CF0357}" dt="2025-01-09T00:41:30.058" v="590" actId="6549"/>
        <pc:sldMkLst>
          <pc:docMk/>
          <pc:sldMk cId="1455906076" sldId="285"/>
        </pc:sldMkLst>
        <pc:spChg chg="mod">
          <ac:chgData name="Sylian Rodriguez" userId="8db62686-329c-4f86-9c22-1be1ed394b61" providerId="ADAL" clId="{75DE2814-265C-4884-B93E-A508A0CF0357}" dt="2025-01-09T00:40:56.481" v="584" actId="6549"/>
          <ac:spMkLst>
            <pc:docMk/>
            <pc:sldMk cId="1455906076" sldId="285"/>
            <ac:spMk id="11" creationId="{DB1BDADA-E38D-07A9-E702-EEF410DCC271}"/>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75DE2814-265C-4884-B93E-A508A0CF0357}" dt="2025-01-09T00:40:56.481" v="584" actId="6549"/>
              <pc2:cmMkLst xmlns:pc2="http://schemas.microsoft.com/office/powerpoint/2019/9/main/command">
                <pc:docMk/>
                <pc:sldMk cId="1455906076" sldId="285"/>
                <pc2:cmMk id="{01599A06-6DBD-4E32-A146-4EB790D86E5D}"/>
              </pc2:cmMkLst>
            </pc226:cmChg>
            <pc226:cmChg xmlns:pc226="http://schemas.microsoft.com/office/powerpoint/2022/06/main/command" chg="mod">
              <pc226:chgData name="Sylian Rodriguez" userId="8db62686-329c-4f86-9c22-1be1ed394b61" providerId="ADAL" clId="{75DE2814-265C-4884-B93E-A508A0CF0357}" dt="2025-01-09T00:40:56.481" v="584" actId="6549"/>
              <pc2:cmMkLst xmlns:pc2="http://schemas.microsoft.com/office/powerpoint/2019/9/main/command">
                <pc:docMk/>
                <pc:sldMk cId="1455906076" sldId="285"/>
                <pc2:cmMk id="{F7066765-A685-43C4-B92B-3FB783492499}"/>
              </pc2:cmMkLst>
            </pc226:cmChg>
            <pc226:cmChg xmlns:pc226="http://schemas.microsoft.com/office/powerpoint/2022/06/main/command" chg="mod">
              <pc226:chgData name="Sylian Rodriguez" userId="8db62686-329c-4f86-9c22-1be1ed394b61" providerId="ADAL" clId="{75DE2814-265C-4884-B93E-A508A0CF0357}" dt="2025-01-09T00:40:56.481" v="584" actId="6549"/>
              <pc2:cmMkLst xmlns:pc2="http://schemas.microsoft.com/office/powerpoint/2019/9/main/command">
                <pc:docMk/>
                <pc:sldMk cId="1455906076" sldId="285"/>
                <pc2:cmMk id="{CB8C62D0-62B9-45DD-9CE7-67187B377993}"/>
              </pc2:cmMkLst>
            </pc226:cmChg>
          </p:ext>
        </pc:extLst>
      </pc:sldChg>
      <pc:sldChg chg="delSp modSp mod">
        <pc:chgData name="Sylian Rodriguez" userId="8db62686-329c-4f86-9c22-1be1ed394b61" providerId="ADAL" clId="{75DE2814-265C-4884-B93E-A508A0CF0357}" dt="2025-01-09T18:26:28.499" v="948"/>
        <pc:sldMkLst>
          <pc:docMk/>
          <pc:sldMk cId="2621699371" sldId="288"/>
        </pc:sldMkLst>
        <pc:spChg chg="mod">
          <ac:chgData name="Sylian Rodriguez" userId="8db62686-329c-4f86-9c22-1be1ed394b61" providerId="ADAL" clId="{75DE2814-265C-4884-B93E-A508A0CF0357}" dt="2025-01-09T18:25:33.156" v="944" actId="14100"/>
          <ac:spMkLst>
            <pc:docMk/>
            <pc:sldMk cId="2621699371" sldId="288"/>
            <ac:spMk id="12" creationId="{04D29D29-AD2C-9111-36CF-172E957D29A8}"/>
          </ac:spMkLst>
        </pc:spChg>
        <pc:graphicFrameChg chg="mod modGraphic">
          <ac:chgData name="Sylian Rodriguez" userId="8db62686-329c-4f86-9c22-1be1ed394b61" providerId="ADAL" clId="{75DE2814-265C-4884-B93E-A508A0CF0357}" dt="2025-01-09T18:26:28.499" v="948"/>
          <ac:graphicFrameMkLst>
            <pc:docMk/>
            <pc:sldMk cId="2621699371" sldId="288"/>
            <ac:graphicFrameMk id="10" creationId="{AE4D93C8-2BF7-C392-47A0-B6A41C10817A}"/>
          </ac:graphicFrameMkLst>
        </pc:graphicFrameChg>
      </pc:sldChg>
      <pc:sldChg chg="addSp delSp modSp mod">
        <pc:chgData name="Sylian Rodriguez" userId="8db62686-329c-4f86-9c22-1be1ed394b61" providerId="ADAL" clId="{75DE2814-265C-4884-B93E-A508A0CF0357}" dt="2025-01-09T16:59:15.510" v="702" actId="14100"/>
        <pc:sldMkLst>
          <pc:docMk/>
          <pc:sldMk cId="2637733928" sldId="291"/>
        </pc:sldMkLst>
        <pc:spChg chg="add mod">
          <ac:chgData name="Sylian Rodriguez" userId="8db62686-329c-4f86-9c22-1be1ed394b61" providerId="ADAL" clId="{75DE2814-265C-4884-B93E-A508A0CF0357}" dt="2025-01-09T00:43:15.047" v="614" actId="20577"/>
          <ac:spMkLst>
            <pc:docMk/>
            <pc:sldMk cId="2637733928" sldId="291"/>
            <ac:spMk id="3" creationId="{0A9B4EE4-5D09-70E8-53E1-00C9214517A6}"/>
          </ac:spMkLst>
        </pc:spChg>
        <pc:spChg chg="mod">
          <ac:chgData name="Sylian Rodriguez" userId="8db62686-329c-4f86-9c22-1be1ed394b61" providerId="ADAL" clId="{75DE2814-265C-4884-B93E-A508A0CF0357}" dt="2025-01-09T00:43:06.086" v="611" actId="6549"/>
          <ac:spMkLst>
            <pc:docMk/>
            <pc:sldMk cId="2637733928" sldId="291"/>
            <ac:spMk id="16" creationId="{12314231-8B89-104F-FD3A-F9E3C35AE7B9}"/>
          </ac:spMkLst>
        </pc:spChg>
      </pc:sldChg>
      <pc:sldChg chg="modSp mod modCm">
        <pc:chgData name="Sylian Rodriguez" userId="8db62686-329c-4f86-9c22-1be1ed394b61" providerId="ADAL" clId="{75DE2814-265C-4884-B93E-A508A0CF0357}" dt="2025-01-09T17:02:25.271" v="737" actId="20577"/>
        <pc:sldMkLst>
          <pc:docMk/>
          <pc:sldMk cId="1748122433" sldId="292"/>
        </pc:sldMkLst>
        <pc:spChg chg="mod">
          <ac:chgData name="Sylian Rodriguez" userId="8db62686-329c-4f86-9c22-1be1ed394b61" providerId="ADAL" clId="{75DE2814-265C-4884-B93E-A508A0CF0357}" dt="2025-01-09T17:02:25.271" v="737" actId="20577"/>
          <ac:spMkLst>
            <pc:docMk/>
            <pc:sldMk cId="1748122433" sldId="292"/>
            <ac:spMk id="5" creationId="{52E19189-F342-CCF0-B7EE-72299FF30CC9}"/>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75DE2814-265C-4884-B93E-A508A0CF0357}" dt="2025-01-09T17:02:25.271" v="737" actId="20577"/>
              <pc2:cmMkLst xmlns:pc2="http://schemas.microsoft.com/office/powerpoint/2019/9/main/command">
                <pc:docMk/>
                <pc:sldMk cId="1748122433" sldId="292"/>
                <pc2:cmMk id="{4F67519B-11DE-4520-9DC8-F952CD6AEC0E}"/>
              </pc2:cmMkLst>
            </pc226:cmChg>
            <pc226:cmChg xmlns:pc226="http://schemas.microsoft.com/office/powerpoint/2022/06/main/command" chg="mod">
              <pc226:chgData name="Sylian Rodriguez" userId="8db62686-329c-4f86-9c22-1be1ed394b61" providerId="ADAL" clId="{75DE2814-265C-4884-B93E-A508A0CF0357}" dt="2025-01-09T17:02:25.271" v="737" actId="20577"/>
              <pc2:cmMkLst xmlns:pc2="http://schemas.microsoft.com/office/powerpoint/2019/9/main/command">
                <pc:docMk/>
                <pc:sldMk cId="1748122433" sldId="292"/>
                <pc2:cmMk id="{6F7C61E4-8A9F-4D64-92DA-DC3913ED3DD1}"/>
              </pc2:cmMkLst>
            </pc226:cmChg>
            <pc226:cmChg xmlns:pc226="http://schemas.microsoft.com/office/powerpoint/2022/06/main/command" chg="mod">
              <pc226:chgData name="Sylian Rodriguez" userId="8db62686-329c-4f86-9c22-1be1ed394b61" providerId="ADAL" clId="{75DE2814-265C-4884-B93E-A508A0CF0357}" dt="2025-01-09T17:02:25.271" v="737" actId="20577"/>
              <pc2:cmMkLst xmlns:pc2="http://schemas.microsoft.com/office/powerpoint/2019/9/main/command">
                <pc:docMk/>
                <pc:sldMk cId="1748122433" sldId="292"/>
                <pc2:cmMk id="{674597E4-D12E-426B-B667-A4A151F1DE00}"/>
              </pc2:cmMkLst>
            </pc226:cmChg>
            <pc226:cmChg xmlns:pc226="http://schemas.microsoft.com/office/powerpoint/2022/06/main/command" chg="mod">
              <pc226:chgData name="Sylian Rodriguez" userId="8db62686-329c-4f86-9c22-1be1ed394b61" providerId="ADAL" clId="{75DE2814-265C-4884-B93E-A508A0CF0357}" dt="2025-01-09T17:02:25.271" v="737" actId="20577"/>
              <pc2:cmMkLst xmlns:pc2="http://schemas.microsoft.com/office/powerpoint/2019/9/main/command">
                <pc:docMk/>
                <pc:sldMk cId="1748122433" sldId="292"/>
                <pc2:cmMk id="{8B5BCEF1-FA14-45E4-8179-B046647F9123}"/>
              </pc2:cmMkLst>
            </pc226:cmChg>
          </p:ext>
        </pc:extLst>
      </pc:sldChg>
      <pc:sldChg chg="modNotesTx">
        <pc:chgData name="Sylian Rodriguez" userId="8db62686-329c-4f86-9c22-1be1ed394b61" providerId="ADAL" clId="{75DE2814-265C-4884-B93E-A508A0CF0357}" dt="2025-01-09T00:34:03.919" v="480" actId="20577"/>
        <pc:sldMkLst>
          <pc:docMk/>
          <pc:sldMk cId="1650517262" sldId="293"/>
        </pc:sldMkLst>
      </pc:sldChg>
      <pc:sldChg chg="delSp modSp mod modNotesTx">
        <pc:chgData name="Sylian Rodriguez" userId="8db62686-329c-4f86-9c22-1be1ed394b61" providerId="ADAL" clId="{75DE2814-265C-4884-B93E-A508A0CF0357}" dt="2025-01-09T00:32:14.866" v="478" actId="6549"/>
        <pc:sldMkLst>
          <pc:docMk/>
          <pc:sldMk cId="924728407" sldId="294"/>
        </pc:sldMkLst>
        <pc:spChg chg="mod">
          <ac:chgData name="Sylian Rodriguez" userId="8db62686-329c-4f86-9c22-1be1ed394b61" providerId="ADAL" clId="{75DE2814-265C-4884-B93E-A508A0CF0357}" dt="2025-01-08T20:25:20.038" v="82" actId="1076"/>
          <ac:spMkLst>
            <pc:docMk/>
            <pc:sldMk cId="924728407" sldId="294"/>
            <ac:spMk id="51" creationId="{BE455BBE-29D0-8982-C046-5657571203B6}"/>
          </ac:spMkLst>
        </pc:spChg>
      </pc:sldChg>
      <pc:sldChg chg="modSp mod ord">
        <pc:chgData name="Sylian Rodriguez" userId="8db62686-329c-4f86-9c22-1be1ed394b61" providerId="ADAL" clId="{75DE2814-265C-4884-B93E-A508A0CF0357}" dt="2025-01-09T16:48:24.599" v="700" actId="14100"/>
        <pc:sldMkLst>
          <pc:docMk/>
          <pc:sldMk cId="1354111155" sldId="295"/>
        </pc:sldMkLst>
        <pc:spChg chg="mod">
          <ac:chgData name="Sylian Rodriguez" userId="8db62686-329c-4f86-9c22-1be1ed394b61" providerId="ADAL" clId="{75DE2814-265C-4884-B93E-A508A0CF0357}" dt="2025-01-09T16:48:18.227" v="698" actId="14100"/>
          <ac:spMkLst>
            <pc:docMk/>
            <pc:sldMk cId="1354111155" sldId="295"/>
            <ac:spMk id="6" creationId="{59B8D2A9-7BFC-ED84-EE63-141F10760A45}"/>
          </ac:spMkLst>
        </pc:spChg>
        <pc:spChg chg="mod">
          <ac:chgData name="Sylian Rodriguez" userId="8db62686-329c-4f86-9c22-1be1ed394b61" providerId="ADAL" clId="{75DE2814-265C-4884-B93E-A508A0CF0357}" dt="2025-01-09T16:48:00.847" v="694" actId="1076"/>
          <ac:spMkLst>
            <pc:docMk/>
            <pc:sldMk cId="1354111155" sldId="295"/>
            <ac:spMk id="10" creationId="{730BA331-55C6-B729-2525-9F9D9AA06F1E}"/>
          </ac:spMkLst>
        </pc:spChg>
        <pc:spChg chg="mod">
          <ac:chgData name="Sylian Rodriguez" userId="8db62686-329c-4f86-9c22-1be1ed394b61" providerId="ADAL" clId="{75DE2814-265C-4884-B93E-A508A0CF0357}" dt="2025-01-09T16:48:24.599" v="700" actId="14100"/>
          <ac:spMkLst>
            <pc:docMk/>
            <pc:sldMk cId="1354111155" sldId="295"/>
            <ac:spMk id="51" creationId="{BE455BBE-29D0-8982-C046-5657571203B6}"/>
          </ac:spMkLst>
        </pc:spChg>
      </pc:sldChg>
      <pc:sldChg chg="delSp modSp mod modCm modNotesTx">
        <pc:chgData name="Sylian Rodriguez" userId="8db62686-329c-4f86-9c22-1be1ed394b61" providerId="ADAL" clId="{75DE2814-265C-4884-B93E-A508A0CF0357}" dt="2025-01-09T18:14:37.272" v="747" actId="14100"/>
        <pc:sldMkLst>
          <pc:docMk/>
          <pc:sldMk cId="794394708" sldId="297"/>
        </pc:sldMkLst>
        <pc:spChg chg="mod">
          <ac:chgData name="Sylian Rodriguez" userId="8db62686-329c-4f86-9c22-1be1ed394b61" providerId="ADAL" clId="{75DE2814-265C-4884-B93E-A508A0CF0357}" dt="2025-01-09T18:14:37.272" v="747" actId="14100"/>
          <ac:spMkLst>
            <pc:docMk/>
            <pc:sldMk cId="794394708" sldId="297"/>
            <ac:spMk id="11" creationId="{71BDFAD4-1D1F-AAFB-8D36-CBAC54568E4E}"/>
          </ac:spMkLst>
        </pc:spChg>
        <pc:spChg chg="mod">
          <ac:chgData name="Sylian Rodriguez" userId="8db62686-329c-4f86-9c22-1be1ed394b61" providerId="ADAL" clId="{75DE2814-265C-4884-B93E-A508A0CF0357}" dt="2025-01-08T20:21:44.315" v="50" actId="14100"/>
          <ac:spMkLst>
            <pc:docMk/>
            <pc:sldMk cId="794394708" sldId="297"/>
            <ac:spMk id="12" creationId="{EDEBEF94-66E1-391B-FFE4-30067C1F604E}"/>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75DE2814-265C-4884-B93E-A508A0CF0357}" dt="2025-01-09T18:14:34.180" v="746" actId="6549"/>
              <pc2:cmMkLst xmlns:pc2="http://schemas.microsoft.com/office/powerpoint/2019/9/main/command">
                <pc:docMk/>
                <pc:sldMk cId="794394708" sldId="297"/>
                <pc2:cmMk id="{CB788804-0349-4894-AFFE-BB18AF73AF6E}"/>
              </pc2:cmMkLst>
            </pc226:cmChg>
            <pc226:cmChg xmlns:pc226="http://schemas.microsoft.com/office/powerpoint/2022/06/main/command" chg="mod">
              <pc226:chgData name="Sylian Rodriguez" userId="8db62686-329c-4f86-9c22-1be1ed394b61" providerId="ADAL" clId="{75DE2814-265C-4884-B93E-A508A0CF0357}" dt="2025-01-09T18:14:34.180" v="746" actId="6549"/>
              <pc2:cmMkLst xmlns:pc2="http://schemas.microsoft.com/office/powerpoint/2019/9/main/command">
                <pc:docMk/>
                <pc:sldMk cId="794394708" sldId="297"/>
                <pc2:cmMk id="{854865CC-C4F6-4119-968E-A37DFA3C691F}"/>
              </pc2:cmMkLst>
            </pc226:cmChg>
            <pc226:cmChg xmlns:pc226="http://schemas.microsoft.com/office/powerpoint/2022/06/main/command" chg="mod">
              <pc226:chgData name="Sylian Rodriguez" userId="8db62686-329c-4f86-9c22-1be1ed394b61" providerId="ADAL" clId="{75DE2814-265C-4884-B93E-A508A0CF0357}" dt="2025-01-09T18:14:34.180" v="746" actId="6549"/>
              <pc2:cmMkLst xmlns:pc2="http://schemas.microsoft.com/office/powerpoint/2019/9/main/command">
                <pc:docMk/>
                <pc:sldMk cId="794394708" sldId="297"/>
                <pc2:cmMk id="{7BF3BECF-6BC0-4504-A9CC-86EAF60374CC}"/>
              </pc2:cmMkLst>
            </pc226:cmChg>
            <pc226:cmChg xmlns:pc226="http://schemas.microsoft.com/office/powerpoint/2022/06/main/command" chg="mod">
              <pc226:chgData name="Sylian Rodriguez" userId="8db62686-329c-4f86-9c22-1be1ed394b61" providerId="ADAL" clId="{75DE2814-265C-4884-B93E-A508A0CF0357}" dt="2025-01-09T18:14:34.180" v="746" actId="6549"/>
              <pc2:cmMkLst xmlns:pc2="http://schemas.microsoft.com/office/powerpoint/2019/9/main/command">
                <pc:docMk/>
                <pc:sldMk cId="794394708" sldId="297"/>
                <pc2:cmMk id="{597CF2ED-8192-4C88-B318-350381BC0AD3}"/>
              </pc2:cmMkLst>
            </pc226:cmChg>
          </p:ext>
        </pc:extLst>
      </pc:sldChg>
    </pc:docChg>
  </pc:docChgLst>
  <pc:docChgLst>
    <pc:chgData name="Sylian Rodriguez" userId="8db62686-329c-4f86-9c22-1be1ed394b61" providerId="ADAL" clId="{C656E79C-E024-4A36-8756-2C538C752E0C}"/>
    <pc:docChg chg="undo custSel delSld modSld sldOrd">
      <pc:chgData name="Sylian Rodriguez" userId="8db62686-329c-4f86-9c22-1be1ed394b61" providerId="ADAL" clId="{C656E79C-E024-4A36-8756-2C538C752E0C}" dt="2025-01-08T19:28:13.744" v="781" actId="20577"/>
      <pc:docMkLst>
        <pc:docMk/>
      </pc:docMkLst>
      <pc:sldChg chg="modSp mod">
        <pc:chgData name="Sylian Rodriguez" userId="8db62686-329c-4f86-9c22-1be1ed394b61" providerId="ADAL" clId="{C656E79C-E024-4A36-8756-2C538C752E0C}" dt="2025-01-08T18:43:24.044" v="425" actId="255"/>
        <pc:sldMkLst>
          <pc:docMk/>
          <pc:sldMk cId="2374883161" sldId="262"/>
        </pc:sldMkLst>
        <pc:spChg chg="mod">
          <ac:chgData name="Sylian Rodriguez" userId="8db62686-329c-4f86-9c22-1be1ed394b61" providerId="ADAL" clId="{C656E79C-E024-4A36-8756-2C538C752E0C}" dt="2025-01-08T18:43:24.044" v="425" actId="255"/>
          <ac:spMkLst>
            <pc:docMk/>
            <pc:sldMk cId="2374883161" sldId="262"/>
            <ac:spMk id="10" creationId="{E39A6F3C-5290-5E8A-A8FA-9766AEEB113B}"/>
          </ac:spMkLst>
        </pc:spChg>
      </pc:sldChg>
      <pc:sldChg chg="addSp delSp modSp del mod modCm">
        <pc:chgData name="Sylian Rodriguez" userId="8db62686-329c-4f86-9c22-1be1ed394b61" providerId="ADAL" clId="{C656E79C-E024-4A36-8756-2C538C752E0C}" dt="2025-01-08T18:08:31.465" v="243" actId="47"/>
        <pc:sldMkLst>
          <pc:docMk/>
          <pc:sldMk cId="4268479795" sldId="271"/>
        </pc:sldMkLst>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8:08:26.262" v="242" actId="478"/>
              <pc2:cmMkLst xmlns:pc2="http://schemas.microsoft.com/office/powerpoint/2019/9/main/command">
                <pc:docMk/>
                <pc:sldMk cId="4268479795" sldId="271"/>
                <pc2:cmMk id="{10F1BA6C-24B0-4273-A895-0B58DC67717B}"/>
              </pc2:cmMkLst>
            </pc226:cmChg>
          </p:ext>
        </pc:extLst>
      </pc:sldChg>
      <pc:sldChg chg="addSp modSp mod">
        <pc:chgData name="Sylian Rodriguez" userId="8db62686-329c-4f86-9c22-1be1ed394b61" providerId="ADAL" clId="{C656E79C-E024-4A36-8756-2C538C752E0C}" dt="2025-01-08T18:50:15.908" v="501" actId="14100"/>
        <pc:sldMkLst>
          <pc:docMk/>
          <pc:sldMk cId="1462609083" sldId="273"/>
        </pc:sldMkLst>
        <pc:picChg chg="add mod">
          <ac:chgData name="Sylian Rodriguez" userId="8db62686-329c-4f86-9c22-1be1ed394b61" providerId="ADAL" clId="{C656E79C-E024-4A36-8756-2C538C752E0C}" dt="2025-01-08T18:50:15.908" v="501" actId="14100"/>
          <ac:picMkLst>
            <pc:docMk/>
            <pc:sldMk cId="1462609083" sldId="273"/>
            <ac:picMk id="3" creationId="{4CD61134-317C-6912-9B27-27D4B416F481}"/>
          </ac:picMkLst>
        </pc:picChg>
      </pc:sldChg>
      <pc:sldChg chg="modSp mod modCm">
        <pc:chgData name="Sylian Rodriguez" userId="8db62686-329c-4f86-9c22-1be1ed394b61" providerId="ADAL" clId="{C656E79C-E024-4A36-8756-2C538C752E0C}" dt="2025-01-08T18:43:29.381" v="426" actId="255"/>
        <pc:sldMkLst>
          <pc:docMk/>
          <pc:sldMk cId="3484139059" sldId="274"/>
        </pc:sldMkLst>
        <pc:spChg chg="mod">
          <ac:chgData name="Sylian Rodriguez" userId="8db62686-329c-4f86-9c22-1be1ed394b61" providerId="ADAL" clId="{C656E79C-E024-4A36-8756-2C538C752E0C}" dt="2025-01-08T18:43:29.381" v="426" actId="255"/>
          <ac:spMkLst>
            <pc:docMk/>
            <pc:sldMk cId="3484139059" sldId="274"/>
            <ac:spMk id="2" creationId="{31575A53-E61D-43AC-0480-93C531D9F701}"/>
          </ac:spMkLst>
        </pc:spChg>
        <pc:spChg chg="mod">
          <ac:chgData name="Sylian Rodriguez" userId="8db62686-329c-4f86-9c22-1be1ed394b61" providerId="ADAL" clId="{C656E79C-E024-4A36-8756-2C538C752E0C}" dt="2025-01-08T18:17:04.399" v="277" actId="14100"/>
          <ac:spMkLst>
            <pc:docMk/>
            <pc:sldMk cId="3484139059" sldId="274"/>
            <ac:spMk id="13" creationId="{17BFA6A8-6E6E-3112-059F-92A0085787CE}"/>
          </ac:spMkLst>
        </pc:spChg>
        <pc:picChg chg="mod">
          <ac:chgData name="Sylian Rodriguez" userId="8db62686-329c-4f86-9c22-1be1ed394b61" providerId="ADAL" clId="{C656E79C-E024-4A36-8756-2C538C752E0C}" dt="2025-01-08T17:55:44.873" v="4" actId="1076"/>
          <ac:picMkLst>
            <pc:docMk/>
            <pc:sldMk cId="3484139059" sldId="274"/>
            <ac:picMk id="3" creationId="{29165B84-9BDB-FE8C-CDC6-E54563844BA7}"/>
          </ac:picMkLst>
        </pc:pic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8:16:58.763" v="276" actId="20577"/>
              <pc2:cmMkLst xmlns:pc2="http://schemas.microsoft.com/office/powerpoint/2019/9/main/command">
                <pc:docMk/>
                <pc:sldMk cId="3484139059" sldId="274"/>
                <pc2:cmMk id="{A8A8437A-65E3-41EF-992A-BEC4978EEF1C}"/>
              </pc2:cmMkLst>
            </pc226:cmChg>
          </p:ext>
        </pc:extLst>
      </pc:sldChg>
      <pc:sldChg chg="modSp mod modCm">
        <pc:chgData name="Sylian Rodriguez" userId="8db62686-329c-4f86-9c22-1be1ed394b61" providerId="ADAL" clId="{C656E79C-E024-4A36-8756-2C538C752E0C}" dt="2025-01-08T19:23:40.700" v="740" actId="14100"/>
        <pc:sldMkLst>
          <pc:docMk/>
          <pc:sldMk cId="3781539576" sldId="276"/>
        </pc:sldMkLst>
        <pc:spChg chg="mod">
          <ac:chgData name="Sylian Rodriguez" userId="8db62686-329c-4f86-9c22-1be1ed394b61" providerId="ADAL" clId="{C656E79C-E024-4A36-8756-2C538C752E0C}" dt="2025-01-08T18:45:44.218" v="441" actId="255"/>
          <ac:spMkLst>
            <pc:docMk/>
            <pc:sldMk cId="3781539576" sldId="276"/>
            <ac:spMk id="12" creationId="{04D29D29-AD2C-9111-36CF-172E957D29A8}"/>
          </ac:spMkLst>
        </pc:spChg>
        <pc:spChg chg="mod">
          <ac:chgData name="Sylian Rodriguez" userId="8db62686-329c-4f86-9c22-1be1ed394b61" providerId="ADAL" clId="{C656E79C-E024-4A36-8756-2C538C752E0C}" dt="2025-01-08T19:23:40.700" v="740" actId="14100"/>
          <ac:spMkLst>
            <pc:docMk/>
            <pc:sldMk cId="3781539576" sldId="276"/>
            <ac:spMk id="14" creationId="{7F4B1AA7-EA17-DBBA-7E16-7F3EECEAC6C1}"/>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9:23:29.789" v="739" actId="20577"/>
              <pc2:cmMkLst xmlns:pc2="http://schemas.microsoft.com/office/powerpoint/2019/9/main/command">
                <pc:docMk/>
                <pc:sldMk cId="3781539576" sldId="276"/>
                <pc2:cmMk id="{B278EE70-5005-4100-8E69-DDEEC0B3EB41}"/>
              </pc2:cmMkLst>
            </pc226:cmChg>
            <pc226:cmChg xmlns:pc226="http://schemas.microsoft.com/office/powerpoint/2022/06/main/command" chg="mod">
              <pc226:chgData name="Sylian Rodriguez" userId="8db62686-329c-4f86-9c22-1be1ed394b61" providerId="ADAL" clId="{C656E79C-E024-4A36-8756-2C538C752E0C}" dt="2025-01-08T19:23:29.789" v="739" actId="20577"/>
              <pc2:cmMkLst xmlns:pc2="http://schemas.microsoft.com/office/powerpoint/2019/9/main/command">
                <pc:docMk/>
                <pc:sldMk cId="3781539576" sldId="276"/>
                <pc2:cmMk id="{5D7B267D-5226-4B01-97B9-E1F7136CE9B7}"/>
              </pc2:cmMkLst>
            </pc226:cmChg>
            <pc226:cmChg xmlns:pc226="http://schemas.microsoft.com/office/powerpoint/2022/06/main/command" chg="mod">
              <pc226:chgData name="Sylian Rodriguez" userId="8db62686-329c-4f86-9c22-1be1ed394b61" providerId="ADAL" clId="{C656E79C-E024-4A36-8756-2C538C752E0C}" dt="2025-01-08T19:23:29.789" v="739" actId="20577"/>
              <pc2:cmMkLst xmlns:pc2="http://schemas.microsoft.com/office/powerpoint/2019/9/main/command">
                <pc:docMk/>
                <pc:sldMk cId="3781539576" sldId="276"/>
                <pc2:cmMk id="{87A12E83-8B35-4FFB-BCB8-EBB375F99444}"/>
              </pc2:cmMkLst>
            </pc226:cmChg>
            <pc226:cmChg xmlns:pc226="http://schemas.microsoft.com/office/powerpoint/2022/06/main/command" chg="mod">
              <pc226:chgData name="Sylian Rodriguez" userId="8db62686-329c-4f86-9c22-1be1ed394b61" providerId="ADAL" clId="{C656E79C-E024-4A36-8756-2C538C752E0C}" dt="2025-01-08T19:23:29.789" v="739" actId="20577"/>
              <pc2:cmMkLst xmlns:pc2="http://schemas.microsoft.com/office/powerpoint/2019/9/main/command">
                <pc:docMk/>
                <pc:sldMk cId="3781539576" sldId="276"/>
                <pc2:cmMk id="{3E596EC4-B6D2-44E7-845B-CA4816F89DF7}"/>
              </pc2:cmMkLst>
            </pc226:cmChg>
            <pc226:cmChg xmlns:pc226="http://schemas.microsoft.com/office/powerpoint/2022/06/main/command" chg="mod">
              <pc226:chgData name="Sylian Rodriguez" userId="8db62686-329c-4f86-9c22-1be1ed394b61" providerId="ADAL" clId="{C656E79C-E024-4A36-8756-2C538C752E0C}" dt="2025-01-08T19:23:29.789" v="739" actId="20577"/>
              <pc2:cmMkLst xmlns:pc2="http://schemas.microsoft.com/office/powerpoint/2019/9/main/command">
                <pc:docMk/>
                <pc:sldMk cId="3781539576" sldId="276"/>
                <pc2:cmMk id="{5A3D05F9-18F5-4D5F-B9B7-8524360060B4}"/>
              </pc2:cmMkLst>
            </pc226:cmChg>
          </p:ext>
        </pc:extLst>
      </pc:sldChg>
      <pc:sldChg chg="modSp mod ord">
        <pc:chgData name="Sylian Rodriguez" userId="8db62686-329c-4f86-9c22-1be1ed394b61" providerId="ADAL" clId="{C656E79C-E024-4A36-8756-2C538C752E0C}" dt="2025-01-08T18:43:34.846" v="427" actId="255"/>
        <pc:sldMkLst>
          <pc:docMk/>
          <pc:sldMk cId="3902218872" sldId="278"/>
        </pc:sldMkLst>
      </pc:sldChg>
      <pc:sldChg chg="modSp mod modCm">
        <pc:chgData name="Sylian Rodriguez" userId="8db62686-329c-4f86-9c22-1be1ed394b61" providerId="ADAL" clId="{C656E79C-E024-4A36-8756-2C538C752E0C}" dt="2025-01-08T18:43:47.093" v="429" actId="255"/>
        <pc:sldMkLst>
          <pc:docMk/>
          <pc:sldMk cId="1016459630" sldId="279"/>
        </pc:sldMkLst>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8:36:50.788" v="382" actId="20577"/>
              <pc2:cmMkLst xmlns:pc2="http://schemas.microsoft.com/office/powerpoint/2019/9/main/command">
                <pc:docMk/>
                <pc:sldMk cId="1016459630" sldId="279"/>
                <pc2:cmMk id="{59AC1B0F-50FD-4B33-9B17-48BDBCCD198B}"/>
              </pc2:cmMkLst>
            </pc226:cmChg>
            <pc226:cmChg xmlns:pc226="http://schemas.microsoft.com/office/powerpoint/2022/06/main/command" chg="mod">
              <pc226:chgData name="Sylian Rodriguez" userId="8db62686-329c-4f86-9c22-1be1ed394b61" providerId="ADAL" clId="{C656E79C-E024-4A36-8756-2C538C752E0C}" dt="2025-01-08T18:36:50.788" v="382" actId="20577"/>
              <pc2:cmMkLst xmlns:pc2="http://schemas.microsoft.com/office/powerpoint/2019/9/main/command">
                <pc:docMk/>
                <pc:sldMk cId="1016459630" sldId="279"/>
                <pc2:cmMk id="{F11D6F16-1B5C-41FA-BBB3-7D90034B3084}"/>
              </pc2:cmMkLst>
            </pc226:cmChg>
            <pc226:cmChg xmlns:pc226="http://schemas.microsoft.com/office/powerpoint/2022/06/main/command" chg="mod">
              <pc226:chgData name="Sylian Rodriguez" userId="8db62686-329c-4f86-9c22-1be1ed394b61" providerId="ADAL" clId="{C656E79C-E024-4A36-8756-2C538C752E0C}" dt="2025-01-08T18:36:50.788" v="382" actId="20577"/>
              <pc2:cmMkLst xmlns:pc2="http://schemas.microsoft.com/office/powerpoint/2019/9/main/command">
                <pc:docMk/>
                <pc:sldMk cId="1016459630" sldId="279"/>
                <pc2:cmMk id="{89D12C2B-55B7-43D7-BA96-B9E5F9428AE8}"/>
              </pc2:cmMkLst>
            </pc226:cmChg>
            <pc226:cmChg xmlns:pc226="http://schemas.microsoft.com/office/powerpoint/2022/06/main/command" chg="mod">
              <pc226:chgData name="Sylian Rodriguez" userId="8db62686-329c-4f86-9c22-1be1ed394b61" providerId="ADAL" clId="{C656E79C-E024-4A36-8756-2C538C752E0C}" dt="2025-01-08T18:36:50.788" v="382" actId="20577"/>
              <pc2:cmMkLst xmlns:pc2="http://schemas.microsoft.com/office/powerpoint/2019/9/main/command">
                <pc:docMk/>
                <pc:sldMk cId="1016459630" sldId="279"/>
                <pc2:cmMk id="{0228C5E1-AE53-4E8A-90BF-B268FEC6B07D}"/>
              </pc2:cmMkLst>
            </pc226:cmChg>
            <pc226:cmChg xmlns:pc226="http://schemas.microsoft.com/office/powerpoint/2022/06/main/command" chg="mod">
              <pc226:chgData name="Sylian Rodriguez" userId="8db62686-329c-4f86-9c22-1be1ed394b61" providerId="ADAL" clId="{C656E79C-E024-4A36-8756-2C538C752E0C}" dt="2025-01-08T18:36:50.788" v="382" actId="20577"/>
              <pc2:cmMkLst xmlns:pc2="http://schemas.microsoft.com/office/powerpoint/2019/9/main/command">
                <pc:docMk/>
                <pc:sldMk cId="1016459630" sldId="279"/>
                <pc2:cmMk id="{15085DEE-93D0-4D6D-8BE2-7B7BFB696E92}"/>
              </pc2:cmMkLst>
            </pc226:cmChg>
          </p:ext>
        </pc:extLst>
      </pc:sldChg>
      <pc:sldChg chg="modSp mod">
        <pc:chgData name="Sylian Rodriguez" userId="8db62686-329c-4f86-9c22-1be1ed394b61" providerId="ADAL" clId="{C656E79C-E024-4A36-8756-2C538C752E0C}" dt="2025-01-08T18:43:16.377" v="424" actId="1076"/>
        <pc:sldMkLst>
          <pc:docMk/>
          <pc:sldMk cId="2822439273" sldId="280"/>
        </pc:sldMkLst>
        <pc:spChg chg="mod">
          <ac:chgData name="Sylian Rodriguez" userId="8db62686-329c-4f86-9c22-1be1ed394b61" providerId="ADAL" clId="{C656E79C-E024-4A36-8756-2C538C752E0C}" dt="2025-01-08T18:37:17.942" v="386" actId="1076"/>
          <ac:spMkLst>
            <pc:docMk/>
            <pc:sldMk cId="2822439273" sldId="280"/>
            <ac:spMk id="4" creationId="{095127DE-2601-CC96-1EA8-CEACF54A8035}"/>
          </ac:spMkLst>
        </pc:spChg>
        <pc:spChg chg="mod">
          <ac:chgData name="Sylian Rodriguez" userId="8db62686-329c-4f86-9c22-1be1ed394b61" providerId="ADAL" clId="{C656E79C-E024-4A36-8756-2C538C752E0C}" dt="2025-01-08T18:11:50.063" v="260" actId="207"/>
          <ac:spMkLst>
            <pc:docMk/>
            <pc:sldMk cId="2822439273" sldId="280"/>
            <ac:spMk id="20" creationId="{A82635E5-901C-A688-D40B-1759718DF57C}"/>
          </ac:spMkLst>
        </pc:spChg>
        <pc:spChg chg="mod">
          <ac:chgData name="Sylian Rodriguez" userId="8db62686-329c-4f86-9c22-1be1ed394b61" providerId="ADAL" clId="{C656E79C-E024-4A36-8756-2C538C752E0C}" dt="2025-01-08T18:43:00.525" v="420" actId="255"/>
          <ac:spMkLst>
            <pc:docMk/>
            <pc:sldMk cId="2822439273" sldId="280"/>
            <ac:spMk id="51" creationId="{BE455BBE-29D0-8982-C046-5657571203B6}"/>
          </ac:spMkLst>
        </pc:spChg>
        <pc:grpChg chg="mod">
          <ac:chgData name="Sylian Rodriguez" userId="8db62686-329c-4f86-9c22-1be1ed394b61" providerId="ADAL" clId="{C656E79C-E024-4A36-8756-2C538C752E0C}" dt="2025-01-08T18:43:11.021" v="422" actId="1076"/>
          <ac:grpSpMkLst>
            <pc:docMk/>
            <pc:sldMk cId="2822439273" sldId="280"/>
            <ac:grpSpMk id="5" creationId="{71AB5483-38EF-78D5-A4AD-E4284445D148}"/>
          </ac:grpSpMkLst>
        </pc:grpChg>
        <pc:grpChg chg="mod">
          <ac:chgData name="Sylian Rodriguez" userId="8db62686-329c-4f86-9c22-1be1ed394b61" providerId="ADAL" clId="{C656E79C-E024-4A36-8756-2C538C752E0C}" dt="2025-01-08T18:43:13.855" v="423" actId="1076"/>
          <ac:grpSpMkLst>
            <pc:docMk/>
            <pc:sldMk cId="2822439273" sldId="280"/>
            <ac:grpSpMk id="8" creationId="{66A22EEF-E870-709C-C60F-C5D65CA04722}"/>
          </ac:grpSpMkLst>
        </pc:grpChg>
        <pc:grpChg chg="mod">
          <ac:chgData name="Sylian Rodriguez" userId="8db62686-329c-4f86-9c22-1be1ed394b61" providerId="ADAL" clId="{C656E79C-E024-4A36-8756-2C538C752E0C}" dt="2025-01-08T18:43:16.377" v="424" actId="1076"/>
          <ac:grpSpMkLst>
            <pc:docMk/>
            <pc:sldMk cId="2822439273" sldId="280"/>
            <ac:grpSpMk id="9" creationId="{1B3F1EAE-8505-9163-853E-629E11BCFA3B}"/>
          </ac:grpSpMkLst>
        </pc:grpChg>
        <pc:grpChg chg="mod">
          <ac:chgData name="Sylian Rodriguez" userId="8db62686-329c-4f86-9c22-1be1ed394b61" providerId="ADAL" clId="{C656E79C-E024-4A36-8756-2C538C752E0C}" dt="2025-01-08T18:43:07.587" v="421" actId="1076"/>
          <ac:grpSpMkLst>
            <pc:docMk/>
            <pc:sldMk cId="2822439273" sldId="280"/>
            <ac:grpSpMk id="34" creationId="{565583D9-7A93-5296-9211-945D17D9E554}"/>
          </ac:grpSpMkLst>
        </pc:grpChg>
      </pc:sldChg>
      <pc:sldChg chg="addSp delSp modSp mod modCm">
        <pc:chgData name="Sylian Rodriguez" userId="8db62686-329c-4f86-9c22-1be1ed394b61" providerId="ADAL" clId="{C656E79C-E024-4A36-8756-2C538C752E0C}" dt="2025-01-08T18:43:40.461" v="428" actId="255"/>
        <pc:sldMkLst>
          <pc:docMk/>
          <pc:sldMk cId="3065747930" sldId="281"/>
        </pc:sldMkLst>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8:35:57.380" v="370" actId="20577"/>
              <pc2:cmMkLst xmlns:pc2="http://schemas.microsoft.com/office/powerpoint/2019/9/main/command">
                <pc:docMk/>
                <pc:sldMk cId="3065747930" sldId="281"/>
                <pc2:cmMk id="{82CCBB17-F28E-4061-83BD-DD75B6BD263F}"/>
              </pc2:cmMkLst>
            </pc226:cmChg>
            <pc226:cmChg xmlns:pc226="http://schemas.microsoft.com/office/powerpoint/2022/06/main/command" chg="mod">
              <pc226:chgData name="Sylian Rodriguez" userId="8db62686-329c-4f86-9c22-1be1ed394b61" providerId="ADAL" clId="{C656E79C-E024-4A36-8756-2C538C752E0C}" dt="2025-01-08T18:35:57.380" v="370" actId="20577"/>
              <pc2:cmMkLst xmlns:pc2="http://schemas.microsoft.com/office/powerpoint/2019/9/main/command">
                <pc:docMk/>
                <pc:sldMk cId="3065747930" sldId="281"/>
                <pc2:cmMk id="{54C34548-C779-49A2-932F-B2D714C83A0B}"/>
              </pc2:cmMkLst>
            </pc226:cmChg>
            <pc226:cmChg xmlns:pc226="http://schemas.microsoft.com/office/powerpoint/2022/06/main/command" chg="mod">
              <pc226:chgData name="Sylian Rodriguez" userId="8db62686-329c-4f86-9c22-1be1ed394b61" providerId="ADAL" clId="{C656E79C-E024-4A36-8756-2C538C752E0C}" dt="2025-01-08T18:35:57.380" v="370" actId="20577"/>
              <pc2:cmMkLst xmlns:pc2="http://schemas.microsoft.com/office/powerpoint/2019/9/main/command">
                <pc:docMk/>
                <pc:sldMk cId="3065747930" sldId="281"/>
                <pc2:cmMk id="{62CD73ED-7FFC-4C27-ACF7-B05C4CB5CC01}"/>
              </pc2:cmMkLst>
            </pc226:cmChg>
          </p:ext>
        </pc:extLst>
      </pc:sldChg>
      <pc:sldChg chg="modSp mod">
        <pc:chgData name="Sylian Rodriguez" userId="8db62686-329c-4f86-9c22-1be1ed394b61" providerId="ADAL" clId="{C656E79C-E024-4A36-8756-2C538C752E0C}" dt="2025-01-08T18:42:52.260" v="418" actId="255"/>
        <pc:sldMkLst>
          <pc:docMk/>
          <pc:sldMk cId="3692122158" sldId="283"/>
        </pc:sldMkLst>
        <pc:spChg chg="mod">
          <ac:chgData name="Sylian Rodriguez" userId="8db62686-329c-4f86-9c22-1be1ed394b61" providerId="ADAL" clId="{C656E79C-E024-4A36-8756-2C538C752E0C}" dt="2025-01-08T18:42:52.260" v="418" actId="255"/>
          <ac:spMkLst>
            <pc:docMk/>
            <pc:sldMk cId="3692122158" sldId="283"/>
            <ac:spMk id="21" creationId="{9FAF3B33-06C7-94FC-CB66-8EC8C1A1FBA6}"/>
          </ac:spMkLst>
        </pc:spChg>
        <pc:spChg chg="mod">
          <ac:chgData name="Sylian Rodriguez" userId="8db62686-329c-4f86-9c22-1be1ed394b61" providerId="ADAL" clId="{C656E79C-E024-4A36-8756-2C538C752E0C}" dt="2025-01-08T18:11:39.708" v="258" actId="207"/>
          <ac:spMkLst>
            <pc:docMk/>
            <pc:sldMk cId="3692122158" sldId="283"/>
            <ac:spMk id="22" creationId="{C9F280C0-4026-42ED-AEA7-1543259B6B3C}"/>
          </ac:spMkLst>
        </pc:spChg>
        <pc:grpChg chg="mod">
          <ac:chgData name="Sylian Rodriguez" userId="8db62686-329c-4f86-9c22-1be1ed394b61" providerId="ADAL" clId="{C656E79C-E024-4A36-8756-2C538C752E0C}" dt="2025-01-08T18:11:18.101" v="253" actId="1076"/>
          <ac:grpSpMkLst>
            <pc:docMk/>
            <pc:sldMk cId="3692122158" sldId="283"/>
            <ac:grpSpMk id="8" creationId="{1675D3D0-1AFA-268E-76F4-20E68A5A75FC}"/>
          </ac:grpSpMkLst>
        </pc:grpChg>
      </pc:sldChg>
      <pc:sldChg chg="modSp mod modCm">
        <pc:chgData name="Sylian Rodriguez" userId="8db62686-329c-4f86-9c22-1be1ed394b61" providerId="ADAL" clId="{C656E79C-E024-4A36-8756-2C538C752E0C}" dt="2025-01-08T19:28:13.744" v="781" actId="20577"/>
        <pc:sldMkLst>
          <pc:docMk/>
          <pc:sldMk cId="3206314355" sldId="284"/>
        </pc:sldMkLst>
        <pc:spChg chg="mod">
          <ac:chgData name="Sylian Rodriguez" userId="8db62686-329c-4f86-9c22-1be1ed394b61" providerId="ADAL" clId="{C656E79C-E024-4A36-8756-2C538C752E0C}" dt="2025-01-08T19:24:14.567" v="748" actId="255"/>
          <ac:spMkLst>
            <pc:docMk/>
            <pc:sldMk cId="3206314355" sldId="284"/>
            <ac:spMk id="3" creationId="{76976CB5-830C-51BA-E036-B5735F5DE2C0}"/>
          </ac:spMkLst>
        </pc:spChg>
        <pc:spChg chg="mod">
          <ac:chgData name="Sylian Rodriguez" userId="8db62686-329c-4f86-9c22-1be1ed394b61" providerId="ADAL" clId="{C656E79C-E024-4A36-8756-2C538C752E0C}" dt="2025-01-08T19:28:13.744" v="781" actId="20577"/>
          <ac:spMkLst>
            <pc:docMk/>
            <pc:sldMk cId="3206314355" sldId="284"/>
            <ac:spMk id="5" creationId="{B988C11A-5D25-5B6A-D3F3-A202C7EA5C69}"/>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9:28:13.744" v="781" actId="20577"/>
              <pc2:cmMkLst xmlns:pc2="http://schemas.microsoft.com/office/powerpoint/2019/9/main/command">
                <pc:docMk/>
                <pc:sldMk cId="3206314355" sldId="284"/>
                <pc2:cmMk id="{E976F634-14B9-484F-9BC5-661542BD6570}"/>
              </pc2:cmMkLst>
            </pc226:cmChg>
            <pc226:cmChg xmlns:pc226="http://schemas.microsoft.com/office/powerpoint/2022/06/main/command" chg="mod">
              <pc226:chgData name="Sylian Rodriguez" userId="8db62686-329c-4f86-9c22-1be1ed394b61" providerId="ADAL" clId="{C656E79C-E024-4A36-8756-2C538C752E0C}" dt="2025-01-08T19:28:13.744" v="781" actId="20577"/>
              <pc2:cmMkLst xmlns:pc2="http://schemas.microsoft.com/office/powerpoint/2019/9/main/command">
                <pc:docMk/>
                <pc:sldMk cId="3206314355" sldId="284"/>
                <pc2:cmMk id="{271E6D40-05E5-433B-B1EE-890107E6BE3F}"/>
              </pc2:cmMkLst>
            </pc226:cmChg>
            <pc226:cmChg xmlns:pc226="http://schemas.microsoft.com/office/powerpoint/2022/06/main/command" chg="mod">
              <pc226:chgData name="Sylian Rodriguez" userId="8db62686-329c-4f86-9c22-1be1ed394b61" providerId="ADAL" clId="{C656E79C-E024-4A36-8756-2C538C752E0C}" dt="2025-01-08T19:28:13.744" v="781" actId="20577"/>
              <pc2:cmMkLst xmlns:pc2="http://schemas.microsoft.com/office/powerpoint/2019/9/main/command">
                <pc:docMk/>
                <pc:sldMk cId="3206314355" sldId="284"/>
                <pc2:cmMk id="{E1DED245-03CD-4D06-A753-FAE5CFF016CE}"/>
              </pc2:cmMkLst>
            </pc226:cmChg>
            <pc226:cmChg xmlns:pc226="http://schemas.microsoft.com/office/powerpoint/2022/06/main/command" chg="mod">
              <pc226:chgData name="Sylian Rodriguez" userId="8db62686-329c-4f86-9c22-1be1ed394b61" providerId="ADAL" clId="{C656E79C-E024-4A36-8756-2C538C752E0C}" dt="2025-01-08T19:28:13.744" v="781" actId="20577"/>
              <pc2:cmMkLst xmlns:pc2="http://schemas.microsoft.com/office/powerpoint/2019/9/main/command">
                <pc:docMk/>
                <pc:sldMk cId="3206314355" sldId="284"/>
                <pc2:cmMk id="{87A47578-DF0E-4189-9F5C-7EB11854C45C}"/>
              </pc2:cmMkLst>
            </pc226:cmChg>
            <pc226:cmChg xmlns:pc226="http://schemas.microsoft.com/office/powerpoint/2022/06/main/command" chg="mod">
              <pc226:chgData name="Sylian Rodriguez" userId="8db62686-329c-4f86-9c22-1be1ed394b61" providerId="ADAL" clId="{C656E79C-E024-4A36-8756-2C538C752E0C}" dt="2025-01-08T19:28:13.744" v="781" actId="20577"/>
              <pc2:cmMkLst xmlns:pc2="http://schemas.microsoft.com/office/powerpoint/2019/9/main/command">
                <pc:docMk/>
                <pc:sldMk cId="3206314355" sldId="284"/>
                <pc2:cmMk id="{B292CEA8-23AA-4696-8C7D-E85F4C843DD7}"/>
              </pc2:cmMkLst>
            </pc226:cmChg>
          </p:ext>
        </pc:extLst>
      </pc:sldChg>
      <pc:sldChg chg="addSp delSp modSp mod modCm modNotesTx">
        <pc:chgData name="Sylian Rodriguez" userId="8db62686-329c-4f86-9c22-1be1ed394b61" providerId="ADAL" clId="{C656E79C-E024-4A36-8756-2C538C752E0C}" dt="2025-01-08T19:20:36.361" v="659" actId="14100"/>
        <pc:sldMkLst>
          <pc:docMk/>
          <pc:sldMk cId="1455906076" sldId="285"/>
        </pc:sldMkLst>
        <pc:spChg chg="mod">
          <ac:chgData name="Sylian Rodriguez" userId="8db62686-329c-4f86-9c22-1be1ed394b61" providerId="ADAL" clId="{C656E79C-E024-4A36-8756-2C538C752E0C}" dt="2025-01-08T19:20:36.361" v="659" actId="14100"/>
          <ac:spMkLst>
            <pc:docMk/>
            <pc:sldMk cId="1455906076" sldId="285"/>
            <ac:spMk id="11" creationId="{DB1BDADA-E38D-07A9-E702-EEF410DCC271}"/>
          </ac:spMkLst>
        </pc:spChg>
        <pc:spChg chg="mod">
          <ac:chgData name="Sylian Rodriguez" userId="8db62686-329c-4f86-9c22-1be1ed394b61" providerId="ADAL" clId="{C656E79C-E024-4A36-8756-2C538C752E0C}" dt="2025-01-08T18:46:19.778" v="446" actId="14100"/>
          <ac:spMkLst>
            <pc:docMk/>
            <pc:sldMk cId="1455906076" sldId="285"/>
            <ac:spMk id="12" creationId="{04D29D29-AD2C-9111-36CF-172E957D29A8}"/>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8:47:06.020" v="494" actId="20577"/>
              <pc2:cmMkLst xmlns:pc2="http://schemas.microsoft.com/office/powerpoint/2019/9/main/command">
                <pc:docMk/>
                <pc:sldMk cId="1455906076" sldId="285"/>
                <pc2:cmMk id="{01599A06-6DBD-4E32-A146-4EB790D86E5D}"/>
              </pc2:cmMkLst>
            </pc226:cmChg>
            <pc226:cmChg xmlns:pc226="http://schemas.microsoft.com/office/powerpoint/2022/06/main/command" chg="mod">
              <pc226:chgData name="Sylian Rodriguez" userId="8db62686-329c-4f86-9c22-1be1ed394b61" providerId="ADAL" clId="{C656E79C-E024-4A36-8756-2C538C752E0C}" dt="2025-01-08T18:47:06.020" v="494" actId="20577"/>
              <pc2:cmMkLst xmlns:pc2="http://schemas.microsoft.com/office/powerpoint/2019/9/main/command">
                <pc:docMk/>
                <pc:sldMk cId="1455906076" sldId="285"/>
                <pc2:cmMk id="{F7066765-A685-43C4-B92B-3FB783492499}"/>
              </pc2:cmMkLst>
            </pc226:cmChg>
            <pc226:cmChg xmlns:pc226="http://schemas.microsoft.com/office/powerpoint/2022/06/main/command" chg="mod">
              <pc226:chgData name="Sylian Rodriguez" userId="8db62686-329c-4f86-9c22-1be1ed394b61" providerId="ADAL" clId="{C656E79C-E024-4A36-8756-2C538C752E0C}" dt="2025-01-08T18:47:06.020" v="494" actId="20577"/>
              <pc2:cmMkLst xmlns:pc2="http://schemas.microsoft.com/office/powerpoint/2019/9/main/command">
                <pc:docMk/>
                <pc:sldMk cId="1455906076" sldId="285"/>
                <pc2:cmMk id="{CB8C62D0-62B9-45DD-9CE7-67187B377993}"/>
              </pc2:cmMkLst>
            </pc226:cmChg>
          </p:ext>
        </pc:extLst>
      </pc:sldChg>
      <pc:sldChg chg="modSp mod">
        <pc:chgData name="Sylian Rodriguez" userId="8db62686-329c-4f86-9c22-1be1ed394b61" providerId="ADAL" clId="{C656E79C-E024-4A36-8756-2C538C752E0C}" dt="2025-01-08T19:26:15.178" v="753" actId="572"/>
        <pc:sldMkLst>
          <pc:docMk/>
          <pc:sldMk cId="2621699371" sldId="288"/>
        </pc:sldMkLst>
        <pc:spChg chg="mod">
          <ac:chgData name="Sylian Rodriguez" userId="8db62686-329c-4f86-9c22-1be1ed394b61" providerId="ADAL" clId="{C656E79C-E024-4A36-8756-2C538C752E0C}" dt="2025-01-08T19:25:33.233" v="750" actId="1076"/>
          <ac:spMkLst>
            <pc:docMk/>
            <pc:sldMk cId="2621699371" sldId="288"/>
            <ac:spMk id="12" creationId="{04D29D29-AD2C-9111-36CF-172E957D29A8}"/>
          </ac:spMkLst>
        </pc:spChg>
        <pc:graphicFrameChg chg="mod modGraphic">
          <ac:chgData name="Sylian Rodriguez" userId="8db62686-329c-4f86-9c22-1be1ed394b61" providerId="ADAL" clId="{C656E79C-E024-4A36-8756-2C538C752E0C}" dt="2025-01-08T19:26:15.178" v="753" actId="572"/>
          <ac:graphicFrameMkLst>
            <pc:docMk/>
            <pc:sldMk cId="2621699371" sldId="288"/>
            <ac:graphicFrameMk id="10" creationId="{AE4D93C8-2BF7-C392-47A0-B6A41C10817A}"/>
          </ac:graphicFrameMkLst>
        </pc:graphicFrameChg>
      </pc:sldChg>
      <pc:sldChg chg="addSp modSp mod modCm">
        <pc:chgData name="Sylian Rodriguez" userId="8db62686-329c-4f86-9c22-1be1ed394b61" providerId="ADAL" clId="{C656E79C-E024-4A36-8756-2C538C752E0C}" dt="2025-01-08T19:16:10.319" v="646" actId="1076"/>
        <pc:sldMkLst>
          <pc:docMk/>
          <pc:sldMk cId="2637733928" sldId="291"/>
        </pc:sldMkLst>
        <pc:spChg chg="mod">
          <ac:chgData name="Sylian Rodriguez" userId="8db62686-329c-4f86-9c22-1be1ed394b61" providerId="ADAL" clId="{C656E79C-E024-4A36-8756-2C538C752E0C}" dt="2025-01-08T19:16:03.202" v="644" actId="1076"/>
          <ac:spMkLst>
            <pc:docMk/>
            <pc:sldMk cId="2637733928" sldId="291"/>
            <ac:spMk id="12" creationId="{04D29D29-AD2C-9111-36CF-172E957D29A8}"/>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9:15:31.917" v="640" actId="20577"/>
              <pc2:cmMkLst xmlns:pc2="http://schemas.microsoft.com/office/powerpoint/2019/9/main/command">
                <pc:docMk/>
                <pc:sldMk cId="2637733928" sldId="291"/>
                <pc2:cmMk id="{BD11E317-C987-43F2-BC97-C4C21FC5D4EB}"/>
              </pc2:cmMkLst>
            </pc226:cmChg>
            <pc226:cmChg xmlns:pc226="http://schemas.microsoft.com/office/powerpoint/2022/06/main/command" chg="mod">
              <pc226:chgData name="Sylian Rodriguez" userId="8db62686-329c-4f86-9c22-1be1ed394b61" providerId="ADAL" clId="{C656E79C-E024-4A36-8756-2C538C752E0C}" dt="2025-01-08T19:15:31.917" v="640" actId="20577"/>
              <pc2:cmMkLst xmlns:pc2="http://schemas.microsoft.com/office/powerpoint/2019/9/main/command">
                <pc:docMk/>
                <pc:sldMk cId="2637733928" sldId="291"/>
                <pc2:cmMk id="{068070E5-E370-41D3-A135-8C06AB5ADEDD}"/>
              </pc2:cmMkLst>
            </pc226:cmChg>
            <pc226:cmChg xmlns:pc226="http://schemas.microsoft.com/office/powerpoint/2022/06/main/command" chg="mod">
              <pc226:chgData name="Sylian Rodriguez" userId="8db62686-329c-4f86-9c22-1be1ed394b61" providerId="ADAL" clId="{C656E79C-E024-4A36-8756-2C538C752E0C}" dt="2025-01-08T19:15:31.917" v="640" actId="20577"/>
              <pc2:cmMkLst xmlns:pc2="http://schemas.microsoft.com/office/powerpoint/2019/9/main/command">
                <pc:docMk/>
                <pc:sldMk cId="2637733928" sldId="291"/>
                <pc2:cmMk id="{39A3EBE7-F496-4024-8C72-6367B137833B}"/>
              </pc2:cmMkLst>
            </pc226:cmChg>
          </p:ext>
        </pc:extLst>
      </pc:sldChg>
      <pc:sldChg chg="modSp mod modCm">
        <pc:chgData name="Sylian Rodriguez" userId="8db62686-329c-4f86-9c22-1be1ed394b61" providerId="ADAL" clId="{C656E79C-E024-4A36-8756-2C538C752E0C}" dt="2025-01-08T19:24:25.489" v="749" actId="255"/>
        <pc:sldMkLst>
          <pc:docMk/>
          <pc:sldMk cId="1748122433" sldId="292"/>
        </pc:sldMkLst>
        <pc:spChg chg="mod">
          <ac:chgData name="Sylian Rodriguez" userId="8db62686-329c-4f86-9c22-1be1ed394b61" providerId="ADAL" clId="{C656E79C-E024-4A36-8756-2C538C752E0C}" dt="2025-01-08T19:03:02.745" v="522" actId="20577"/>
          <ac:spMkLst>
            <pc:docMk/>
            <pc:sldMk cId="1748122433" sldId="292"/>
            <ac:spMk id="5" creationId="{52E19189-F342-CCF0-B7EE-72299FF30CC9}"/>
          </ac:spMkLst>
        </pc:spChg>
        <pc:spChg chg="mod">
          <ac:chgData name="Sylian Rodriguez" userId="8db62686-329c-4f86-9c22-1be1ed394b61" providerId="ADAL" clId="{C656E79C-E024-4A36-8756-2C538C752E0C}" dt="2025-01-08T19:24:25.489" v="749" actId="255"/>
          <ac:spMkLst>
            <pc:docMk/>
            <pc:sldMk cId="1748122433" sldId="292"/>
            <ac:spMk id="18" creationId="{0CD9258D-D0A2-194E-B5FD-07A3E48ABDD2}"/>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9:03:02.745" v="522" actId="20577"/>
              <pc2:cmMkLst xmlns:pc2="http://schemas.microsoft.com/office/powerpoint/2019/9/main/command">
                <pc:docMk/>
                <pc:sldMk cId="1748122433" sldId="292"/>
                <pc2:cmMk id="{4F67519B-11DE-4520-9DC8-F952CD6AEC0E}"/>
              </pc2:cmMkLst>
            </pc226:cmChg>
            <pc226:cmChg xmlns:pc226="http://schemas.microsoft.com/office/powerpoint/2022/06/main/command" chg="mod">
              <pc226:chgData name="Sylian Rodriguez" userId="8db62686-329c-4f86-9c22-1be1ed394b61" providerId="ADAL" clId="{C656E79C-E024-4A36-8756-2C538C752E0C}" dt="2025-01-08T19:03:02.745" v="522" actId="20577"/>
              <pc2:cmMkLst xmlns:pc2="http://schemas.microsoft.com/office/powerpoint/2019/9/main/command">
                <pc:docMk/>
                <pc:sldMk cId="1748122433" sldId="292"/>
                <pc2:cmMk id="{6F7C61E4-8A9F-4D64-92DA-DC3913ED3DD1}"/>
              </pc2:cmMkLst>
            </pc226:cmChg>
            <pc226:cmChg xmlns:pc226="http://schemas.microsoft.com/office/powerpoint/2022/06/main/command" chg="mod">
              <pc226:chgData name="Sylian Rodriguez" userId="8db62686-329c-4f86-9c22-1be1ed394b61" providerId="ADAL" clId="{C656E79C-E024-4A36-8756-2C538C752E0C}" dt="2025-01-08T19:03:02.745" v="522" actId="20577"/>
              <pc2:cmMkLst xmlns:pc2="http://schemas.microsoft.com/office/powerpoint/2019/9/main/command">
                <pc:docMk/>
                <pc:sldMk cId="1748122433" sldId="292"/>
                <pc2:cmMk id="{674597E4-D12E-426B-B667-A4A151F1DE00}"/>
              </pc2:cmMkLst>
            </pc226:cmChg>
            <pc226:cmChg xmlns:pc226="http://schemas.microsoft.com/office/powerpoint/2022/06/main/command" chg="mod">
              <pc226:chgData name="Sylian Rodriguez" userId="8db62686-329c-4f86-9c22-1be1ed394b61" providerId="ADAL" clId="{C656E79C-E024-4A36-8756-2C538C752E0C}" dt="2025-01-08T19:03:02.745" v="522" actId="20577"/>
              <pc2:cmMkLst xmlns:pc2="http://schemas.microsoft.com/office/powerpoint/2019/9/main/command">
                <pc:docMk/>
                <pc:sldMk cId="1748122433" sldId="292"/>
                <pc2:cmMk id="{8B5BCEF1-FA14-45E4-8179-B046647F9123}"/>
              </pc2:cmMkLst>
            </pc226:cmChg>
          </p:ext>
        </pc:extLst>
      </pc:sldChg>
      <pc:sldChg chg="modSp mod modCm">
        <pc:chgData name="Sylian Rodriguez" userId="8db62686-329c-4f86-9c22-1be1ed394b61" providerId="ADAL" clId="{C656E79C-E024-4A36-8756-2C538C752E0C}" dt="2025-01-08T18:45:30.803" v="440" actId="14100"/>
        <pc:sldMkLst>
          <pc:docMk/>
          <pc:sldMk cId="1650517262" sldId="293"/>
        </pc:sldMkLst>
        <pc:spChg chg="mod">
          <ac:chgData name="Sylian Rodriguez" userId="8db62686-329c-4f86-9c22-1be1ed394b61" providerId="ADAL" clId="{C656E79C-E024-4A36-8756-2C538C752E0C}" dt="2025-01-08T18:44:43.269" v="434" actId="20577"/>
          <ac:spMkLst>
            <pc:docMk/>
            <pc:sldMk cId="1650517262" sldId="293"/>
            <ac:spMk id="2" creationId="{51657274-E0A5-C4C3-2032-B197B45A6A34}"/>
          </ac:spMkLst>
        </pc:spChg>
        <pc:spChg chg="mod">
          <ac:chgData name="Sylian Rodriguez" userId="8db62686-329c-4f86-9c22-1be1ed394b61" providerId="ADAL" clId="{C656E79C-E024-4A36-8756-2C538C752E0C}" dt="2025-01-08T18:45:30.803" v="440" actId="14100"/>
          <ac:spMkLst>
            <pc:docMk/>
            <pc:sldMk cId="1650517262" sldId="293"/>
            <ac:spMk id="4" creationId="{0D914752-B5C2-69A5-F845-66A383D4F16D}"/>
          </ac:spMkLst>
        </pc:spChg>
        <pc:spChg chg="mod">
          <ac:chgData name="Sylian Rodriguez" userId="8db62686-329c-4f86-9c22-1be1ed394b61" providerId="ADAL" clId="{C656E79C-E024-4A36-8756-2C538C752E0C}" dt="2025-01-08T18:44:38.247" v="432" actId="255"/>
          <ac:spMkLst>
            <pc:docMk/>
            <pc:sldMk cId="1650517262" sldId="293"/>
            <ac:spMk id="7" creationId="{0C6F575F-4B45-87A9-10B8-83DD77C48701}"/>
          </ac:spMkLst>
        </pc:spChg>
        <pc:picChg chg="mod">
          <ac:chgData name="Sylian Rodriguez" userId="8db62686-329c-4f86-9c22-1be1ed394b61" providerId="ADAL" clId="{C656E79C-E024-4A36-8756-2C538C752E0C}" dt="2025-01-08T18:45:00.710" v="435" actId="14100"/>
          <ac:picMkLst>
            <pc:docMk/>
            <pc:sldMk cId="1650517262" sldId="293"/>
            <ac:picMk id="10" creationId="{AB9A5FA8-8A1F-FB29-917B-E9292D0831DD}"/>
          </ac:picMkLst>
        </pc:pic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C656E79C-E024-4A36-8756-2C538C752E0C}" dt="2025-01-08T18:44:43.269" v="434" actId="20577"/>
              <pc2:cmMkLst xmlns:pc2="http://schemas.microsoft.com/office/powerpoint/2019/9/main/command">
                <pc:docMk/>
                <pc:sldMk cId="1650517262" sldId="293"/>
                <pc2:cmMk id="{C290377F-96CA-4FC2-9811-421391BC35F3}"/>
              </pc2:cmMkLst>
            </pc226:cmChg>
          </p:ext>
        </pc:extLst>
      </pc:sldChg>
      <pc:sldChg chg="modSp mod">
        <pc:chgData name="Sylian Rodriguez" userId="8db62686-329c-4f86-9c22-1be1ed394b61" providerId="ADAL" clId="{C656E79C-E024-4A36-8756-2C538C752E0C}" dt="2025-01-08T18:41:29.216" v="405" actId="1076"/>
        <pc:sldMkLst>
          <pc:docMk/>
          <pc:sldMk cId="924728407" sldId="294"/>
        </pc:sldMkLst>
        <pc:spChg chg="mod">
          <ac:chgData name="Sylian Rodriguez" userId="8db62686-329c-4f86-9c22-1be1ed394b61" providerId="ADAL" clId="{C656E79C-E024-4A36-8756-2C538C752E0C}" dt="2025-01-08T18:41:06.706" v="401" actId="255"/>
          <ac:spMkLst>
            <pc:docMk/>
            <pc:sldMk cId="924728407" sldId="294"/>
            <ac:spMk id="2" creationId="{C387CC30-D721-9AAE-91D9-0DDF05AD56DB}"/>
          </ac:spMkLst>
        </pc:spChg>
        <pc:spChg chg="mod">
          <ac:chgData name="Sylian Rodriguez" userId="8db62686-329c-4f86-9c22-1be1ed394b61" providerId="ADAL" clId="{C656E79C-E024-4A36-8756-2C538C752E0C}" dt="2025-01-08T18:41:12.361" v="402" actId="255"/>
          <ac:spMkLst>
            <pc:docMk/>
            <pc:sldMk cId="924728407" sldId="294"/>
            <ac:spMk id="4" creationId="{8AC38E90-E773-624F-A463-B3DD264EB127}"/>
          </ac:spMkLst>
        </pc:spChg>
        <pc:spChg chg="mod">
          <ac:chgData name="Sylian Rodriguez" userId="8db62686-329c-4f86-9c22-1be1ed394b61" providerId="ADAL" clId="{C656E79C-E024-4A36-8756-2C538C752E0C}" dt="2025-01-08T18:41:29.216" v="405" actId="1076"/>
          <ac:spMkLst>
            <pc:docMk/>
            <pc:sldMk cId="924728407" sldId="294"/>
            <ac:spMk id="9" creationId="{A05F56C4-290A-F0E5-97D1-51DE40EFE60B}"/>
          </ac:spMkLst>
        </pc:spChg>
        <pc:spChg chg="mod">
          <ac:chgData name="Sylian Rodriguez" userId="8db62686-329c-4f86-9c22-1be1ed394b61" providerId="ADAL" clId="{C656E79C-E024-4A36-8756-2C538C752E0C}" dt="2025-01-08T18:40:45.856" v="398" actId="255"/>
          <ac:spMkLst>
            <pc:docMk/>
            <pc:sldMk cId="924728407" sldId="294"/>
            <ac:spMk id="51" creationId="{BE455BBE-29D0-8982-C046-5657571203B6}"/>
          </ac:spMkLst>
        </pc:spChg>
        <pc:picChg chg="mod">
          <ac:chgData name="Sylian Rodriguez" userId="8db62686-329c-4f86-9c22-1be1ed394b61" providerId="ADAL" clId="{C656E79C-E024-4A36-8756-2C538C752E0C}" dt="2025-01-08T18:41:16.598" v="403" actId="1076"/>
          <ac:picMkLst>
            <pc:docMk/>
            <pc:sldMk cId="924728407" sldId="294"/>
            <ac:picMk id="5" creationId="{148FB620-3BE0-BB95-7330-4FEA749E1765}"/>
          </ac:picMkLst>
        </pc:picChg>
        <pc:picChg chg="mod">
          <ac:chgData name="Sylian Rodriguez" userId="8db62686-329c-4f86-9c22-1be1ed394b61" providerId="ADAL" clId="{C656E79C-E024-4A36-8756-2C538C752E0C}" dt="2025-01-08T18:41:20.053" v="404" actId="1076"/>
          <ac:picMkLst>
            <pc:docMk/>
            <pc:sldMk cId="924728407" sldId="294"/>
            <ac:picMk id="7" creationId="{E7A60931-2CEF-0D3C-4B75-BD1A7AAFF074}"/>
          </ac:picMkLst>
        </pc:picChg>
      </pc:sldChg>
      <pc:sldChg chg="modSp mod">
        <pc:chgData name="Sylian Rodriguez" userId="8db62686-329c-4f86-9c22-1be1ed394b61" providerId="ADAL" clId="{C656E79C-E024-4A36-8756-2C538C752E0C}" dt="2025-01-08T18:45:14.770" v="437" actId="255"/>
        <pc:sldMkLst>
          <pc:docMk/>
          <pc:sldMk cId="1354111155" sldId="295"/>
        </pc:sldMkLst>
        <pc:spChg chg="mod">
          <ac:chgData name="Sylian Rodriguez" userId="8db62686-329c-4f86-9c22-1be1ed394b61" providerId="ADAL" clId="{C656E79C-E024-4A36-8756-2C538C752E0C}" dt="2025-01-08T18:42:36.672" v="416" actId="14100"/>
          <ac:spMkLst>
            <pc:docMk/>
            <pc:sldMk cId="1354111155" sldId="295"/>
            <ac:spMk id="6" creationId="{59B8D2A9-7BFC-ED84-EE63-141F10760A45}"/>
          </ac:spMkLst>
        </pc:spChg>
        <pc:spChg chg="mod">
          <ac:chgData name="Sylian Rodriguez" userId="8db62686-329c-4f86-9c22-1be1ed394b61" providerId="ADAL" clId="{C656E79C-E024-4A36-8756-2C538C752E0C}" dt="2025-01-08T18:45:14.770" v="437" actId="255"/>
          <ac:spMkLst>
            <pc:docMk/>
            <pc:sldMk cId="1354111155" sldId="295"/>
            <ac:spMk id="10" creationId="{730BA331-55C6-B729-2525-9F9D9AA06F1E}"/>
          </ac:spMkLst>
        </pc:spChg>
        <pc:spChg chg="mod">
          <ac:chgData name="Sylian Rodriguez" userId="8db62686-329c-4f86-9c22-1be1ed394b61" providerId="ADAL" clId="{C656E79C-E024-4A36-8756-2C538C752E0C}" dt="2025-01-08T18:41:55.706" v="407" actId="255"/>
          <ac:spMkLst>
            <pc:docMk/>
            <pc:sldMk cId="1354111155" sldId="295"/>
            <ac:spMk id="51" creationId="{BE455BBE-29D0-8982-C046-5657571203B6}"/>
          </ac:spMkLst>
        </pc:spChg>
      </pc:sldChg>
      <pc:sldChg chg="del">
        <pc:chgData name="Sylian Rodriguez" userId="8db62686-329c-4f86-9c22-1be1ed394b61" providerId="ADAL" clId="{C656E79C-E024-4A36-8756-2C538C752E0C}" dt="2025-01-08T18:06:47.888" v="216" actId="47"/>
        <pc:sldMkLst>
          <pc:docMk/>
          <pc:sldMk cId="2373288367" sldId="296"/>
        </pc:sldMkLst>
      </pc:sldChg>
      <pc:sldChg chg="addSp delSp modSp mod">
        <pc:chgData name="Sylian Rodriguez" userId="8db62686-329c-4f86-9c22-1be1ed394b61" providerId="ADAL" clId="{C656E79C-E024-4A36-8756-2C538C752E0C}" dt="2025-01-08T19:20:20.215" v="656" actId="255"/>
        <pc:sldMkLst>
          <pc:docMk/>
          <pc:sldMk cId="794394708" sldId="297"/>
        </pc:sldMkLst>
        <pc:spChg chg="mod">
          <ac:chgData name="Sylian Rodriguez" userId="8db62686-329c-4f86-9c22-1be1ed394b61" providerId="ADAL" clId="{C656E79C-E024-4A36-8756-2C538C752E0C}" dt="2025-01-08T19:20:20.215" v="656" actId="255"/>
          <ac:spMkLst>
            <pc:docMk/>
            <pc:sldMk cId="794394708" sldId="297"/>
            <ac:spMk id="11" creationId="{71BDFAD4-1D1F-AAFB-8D36-CBAC54568E4E}"/>
          </ac:spMkLst>
        </pc:spChg>
        <pc:spChg chg="mod">
          <ac:chgData name="Sylian Rodriguez" userId="8db62686-329c-4f86-9c22-1be1ed394b61" providerId="ADAL" clId="{C656E79C-E024-4A36-8756-2C538C752E0C}" dt="2025-01-08T19:19:36.365" v="649" actId="255"/>
          <ac:spMkLst>
            <pc:docMk/>
            <pc:sldMk cId="794394708" sldId="297"/>
            <ac:spMk id="12" creationId="{EDEBEF94-66E1-391B-FFE4-30067C1F604E}"/>
          </ac:spMkLst>
        </pc:spChg>
      </pc:sldChg>
    </pc:docChg>
  </pc:docChgLst>
  <pc:docChgLst>
    <pc:chgData name="Sylian Rodriguez" userId="8db62686-329c-4f86-9c22-1be1ed394b61" providerId="ADAL" clId="{FFE35961-BD3C-494F-A589-D5080D87B39C}"/>
    <pc:docChg chg="modSld">
      <pc:chgData name="Sylian Rodriguez" userId="8db62686-329c-4f86-9c22-1be1ed394b61" providerId="ADAL" clId="{FFE35961-BD3C-494F-A589-D5080D87B39C}" dt="2024-12-19T23:18:17.170" v="1" actId="6549"/>
      <pc:docMkLst>
        <pc:docMk/>
      </pc:docMkLst>
      <pc:sldChg chg="modSp mod">
        <pc:chgData name="Sylian Rodriguez" userId="8db62686-329c-4f86-9c22-1be1ed394b61" providerId="ADAL" clId="{FFE35961-BD3C-494F-A589-D5080D87B39C}" dt="2024-12-19T23:18:17.170" v="1" actId="6549"/>
        <pc:sldMkLst>
          <pc:docMk/>
          <pc:sldMk cId="2822439273" sldId="280"/>
        </pc:sldMkLst>
        <pc:spChg chg="mod">
          <ac:chgData name="Sylian Rodriguez" userId="8db62686-329c-4f86-9c22-1be1ed394b61" providerId="ADAL" clId="{FFE35961-BD3C-494F-A589-D5080D87B39C}" dt="2024-12-19T23:18:17.170" v="1" actId="6549"/>
          <ac:spMkLst>
            <pc:docMk/>
            <pc:sldMk cId="2822439273" sldId="280"/>
            <ac:spMk id="55" creationId="{B0DDA991-04A7-FD77-3E7B-77C9255ED91E}"/>
          </ac:spMkLst>
        </pc:spChg>
      </pc:sldChg>
    </pc:docChg>
  </pc:docChgLst>
  <pc:docChgLst>
    <pc:chgData name="Ken Mayo" userId="c9c6fa35-144c-4ee5-afe1-672e1d270e91" providerId="ADAL" clId="{13057A9E-8662-437C-BE9B-4F5600501CDB}"/>
    <pc:docChg chg="modSld">
      <pc:chgData name="Ken Mayo" userId="c9c6fa35-144c-4ee5-afe1-672e1d270e91" providerId="ADAL" clId="{13057A9E-8662-437C-BE9B-4F5600501CDB}" dt="2025-01-08T20:14:57.858" v="1" actId="20577"/>
      <pc:docMkLst>
        <pc:docMk/>
      </pc:docMkLst>
      <pc:sldChg chg="modSp mod modCm">
        <pc:chgData name="Ken Mayo" userId="c9c6fa35-144c-4ee5-afe1-672e1d270e91" providerId="ADAL" clId="{13057A9E-8662-437C-BE9B-4F5600501CDB}" dt="2025-01-08T20:14:57.858" v="1" actId="20577"/>
        <pc:sldMkLst>
          <pc:docMk/>
          <pc:sldMk cId="2374883161" sldId="262"/>
        </pc:sldMkLst>
        <pc:spChg chg="mod">
          <ac:chgData name="Ken Mayo" userId="c9c6fa35-144c-4ee5-afe1-672e1d270e91" providerId="ADAL" clId="{13057A9E-8662-437C-BE9B-4F5600501CDB}" dt="2025-01-08T20:14:57.858" v="1" actId="20577"/>
          <ac:spMkLst>
            <pc:docMk/>
            <pc:sldMk cId="2374883161" sldId="262"/>
            <ac:spMk id="13" creationId="{17BFA6A8-6E6E-3112-059F-92A0085787CE}"/>
          </ac:spMkLst>
        </pc:spChg>
        <pc:extLst>
          <p:ext xmlns:p="http://schemas.openxmlformats.org/presentationml/2006/main" uri="{D6D511B9-2390-475A-947B-AFAB55BFBCF1}">
            <pc226:cmChg xmlns:pc226="http://schemas.microsoft.com/office/powerpoint/2022/06/main/command" chg="mod">
              <pc226:chgData name="Ken Mayo" userId="c9c6fa35-144c-4ee5-afe1-672e1d270e91" providerId="ADAL" clId="{13057A9E-8662-437C-BE9B-4F5600501CDB}" dt="2025-01-08T20:14:57.858" v="1" actId="20577"/>
              <pc2:cmMkLst xmlns:pc2="http://schemas.microsoft.com/office/powerpoint/2019/9/main/command">
                <pc:docMk/>
                <pc:sldMk cId="2374883161" sldId="262"/>
                <pc2:cmMk id="{6B99893E-D145-40D0-83DB-8732BCCDDE04}"/>
              </pc2:cmMkLst>
            </pc226:cmChg>
            <pc226:cmChg xmlns:pc226="http://schemas.microsoft.com/office/powerpoint/2022/06/main/command" chg="mod">
              <pc226:chgData name="Ken Mayo" userId="c9c6fa35-144c-4ee5-afe1-672e1d270e91" providerId="ADAL" clId="{13057A9E-8662-437C-BE9B-4F5600501CDB}" dt="2025-01-08T20:14:57.858" v="1" actId="20577"/>
              <pc2:cmMkLst xmlns:pc2="http://schemas.microsoft.com/office/powerpoint/2019/9/main/command">
                <pc:docMk/>
                <pc:sldMk cId="2374883161" sldId="262"/>
                <pc2:cmMk id="{767A624A-4712-43C2-8E95-6C58A1B1C7EA}"/>
              </pc2:cmMkLst>
            </pc226:cmChg>
            <pc226:cmChg xmlns:pc226="http://schemas.microsoft.com/office/powerpoint/2022/06/main/command" chg="mod">
              <pc226:chgData name="Ken Mayo" userId="c9c6fa35-144c-4ee5-afe1-672e1d270e91" providerId="ADAL" clId="{13057A9E-8662-437C-BE9B-4F5600501CDB}" dt="2025-01-08T20:14:57.858" v="1" actId="20577"/>
              <pc2:cmMkLst xmlns:pc2="http://schemas.microsoft.com/office/powerpoint/2019/9/main/command">
                <pc:docMk/>
                <pc:sldMk cId="2374883161" sldId="262"/>
                <pc2:cmMk id="{4DD44198-7130-4C14-94F7-85A9F35BC9CE}"/>
              </pc2:cmMkLst>
            </pc226:cmChg>
          </p:ext>
        </pc:extLst>
      </pc:sldChg>
    </pc:docChg>
  </pc:docChgLst>
  <pc:docChgLst>
    <pc:chgData name="Sylian Rodriguez" userId="8db62686-329c-4f86-9c22-1be1ed394b61" providerId="ADAL" clId="{B5B0B744-39C2-4270-A71B-E658B78FD08C}"/>
    <pc:docChg chg="undo custSel modSld">
      <pc:chgData name="Sylian Rodriguez" userId="8db62686-329c-4f86-9c22-1be1ed394b61" providerId="ADAL" clId="{B5B0B744-39C2-4270-A71B-E658B78FD08C}" dt="2025-01-21T00:45:39.879" v="5" actId="113"/>
      <pc:docMkLst>
        <pc:docMk/>
      </pc:docMkLst>
      <pc:sldChg chg="modSp mod">
        <pc:chgData name="Sylian Rodriguez" userId="8db62686-329c-4f86-9c22-1be1ed394b61" providerId="ADAL" clId="{B5B0B744-39C2-4270-A71B-E658B78FD08C}" dt="2025-01-21T00:33:17.339" v="1" actId="1076"/>
        <pc:sldMkLst>
          <pc:docMk/>
          <pc:sldMk cId="2374883161" sldId="262"/>
        </pc:sldMkLst>
        <pc:grpChg chg="mod">
          <ac:chgData name="Sylian Rodriguez" userId="8db62686-329c-4f86-9c22-1be1ed394b61" providerId="ADAL" clId="{B5B0B744-39C2-4270-A71B-E658B78FD08C}" dt="2025-01-21T00:33:17.339" v="1" actId="1076"/>
          <ac:grpSpMkLst>
            <pc:docMk/>
            <pc:sldMk cId="2374883161" sldId="262"/>
            <ac:grpSpMk id="2" creationId="{10D1F16F-67BF-FE77-30C6-85D91E77291A}"/>
          </ac:grpSpMkLst>
        </pc:grpChg>
      </pc:sldChg>
      <pc:sldChg chg="modNotesTx">
        <pc:chgData name="Sylian Rodriguez" userId="8db62686-329c-4f86-9c22-1be1ed394b61" providerId="ADAL" clId="{B5B0B744-39C2-4270-A71B-E658B78FD08C}" dt="2025-01-21T00:45:39.879" v="5" actId="113"/>
        <pc:sldMkLst>
          <pc:docMk/>
          <pc:sldMk cId="2822439273" sldId="280"/>
        </pc:sldMkLst>
      </pc:sldChg>
      <pc:sldChg chg="modNotesTx">
        <pc:chgData name="Sylian Rodriguez" userId="8db62686-329c-4f86-9c22-1be1ed394b61" providerId="ADAL" clId="{B5B0B744-39C2-4270-A71B-E658B78FD08C}" dt="2025-01-21T00:45:23.617" v="2" actId="114"/>
        <pc:sldMkLst>
          <pc:docMk/>
          <pc:sldMk cId="3065747930" sldId="281"/>
        </pc:sldMkLst>
      </pc:sldChg>
    </pc:docChg>
  </pc:docChgLst>
  <pc:docChgLst>
    <pc:chgData name="Sylian Rodriguez" userId="8db62686-329c-4f86-9c22-1be1ed394b61" providerId="ADAL" clId="{4B9CF51B-6086-4128-A326-B7937E0678AD}"/>
    <pc:docChg chg="custSel modSld">
      <pc:chgData name="Sylian Rodriguez" userId="8db62686-329c-4f86-9c22-1be1ed394b61" providerId="ADAL" clId="{4B9CF51B-6086-4128-A326-B7937E0678AD}" dt="2025-01-15T18:53:12.863" v="105" actId="20577"/>
      <pc:docMkLst>
        <pc:docMk/>
      </pc:docMkLst>
      <pc:sldChg chg="addSp modSp mod">
        <pc:chgData name="Sylian Rodriguez" userId="8db62686-329c-4f86-9c22-1be1ed394b61" providerId="ADAL" clId="{4B9CF51B-6086-4128-A326-B7937E0678AD}" dt="2025-01-15T18:21:23.074" v="1" actId="14100"/>
        <pc:sldMkLst>
          <pc:docMk/>
          <pc:sldMk cId="3781539576" sldId="276"/>
        </pc:sldMkLst>
        <pc:picChg chg="add mod">
          <ac:chgData name="Sylian Rodriguez" userId="8db62686-329c-4f86-9c22-1be1ed394b61" providerId="ADAL" clId="{4B9CF51B-6086-4128-A326-B7937E0678AD}" dt="2025-01-15T18:21:23.074" v="1" actId="14100"/>
          <ac:picMkLst>
            <pc:docMk/>
            <pc:sldMk cId="3781539576" sldId="276"/>
            <ac:picMk id="3" creationId="{A1214F82-AC4C-124F-0360-7A7BBA1A688B}"/>
          </ac:picMkLst>
        </pc:picChg>
      </pc:sldChg>
      <pc:sldChg chg="modSp mod">
        <pc:chgData name="Sylian Rodriguez" userId="8db62686-329c-4f86-9c22-1be1ed394b61" providerId="ADAL" clId="{4B9CF51B-6086-4128-A326-B7937E0678AD}" dt="2025-01-15T18:35:06.089" v="67" actId="1076"/>
        <pc:sldMkLst>
          <pc:docMk/>
          <pc:sldMk cId="2822439273" sldId="280"/>
        </pc:sldMkLst>
        <pc:spChg chg="mod">
          <ac:chgData name="Sylian Rodriguez" userId="8db62686-329c-4f86-9c22-1be1ed394b61" providerId="ADAL" clId="{4B9CF51B-6086-4128-A326-B7937E0678AD}" dt="2025-01-15T18:34:57.569" v="65" actId="1076"/>
          <ac:spMkLst>
            <pc:docMk/>
            <pc:sldMk cId="2822439273" sldId="280"/>
            <ac:spMk id="26" creationId="{23E03B5E-0938-C6AD-6C7D-C8A48876BCA9}"/>
          </ac:spMkLst>
        </pc:spChg>
        <pc:spChg chg="mod">
          <ac:chgData name="Sylian Rodriguez" userId="8db62686-329c-4f86-9c22-1be1ed394b61" providerId="ADAL" clId="{4B9CF51B-6086-4128-A326-B7937E0678AD}" dt="2025-01-15T18:35:02.570" v="66" actId="1076"/>
          <ac:spMkLst>
            <pc:docMk/>
            <pc:sldMk cId="2822439273" sldId="280"/>
            <ac:spMk id="27" creationId="{16A313C3-2758-3906-F45B-402D59564E7F}"/>
          </ac:spMkLst>
        </pc:spChg>
        <pc:spChg chg="mod">
          <ac:chgData name="Sylian Rodriguez" userId="8db62686-329c-4f86-9c22-1be1ed394b61" providerId="ADAL" clId="{4B9CF51B-6086-4128-A326-B7937E0678AD}" dt="2025-01-15T18:35:06.089" v="67" actId="1076"/>
          <ac:spMkLst>
            <pc:docMk/>
            <pc:sldMk cId="2822439273" sldId="280"/>
            <ac:spMk id="29" creationId="{7B586053-B71D-364F-D55E-523594232A0A}"/>
          </ac:spMkLst>
        </pc:spChg>
        <pc:spChg chg="mod">
          <ac:chgData name="Sylian Rodriguez" userId="8db62686-329c-4f86-9c22-1be1ed394b61" providerId="ADAL" clId="{4B9CF51B-6086-4128-A326-B7937E0678AD}" dt="2025-01-15T18:30:13.477" v="58" actId="6549"/>
          <ac:spMkLst>
            <pc:docMk/>
            <pc:sldMk cId="2822439273" sldId="280"/>
            <ac:spMk id="56" creationId="{AEFEDE5A-464E-90DB-0172-9732C961D94C}"/>
          </ac:spMkLst>
        </pc:spChg>
      </pc:sldChg>
      <pc:sldChg chg="modSp mod">
        <pc:chgData name="Sylian Rodriguez" userId="8db62686-329c-4f86-9c22-1be1ed394b61" providerId="ADAL" clId="{4B9CF51B-6086-4128-A326-B7937E0678AD}" dt="2025-01-15T18:30:19.123" v="63" actId="20577"/>
        <pc:sldMkLst>
          <pc:docMk/>
          <pc:sldMk cId="3692122158" sldId="283"/>
        </pc:sldMkLst>
      </pc:sldChg>
      <pc:sldChg chg="modSp mod modCm">
        <pc:chgData name="Sylian Rodriguez" userId="8db62686-329c-4f86-9c22-1be1ed394b61" providerId="ADAL" clId="{4B9CF51B-6086-4128-A326-B7937E0678AD}" dt="2025-01-15T18:22:43.384" v="48" actId="6549"/>
        <pc:sldMkLst>
          <pc:docMk/>
          <pc:sldMk cId="3206314355" sldId="284"/>
        </pc:sldMkLst>
        <pc:spChg chg="mod">
          <ac:chgData name="Sylian Rodriguez" userId="8db62686-329c-4f86-9c22-1be1ed394b61" providerId="ADAL" clId="{4B9CF51B-6086-4128-A326-B7937E0678AD}" dt="2025-01-15T18:22:43.384" v="48" actId="6549"/>
          <ac:spMkLst>
            <pc:docMk/>
            <pc:sldMk cId="3206314355" sldId="284"/>
            <ac:spMk id="5" creationId="{B988C11A-5D25-5B6A-D3F3-A202C7EA5C69}"/>
          </ac:spMkLst>
        </pc:spChg>
        <pc:extLst>
          <p:ext xmlns:p="http://schemas.openxmlformats.org/presentationml/2006/main" uri="{D6D511B9-2390-475A-947B-AFAB55BFBCF1}">
            <pc226:cmChg xmlns:pc226="http://schemas.microsoft.com/office/powerpoint/2022/06/main/command" chg="mod">
              <pc226:chgData name="Sylian Rodriguez" userId="8db62686-329c-4f86-9c22-1be1ed394b61" providerId="ADAL" clId="{4B9CF51B-6086-4128-A326-B7937E0678AD}" dt="2025-01-15T18:22:43.384" v="48" actId="6549"/>
              <pc2:cmMkLst xmlns:pc2="http://schemas.microsoft.com/office/powerpoint/2019/9/main/command">
                <pc:docMk/>
                <pc:sldMk cId="3206314355" sldId="284"/>
                <pc2:cmMk id="{E976F634-14B9-484F-9BC5-661542BD6570}"/>
              </pc2:cmMkLst>
            </pc226:cmChg>
            <pc226:cmChg xmlns:pc226="http://schemas.microsoft.com/office/powerpoint/2022/06/main/command" chg="mod">
              <pc226:chgData name="Sylian Rodriguez" userId="8db62686-329c-4f86-9c22-1be1ed394b61" providerId="ADAL" clId="{4B9CF51B-6086-4128-A326-B7937E0678AD}" dt="2025-01-15T18:22:43.384" v="48" actId="6549"/>
              <pc2:cmMkLst xmlns:pc2="http://schemas.microsoft.com/office/powerpoint/2019/9/main/command">
                <pc:docMk/>
                <pc:sldMk cId="3206314355" sldId="284"/>
                <pc2:cmMk id="{271E6D40-05E5-433B-B1EE-890107E6BE3F}"/>
              </pc2:cmMkLst>
            </pc226:cmChg>
            <pc226:cmChg xmlns:pc226="http://schemas.microsoft.com/office/powerpoint/2022/06/main/command" chg="mod">
              <pc226:chgData name="Sylian Rodriguez" userId="8db62686-329c-4f86-9c22-1be1ed394b61" providerId="ADAL" clId="{4B9CF51B-6086-4128-A326-B7937E0678AD}" dt="2025-01-15T18:22:43.384" v="48" actId="6549"/>
              <pc2:cmMkLst xmlns:pc2="http://schemas.microsoft.com/office/powerpoint/2019/9/main/command">
                <pc:docMk/>
                <pc:sldMk cId="3206314355" sldId="284"/>
                <pc2:cmMk id="{E1DED245-03CD-4D06-A753-FAE5CFF016CE}"/>
              </pc2:cmMkLst>
            </pc226:cmChg>
            <pc226:cmChg xmlns:pc226="http://schemas.microsoft.com/office/powerpoint/2022/06/main/command" chg="mod">
              <pc226:chgData name="Sylian Rodriguez" userId="8db62686-329c-4f86-9c22-1be1ed394b61" providerId="ADAL" clId="{4B9CF51B-6086-4128-A326-B7937E0678AD}" dt="2025-01-15T18:22:43.384" v="48" actId="6549"/>
              <pc2:cmMkLst xmlns:pc2="http://schemas.microsoft.com/office/powerpoint/2019/9/main/command">
                <pc:docMk/>
                <pc:sldMk cId="3206314355" sldId="284"/>
                <pc2:cmMk id="{87A47578-DF0E-4189-9F5C-7EB11854C45C}"/>
              </pc2:cmMkLst>
            </pc226:cmChg>
            <pc226:cmChg xmlns:pc226="http://schemas.microsoft.com/office/powerpoint/2022/06/main/command" chg="mod">
              <pc226:chgData name="Sylian Rodriguez" userId="8db62686-329c-4f86-9c22-1be1ed394b61" providerId="ADAL" clId="{4B9CF51B-6086-4128-A326-B7937E0678AD}" dt="2025-01-15T18:22:43.384" v="48" actId="6549"/>
              <pc2:cmMkLst xmlns:pc2="http://schemas.microsoft.com/office/powerpoint/2019/9/main/command">
                <pc:docMk/>
                <pc:sldMk cId="3206314355" sldId="284"/>
                <pc2:cmMk id="{B292CEA8-23AA-4696-8C7D-E85F4C843DD7}"/>
              </pc2:cmMkLst>
            </pc226:cmChg>
          </p:ext>
        </pc:extLst>
      </pc:sldChg>
      <pc:sldChg chg="modSp mod">
        <pc:chgData name="Sylian Rodriguez" userId="8db62686-329c-4f86-9c22-1be1ed394b61" providerId="ADAL" clId="{4B9CF51B-6086-4128-A326-B7937E0678AD}" dt="2025-01-15T18:23:25.973" v="49" actId="14100"/>
        <pc:sldMkLst>
          <pc:docMk/>
          <pc:sldMk cId="1748122433" sldId="292"/>
        </pc:sldMkLst>
        <pc:spChg chg="mod">
          <ac:chgData name="Sylian Rodriguez" userId="8db62686-329c-4f86-9c22-1be1ed394b61" providerId="ADAL" clId="{4B9CF51B-6086-4128-A326-B7937E0678AD}" dt="2025-01-15T18:23:25.973" v="49" actId="14100"/>
          <ac:spMkLst>
            <pc:docMk/>
            <pc:sldMk cId="1748122433" sldId="292"/>
            <ac:spMk id="5" creationId="{52E19189-F342-CCF0-B7EE-72299FF30CC9}"/>
          </ac:spMkLst>
        </pc:spChg>
      </pc:sldChg>
      <pc:sldChg chg="addSp delSp modSp mod">
        <pc:chgData name="Sylian Rodriguez" userId="8db62686-329c-4f86-9c22-1be1ed394b61" providerId="ADAL" clId="{4B9CF51B-6086-4128-A326-B7937E0678AD}" dt="2025-01-15T18:53:12.863" v="105" actId="20577"/>
        <pc:sldMkLst>
          <pc:docMk/>
          <pc:sldMk cId="1354111155" sldId="295"/>
        </pc:sldMkLst>
        <pc:spChg chg="mod">
          <ac:chgData name="Sylian Rodriguez" userId="8db62686-329c-4f86-9c22-1be1ed394b61" providerId="ADAL" clId="{4B9CF51B-6086-4128-A326-B7937E0678AD}" dt="2025-01-15T18:52:54.259" v="103" actId="14100"/>
          <ac:spMkLst>
            <pc:docMk/>
            <pc:sldMk cId="1354111155" sldId="295"/>
            <ac:spMk id="6" creationId="{59B8D2A9-7BFC-ED84-EE63-141F10760A45}"/>
          </ac:spMkLst>
        </pc:spChg>
        <pc:spChg chg="mod">
          <ac:chgData name="Sylian Rodriguez" userId="8db62686-329c-4f86-9c22-1be1ed394b61" providerId="ADAL" clId="{4B9CF51B-6086-4128-A326-B7937E0678AD}" dt="2025-01-15T18:53:10.753" v="104" actId="1076"/>
          <ac:spMkLst>
            <pc:docMk/>
            <pc:sldMk cId="1354111155" sldId="295"/>
            <ac:spMk id="10" creationId="{730BA331-55C6-B729-2525-9F9D9AA06F1E}"/>
          </ac:spMkLst>
        </pc:spChg>
        <pc:spChg chg="mod">
          <ac:chgData name="Sylian Rodriguez" userId="8db62686-329c-4f86-9c22-1be1ed394b61" providerId="ADAL" clId="{4B9CF51B-6086-4128-A326-B7937E0678AD}" dt="2025-01-15T18:53:12.863" v="105" actId="20577"/>
          <ac:spMkLst>
            <pc:docMk/>
            <pc:sldMk cId="1354111155" sldId="295"/>
            <ac:spMk id="51" creationId="{BE455BBE-29D0-8982-C046-5657571203B6}"/>
          </ac:spMkLst>
        </pc:spChg>
        <pc:picChg chg="add mod ord">
          <ac:chgData name="Sylian Rodriguez" userId="8db62686-329c-4f86-9c22-1be1ed394b61" providerId="ADAL" clId="{4B9CF51B-6086-4128-A326-B7937E0678AD}" dt="2025-01-15T18:52:32.787" v="99" actId="167"/>
          <ac:picMkLst>
            <pc:docMk/>
            <pc:sldMk cId="1354111155" sldId="295"/>
            <ac:picMk id="17" creationId="{26A38AF5-4BD5-CFE7-CF6B-AB666028D1BC}"/>
          </ac:picMkLst>
        </pc:picChg>
      </pc:sldChg>
      <pc:sldChg chg="modSp mod">
        <pc:chgData name="Sylian Rodriguez" userId="8db62686-329c-4f86-9c22-1be1ed394b61" providerId="ADAL" clId="{4B9CF51B-6086-4128-A326-B7937E0678AD}" dt="2025-01-15T18:22:02.995" v="5" actId="14100"/>
        <pc:sldMkLst>
          <pc:docMk/>
          <pc:sldMk cId="794394708" sldId="297"/>
        </pc:sldMkLst>
        <pc:spChg chg="mod">
          <ac:chgData name="Sylian Rodriguez" userId="8db62686-329c-4f86-9c22-1be1ed394b61" providerId="ADAL" clId="{4B9CF51B-6086-4128-A326-B7937E0678AD}" dt="2025-01-15T18:21:57.584" v="4" actId="14100"/>
          <ac:spMkLst>
            <pc:docMk/>
            <pc:sldMk cId="794394708" sldId="297"/>
            <ac:spMk id="11" creationId="{71BDFAD4-1D1F-AAFB-8D36-CBAC54568E4E}"/>
          </ac:spMkLst>
        </pc:spChg>
      </pc:sldChg>
    </pc:docChg>
  </pc:docChgLst>
  <pc:docChgLst>
    <pc:chgData name="Toni Salvador" userId="45e86dbd-4b08-4b93-b7f0-ed7a44a94f1f" providerId="ADAL" clId="{2EFD3EF7-FBBA-4E5E-8495-9F32AAEB2B72}"/>
    <pc:docChg chg="undo redo custSel addSld delSld modSld modMainMaster">
      <pc:chgData name="Toni Salvador" userId="45e86dbd-4b08-4b93-b7f0-ed7a44a94f1f" providerId="ADAL" clId="{2EFD3EF7-FBBA-4E5E-8495-9F32AAEB2B72}" dt="2025-01-08T20:07:00.613" v="821" actId="403"/>
      <pc:docMkLst>
        <pc:docMk/>
      </pc:docMkLst>
      <pc:sldChg chg="addSp delSp modSp mod chgLayout">
        <pc:chgData name="Toni Salvador" userId="45e86dbd-4b08-4b93-b7f0-ed7a44a94f1f" providerId="ADAL" clId="{2EFD3EF7-FBBA-4E5E-8495-9F32AAEB2B72}" dt="2025-01-08T00:07:12.681" v="79" actId="1076"/>
        <pc:sldMkLst>
          <pc:docMk/>
          <pc:sldMk cId="3874580225" sldId="257"/>
        </pc:sldMkLst>
        <pc:spChg chg="mod ord">
          <ac:chgData name="Toni Salvador" userId="45e86dbd-4b08-4b93-b7f0-ed7a44a94f1f" providerId="ADAL" clId="{2EFD3EF7-FBBA-4E5E-8495-9F32AAEB2B72}" dt="2025-01-08T00:05:20.167" v="75" actId="242"/>
          <ac:spMkLst>
            <pc:docMk/>
            <pc:sldMk cId="3874580225" sldId="257"/>
            <ac:spMk id="8" creationId="{B270823F-8C11-EB1B-0512-15A7428D1235}"/>
          </ac:spMkLst>
        </pc:spChg>
        <pc:spChg chg="mod ord">
          <ac:chgData name="Toni Salvador" userId="45e86dbd-4b08-4b93-b7f0-ed7a44a94f1f" providerId="ADAL" clId="{2EFD3EF7-FBBA-4E5E-8495-9F32AAEB2B72}" dt="2025-01-08T00:05:26.378" v="76" actId="14100"/>
          <ac:spMkLst>
            <pc:docMk/>
            <pc:sldMk cId="3874580225" sldId="257"/>
            <ac:spMk id="9" creationId="{18AC2328-33D1-31ED-18AD-85CE5F06739B}"/>
          </ac:spMkLst>
        </pc:spChg>
        <pc:picChg chg="mod">
          <ac:chgData name="Toni Salvador" userId="45e86dbd-4b08-4b93-b7f0-ed7a44a94f1f" providerId="ADAL" clId="{2EFD3EF7-FBBA-4E5E-8495-9F32AAEB2B72}" dt="2025-01-08T00:07:12.681" v="79" actId="1076"/>
          <ac:picMkLst>
            <pc:docMk/>
            <pc:sldMk cId="3874580225" sldId="257"/>
            <ac:picMk id="3" creationId="{DE107AB3-131C-E09E-B46E-D8E689D0EB08}"/>
          </ac:picMkLst>
        </pc:picChg>
      </pc:sldChg>
      <pc:sldChg chg="addSp delSp modSp mod modClrScheme modCm chgLayout">
        <pc:chgData name="Toni Salvador" userId="45e86dbd-4b08-4b93-b7f0-ed7a44a94f1f" providerId="ADAL" clId="{2EFD3EF7-FBBA-4E5E-8495-9F32AAEB2B72}" dt="2025-01-08T19:55:06.433" v="738" actId="478"/>
        <pc:sldMkLst>
          <pc:docMk/>
          <pc:sldMk cId="2374883161" sldId="262"/>
        </pc:sldMkLst>
        <pc:spChg chg="add mod ord">
          <ac:chgData name="Toni Salvador" userId="45e86dbd-4b08-4b93-b7f0-ed7a44a94f1f" providerId="ADAL" clId="{2EFD3EF7-FBBA-4E5E-8495-9F32AAEB2B72}" dt="2025-01-08T19:55:01.455" v="736" actId="404"/>
          <ac:spMkLst>
            <pc:docMk/>
            <pc:sldMk cId="2374883161" sldId="262"/>
            <ac:spMk id="10" creationId="{E39A6F3C-5290-5E8A-A8FA-9766AEEB113B}"/>
          </ac:spMkLst>
        </pc:spChg>
        <pc:spChg chg="mod ord">
          <ac:chgData name="Toni Salvador" userId="45e86dbd-4b08-4b93-b7f0-ed7a44a94f1f" providerId="ADAL" clId="{2EFD3EF7-FBBA-4E5E-8495-9F32AAEB2B72}" dt="2025-01-08T19:55:03.785" v="737" actId="404"/>
          <ac:spMkLst>
            <pc:docMk/>
            <pc:sldMk cId="2374883161" sldId="262"/>
            <ac:spMk id="13" creationId="{17BFA6A8-6E6E-3112-059F-92A0085787CE}"/>
          </ac:spMkLst>
        </pc:spChg>
        <pc:spChg chg="add mod ord">
          <ac:chgData name="Toni Salvador" userId="45e86dbd-4b08-4b93-b7f0-ed7a44a94f1f" providerId="ADAL" clId="{2EFD3EF7-FBBA-4E5E-8495-9F32AAEB2B72}" dt="2025-01-08T19:54:58.197" v="735" actId="6264"/>
          <ac:spMkLst>
            <pc:docMk/>
            <pc:sldMk cId="2374883161" sldId="262"/>
            <ac:spMk id="24" creationId="{CE0438BE-7146-01B4-FF35-7970DA05852C}"/>
          </ac:spMkLst>
        </pc:spChg>
        <pc:grpChg chg="mod">
          <ac:chgData name="Toni Salvador" userId="45e86dbd-4b08-4b93-b7f0-ed7a44a94f1f" providerId="ADAL" clId="{2EFD3EF7-FBBA-4E5E-8495-9F32AAEB2B72}" dt="2025-01-08T00:01:38.401" v="28" actId="1038"/>
          <ac:grpSpMkLst>
            <pc:docMk/>
            <pc:sldMk cId="2374883161" sldId="262"/>
            <ac:grpSpMk id="2" creationId="{10D1F16F-67BF-FE77-30C6-85D91E77291A}"/>
          </ac:grpSpMkLst>
        </pc:grpChg>
        <pc:picChg chg="mod">
          <ac:chgData name="Toni Salvador" userId="45e86dbd-4b08-4b93-b7f0-ed7a44a94f1f" providerId="ADAL" clId="{2EFD3EF7-FBBA-4E5E-8495-9F32AAEB2B72}" dt="2025-01-08T00:01:41.811" v="29" actId="1076"/>
          <ac:picMkLst>
            <pc:docMk/>
            <pc:sldMk cId="2374883161" sldId="262"/>
            <ac:picMk id="5" creationId="{5B749109-F2A5-3325-3CFA-3E261D155CF1}"/>
          </ac:picMkLst>
        </pc:picChg>
        <pc:extLst>
          <p:ext xmlns:p="http://schemas.openxmlformats.org/presentationml/2006/main" uri="{D6D511B9-2390-475A-947B-AFAB55BFBCF1}">
            <pc226:cmChg xmlns:pc226="http://schemas.microsoft.com/office/powerpoint/2022/06/main/command" chg="mod">
              <pc226:chgData name="Toni Salvador" userId="45e86dbd-4b08-4b93-b7f0-ed7a44a94f1f" providerId="ADAL" clId="{2EFD3EF7-FBBA-4E5E-8495-9F32AAEB2B72}" dt="2025-01-08T19:54:58.197" v="735" actId="6264"/>
              <pc2:cmMkLst xmlns:pc2="http://schemas.microsoft.com/office/powerpoint/2019/9/main/command">
                <pc:docMk/>
                <pc:sldMk cId="2374883161" sldId="262"/>
                <pc2:cmMk id="{6B99893E-D145-40D0-83DB-8732BCCDDE04}"/>
              </pc2:cmMkLst>
            </pc226:cmChg>
            <pc226:cmChg xmlns:pc226="http://schemas.microsoft.com/office/powerpoint/2022/06/main/command" chg="mod">
              <pc226:chgData name="Toni Salvador" userId="45e86dbd-4b08-4b93-b7f0-ed7a44a94f1f" providerId="ADAL" clId="{2EFD3EF7-FBBA-4E5E-8495-9F32AAEB2B72}" dt="2025-01-08T19:54:58.197" v="735" actId="6264"/>
              <pc2:cmMkLst xmlns:pc2="http://schemas.microsoft.com/office/powerpoint/2019/9/main/command">
                <pc:docMk/>
                <pc:sldMk cId="2374883161" sldId="262"/>
                <pc2:cmMk id="{767A624A-4712-43C2-8E95-6C58A1B1C7EA}"/>
              </pc2:cmMkLst>
            </pc226:cmChg>
            <pc226:cmChg xmlns:pc226="http://schemas.microsoft.com/office/powerpoint/2022/06/main/command" chg="mod">
              <pc226:chgData name="Toni Salvador" userId="45e86dbd-4b08-4b93-b7f0-ed7a44a94f1f" providerId="ADAL" clId="{2EFD3EF7-FBBA-4E5E-8495-9F32AAEB2B72}" dt="2025-01-08T19:54:58.197" v="735" actId="6264"/>
              <pc2:cmMkLst xmlns:pc2="http://schemas.microsoft.com/office/powerpoint/2019/9/main/command">
                <pc:docMk/>
                <pc:sldMk cId="2374883161" sldId="262"/>
                <pc2:cmMk id="{4DD44198-7130-4C14-94F7-85A9F35BC9CE}"/>
              </pc2:cmMkLst>
            </pc226:cmChg>
          </p:ext>
        </pc:extLst>
      </pc:sldChg>
      <pc:sldChg chg="addSp delSp modSp add mod chgLayout">
        <pc:chgData name="Toni Salvador" userId="45e86dbd-4b08-4b93-b7f0-ed7a44a94f1f" providerId="ADAL" clId="{2EFD3EF7-FBBA-4E5E-8495-9F32AAEB2B72}" dt="2025-01-08T16:03:08.141" v="513"/>
        <pc:sldMkLst>
          <pc:docMk/>
          <pc:sldMk cId="4268479795" sldId="271"/>
        </pc:sldMkLst>
      </pc:sldChg>
      <pc:sldChg chg="addSp delSp modSp mod chgLayout">
        <pc:chgData name="Toni Salvador" userId="45e86dbd-4b08-4b93-b7f0-ed7a44a94f1f" providerId="ADAL" clId="{2EFD3EF7-FBBA-4E5E-8495-9F32AAEB2B72}" dt="2025-01-08T20:04:47.761" v="796" actId="20577"/>
        <pc:sldMkLst>
          <pc:docMk/>
          <pc:sldMk cId="1462609083" sldId="273"/>
        </pc:sldMkLst>
        <pc:spChg chg="mod ord">
          <ac:chgData name="Toni Salvador" userId="45e86dbd-4b08-4b93-b7f0-ed7a44a94f1f" providerId="ADAL" clId="{2EFD3EF7-FBBA-4E5E-8495-9F32AAEB2B72}" dt="2025-01-08T00:29:13.986" v="205" actId="6264"/>
          <ac:spMkLst>
            <pc:docMk/>
            <pc:sldMk cId="1462609083" sldId="273"/>
            <ac:spMk id="14" creationId="{A86B47C0-C107-C7D9-6D8A-23602AF1CD49}"/>
          </ac:spMkLst>
        </pc:spChg>
        <pc:spChg chg="mod ord">
          <ac:chgData name="Toni Salvador" userId="45e86dbd-4b08-4b93-b7f0-ed7a44a94f1f" providerId="ADAL" clId="{2EFD3EF7-FBBA-4E5E-8495-9F32AAEB2B72}" dt="2025-01-08T20:04:47.761" v="796" actId="20577"/>
          <ac:spMkLst>
            <pc:docMk/>
            <pc:sldMk cId="1462609083" sldId="273"/>
            <ac:spMk id="15" creationId="{58B9B349-7DF9-A352-BEA3-399BD0B1A4E7}"/>
          </ac:spMkLst>
        </pc:spChg>
        <pc:spChg chg="mod ord">
          <ac:chgData name="Toni Salvador" userId="45e86dbd-4b08-4b93-b7f0-ed7a44a94f1f" providerId="ADAL" clId="{2EFD3EF7-FBBA-4E5E-8495-9F32AAEB2B72}" dt="2025-01-08T00:29:13.986" v="205" actId="6264"/>
          <ac:spMkLst>
            <pc:docMk/>
            <pc:sldMk cId="1462609083" sldId="273"/>
            <ac:spMk id="16" creationId="{E684B2C0-B84F-2BDE-2B67-50A9687956FF}"/>
          </ac:spMkLst>
        </pc:spChg>
        <pc:picChg chg="add mod modCrop">
          <ac:chgData name="Toni Salvador" userId="45e86dbd-4b08-4b93-b7f0-ed7a44a94f1f" providerId="ADAL" clId="{2EFD3EF7-FBBA-4E5E-8495-9F32AAEB2B72}" dt="2025-01-08T00:28:56.469" v="202" actId="732"/>
          <ac:picMkLst>
            <pc:docMk/>
            <pc:sldMk cId="1462609083" sldId="273"/>
            <ac:picMk id="6" creationId="{07049450-7513-A1F2-AE49-DFB11294457C}"/>
          </ac:picMkLst>
        </pc:picChg>
      </pc:sldChg>
      <pc:sldChg chg="addSp delSp modSp mod modClrScheme modCm chgLayout">
        <pc:chgData name="Toni Salvador" userId="45e86dbd-4b08-4b93-b7f0-ed7a44a94f1f" providerId="ADAL" clId="{2EFD3EF7-FBBA-4E5E-8495-9F32AAEB2B72}" dt="2025-01-08T19:54:53.666" v="734" actId="14100"/>
        <pc:sldMkLst>
          <pc:docMk/>
          <pc:sldMk cId="3484139059" sldId="274"/>
        </pc:sldMkLst>
        <pc:spChg chg="add mod ord">
          <ac:chgData name="Toni Salvador" userId="45e86dbd-4b08-4b93-b7f0-ed7a44a94f1f" providerId="ADAL" clId="{2EFD3EF7-FBBA-4E5E-8495-9F32AAEB2B72}" dt="2025-01-08T19:54:38.521" v="730" actId="404"/>
          <ac:spMkLst>
            <pc:docMk/>
            <pc:sldMk cId="3484139059" sldId="274"/>
            <ac:spMk id="2" creationId="{31575A53-E61D-43AC-0480-93C531D9F701}"/>
          </ac:spMkLst>
        </pc:spChg>
        <pc:spChg chg="mod ord">
          <ac:chgData name="Toni Salvador" userId="45e86dbd-4b08-4b93-b7f0-ed7a44a94f1f" providerId="ADAL" clId="{2EFD3EF7-FBBA-4E5E-8495-9F32AAEB2B72}" dt="2025-01-08T19:54:53.666" v="734" actId="14100"/>
          <ac:spMkLst>
            <pc:docMk/>
            <pc:sldMk cId="3484139059" sldId="274"/>
            <ac:spMk id="13" creationId="{17BFA6A8-6E6E-3112-059F-92A0085787CE}"/>
          </ac:spMkLst>
        </pc:spChg>
        <pc:picChg chg="mod">
          <ac:chgData name="Toni Salvador" userId="45e86dbd-4b08-4b93-b7f0-ed7a44a94f1f" providerId="ADAL" clId="{2EFD3EF7-FBBA-4E5E-8495-9F32AAEB2B72}" dt="2025-01-08T19:53:36.136" v="722" actId="14100"/>
          <ac:picMkLst>
            <pc:docMk/>
            <pc:sldMk cId="3484139059" sldId="274"/>
            <ac:picMk id="3" creationId="{29165B84-9BDB-FE8C-CDC6-E54563844BA7}"/>
          </ac:picMkLst>
        </pc:picChg>
        <pc:extLst>
          <p:ext xmlns:p="http://schemas.openxmlformats.org/presentationml/2006/main" uri="{D6D511B9-2390-475A-947B-AFAB55BFBCF1}">
            <pc226:cmChg xmlns:pc226="http://schemas.microsoft.com/office/powerpoint/2022/06/main/command" chg="mod">
              <pc226:chgData name="Toni Salvador" userId="45e86dbd-4b08-4b93-b7f0-ed7a44a94f1f" providerId="ADAL" clId="{2EFD3EF7-FBBA-4E5E-8495-9F32AAEB2B72}" dt="2025-01-08T19:54:29.771" v="727" actId="6264"/>
              <pc2:cmMkLst xmlns:pc2="http://schemas.microsoft.com/office/powerpoint/2019/9/main/command">
                <pc:docMk/>
                <pc:sldMk cId="3484139059" sldId="274"/>
                <pc2:cmMk id="{A8A8437A-65E3-41EF-992A-BEC4978EEF1C}"/>
              </pc2:cmMkLst>
            </pc226:cmChg>
          </p:ext>
        </pc:extLst>
      </pc:sldChg>
      <pc:sldChg chg="modSp mod">
        <pc:chgData name="Toni Salvador" userId="45e86dbd-4b08-4b93-b7f0-ed7a44a94f1f" providerId="ADAL" clId="{2EFD3EF7-FBBA-4E5E-8495-9F32AAEB2B72}" dt="2025-01-08T01:43:55.472" v="214" actId="207"/>
        <pc:sldMkLst>
          <pc:docMk/>
          <pc:sldMk cId="4015903495" sldId="275"/>
        </pc:sldMkLst>
      </pc:sldChg>
      <pc:sldChg chg="addSp delSp modSp mod modClrScheme chgLayout">
        <pc:chgData name="Toni Salvador" userId="45e86dbd-4b08-4b93-b7f0-ed7a44a94f1f" providerId="ADAL" clId="{2EFD3EF7-FBBA-4E5E-8495-9F32AAEB2B72}" dt="2025-01-08T20:03:51.774" v="794" actId="478"/>
        <pc:sldMkLst>
          <pc:docMk/>
          <pc:sldMk cId="3781539576" sldId="276"/>
        </pc:sldMkLst>
        <pc:spChg chg="mod ord">
          <ac:chgData name="Toni Salvador" userId="45e86dbd-4b08-4b93-b7f0-ed7a44a94f1f" providerId="ADAL" clId="{2EFD3EF7-FBBA-4E5E-8495-9F32AAEB2B72}" dt="2025-01-08T19:59:36.346" v="753" actId="700"/>
          <ac:spMkLst>
            <pc:docMk/>
            <pc:sldMk cId="3781539576" sldId="276"/>
            <ac:spMk id="12" creationId="{04D29D29-AD2C-9111-36CF-172E957D29A8}"/>
          </ac:spMkLst>
        </pc:spChg>
        <pc:spChg chg="add mod ord">
          <ac:chgData name="Toni Salvador" userId="45e86dbd-4b08-4b93-b7f0-ed7a44a94f1f" providerId="ADAL" clId="{2EFD3EF7-FBBA-4E5E-8495-9F32AAEB2B72}" dt="2025-01-08T19:59:46.448" v="755" actId="14100"/>
          <ac:spMkLst>
            <pc:docMk/>
            <pc:sldMk cId="3781539576" sldId="276"/>
            <ac:spMk id="14" creationId="{7F4B1AA7-EA17-DBBA-7E16-7F3EECEAC6C1}"/>
          </ac:spMkLst>
        </pc:spChg>
      </pc:sldChg>
      <pc:sldChg chg="addSp delSp modSp mod modClrScheme chgLayout">
        <pc:chgData name="Toni Salvador" userId="45e86dbd-4b08-4b93-b7f0-ed7a44a94f1f" providerId="ADAL" clId="{2EFD3EF7-FBBA-4E5E-8495-9F32AAEB2B72}" dt="2025-01-08T15:41:42.908" v="302" actId="20577"/>
        <pc:sldMkLst>
          <pc:docMk/>
          <pc:sldMk cId="3902218872" sldId="278"/>
        </pc:sldMkLst>
      </pc:sldChg>
      <pc:sldChg chg="addSp delSp modSp mod modClrScheme chgLayout">
        <pc:chgData name="Toni Salvador" userId="45e86dbd-4b08-4b93-b7f0-ed7a44a94f1f" providerId="ADAL" clId="{2EFD3EF7-FBBA-4E5E-8495-9F32AAEB2B72}" dt="2025-01-08T02:25:22.872" v="230" actId="20577"/>
        <pc:sldMkLst>
          <pc:docMk/>
          <pc:sldMk cId="1016459630" sldId="279"/>
        </pc:sldMkLst>
      </pc:sldChg>
      <pc:sldChg chg="addSp delSp modSp mod modClrScheme chgLayout">
        <pc:chgData name="Toni Salvador" userId="45e86dbd-4b08-4b93-b7f0-ed7a44a94f1f" providerId="ADAL" clId="{2EFD3EF7-FBBA-4E5E-8495-9F32AAEB2B72}" dt="2025-01-08T20:01:32.971" v="758" actId="1076"/>
        <pc:sldMkLst>
          <pc:docMk/>
          <pc:sldMk cId="2822439273" sldId="280"/>
        </pc:sldMkLst>
        <pc:spChg chg="add mod ord">
          <ac:chgData name="Toni Salvador" userId="45e86dbd-4b08-4b93-b7f0-ed7a44a94f1f" providerId="ADAL" clId="{2EFD3EF7-FBBA-4E5E-8495-9F32AAEB2B72}" dt="2025-01-08T15:58:50.092" v="484" actId="1076"/>
          <ac:spMkLst>
            <pc:docMk/>
            <pc:sldMk cId="2822439273" sldId="280"/>
            <ac:spMk id="20" creationId="{A82635E5-901C-A688-D40B-1759718DF57C}"/>
          </ac:spMkLst>
        </pc:spChg>
        <pc:spChg chg="mod ord">
          <ac:chgData name="Toni Salvador" userId="45e86dbd-4b08-4b93-b7f0-ed7a44a94f1f" providerId="ADAL" clId="{2EFD3EF7-FBBA-4E5E-8495-9F32AAEB2B72}" dt="2025-01-08T20:01:32.971" v="758" actId="1076"/>
          <ac:spMkLst>
            <pc:docMk/>
            <pc:sldMk cId="2822439273" sldId="280"/>
            <ac:spMk id="51" creationId="{BE455BBE-29D0-8982-C046-5657571203B6}"/>
          </ac:spMkLst>
        </pc:spChg>
        <pc:spChg chg="mod">
          <ac:chgData name="Toni Salvador" userId="45e86dbd-4b08-4b93-b7f0-ed7a44a94f1f" providerId="ADAL" clId="{2EFD3EF7-FBBA-4E5E-8495-9F32AAEB2B72}" dt="2025-01-08T16:08:42.135" v="578" actId="115"/>
          <ac:spMkLst>
            <pc:docMk/>
            <pc:sldMk cId="2822439273" sldId="280"/>
            <ac:spMk id="55" creationId="{B0DDA991-04A7-FD77-3E7B-77C9255ED91E}"/>
          </ac:spMkLst>
        </pc:spChg>
        <pc:spChg chg="mod">
          <ac:chgData name="Toni Salvador" userId="45e86dbd-4b08-4b93-b7f0-ed7a44a94f1f" providerId="ADAL" clId="{2EFD3EF7-FBBA-4E5E-8495-9F32AAEB2B72}" dt="2025-01-08T16:08:46.830" v="580" actId="115"/>
          <ac:spMkLst>
            <pc:docMk/>
            <pc:sldMk cId="2822439273" sldId="280"/>
            <ac:spMk id="56" creationId="{AEFEDE5A-464E-90DB-0172-9732C961D94C}"/>
          </ac:spMkLst>
        </pc:spChg>
        <pc:grpChg chg="mod">
          <ac:chgData name="Toni Salvador" userId="45e86dbd-4b08-4b93-b7f0-ed7a44a94f1f" providerId="ADAL" clId="{2EFD3EF7-FBBA-4E5E-8495-9F32AAEB2B72}" dt="2025-01-08T15:58:29.367" v="481" actId="1038"/>
          <ac:grpSpMkLst>
            <pc:docMk/>
            <pc:sldMk cId="2822439273" sldId="280"/>
            <ac:grpSpMk id="5" creationId="{71AB5483-38EF-78D5-A4AD-E4284445D148}"/>
          </ac:grpSpMkLst>
        </pc:grpChg>
        <pc:grpChg chg="mod">
          <ac:chgData name="Toni Salvador" userId="45e86dbd-4b08-4b93-b7f0-ed7a44a94f1f" providerId="ADAL" clId="{2EFD3EF7-FBBA-4E5E-8495-9F32AAEB2B72}" dt="2025-01-08T15:58:29.367" v="481" actId="1038"/>
          <ac:grpSpMkLst>
            <pc:docMk/>
            <pc:sldMk cId="2822439273" sldId="280"/>
            <ac:grpSpMk id="8" creationId="{66A22EEF-E870-709C-C60F-C5D65CA04722}"/>
          </ac:grpSpMkLst>
        </pc:grpChg>
        <pc:grpChg chg="mod">
          <ac:chgData name="Toni Salvador" userId="45e86dbd-4b08-4b93-b7f0-ed7a44a94f1f" providerId="ADAL" clId="{2EFD3EF7-FBBA-4E5E-8495-9F32AAEB2B72}" dt="2025-01-08T15:58:29.367" v="481" actId="1038"/>
          <ac:grpSpMkLst>
            <pc:docMk/>
            <pc:sldMk cId="2822439273" sldId="280"/>
            <ac:grpSpMk id="9" creationId="{1B3F1EAE-8505-9163-853E-629E11BCFA3B}"/>
          </ac:grpSpMkLst>
        </pc:grpChg>
        <pc:grpChg chg="mod">
          <ac:chgData name="Toni Salvador" userId="45e86dbd-4b08-4b93-b7f0-ed7a44a94f1f" providerId="ADAL" clId="{2EFD3EF7-FBBA-4E5E-8495-9F32AAEB2B72}" dt="2025-01-08T15:58:29.367" v="481" actId="1038"/>
          <ac:grpSpMkLst>
            <pc:docMk/>
            <pc:sldMk cId="2822439273" sldId="280"/>
            <ac:grpSpMk id="34" creationId="{565583D9-7A93-5296-9211-945D17D9E554}"/>
          </ac:grpSpMkLst>
        </pc:grpChg>
      </pc:sldChg>
      <pc:sldChg chg="addSp delSp modSp mod modClrScheme chgLayout">
        <pc:chgData name="Toni Salvador" userId="45e86dbd-4b08-4b93-b7f0-ed7a44a94f1f" providerId="ADAL" clId="{2EFD3EF7-FBBA-4E5E-8495-9F32AAEB2B72}" dt="2025-01-08T15:40:53.254" v="288" actId="478"/>
        <pc:sldMkLst>
          <pc:docMk/>
          <pc:sldMk cId="3065747930" sldId="281"/>
        </pc:sldMkLst>
      </pc:sldChg>
      <pc:sldChg chg="addSp delSp modSp mod modClrScheme chgLayout">
        <pc:chgData name="Toni Salvador" userId="45e86dbd-4b08-4b93-b7f0-ed7a44a94f1f" providerId="ADAL" clId="{2EFD3EF7-FBBA-4E5E-8495-9F32AAEB2B72}" dt="2025-01-08T20:02:06.120" v="764" actId="1035"/>
        <pc:sldMkLst>
          <pc:docMk/>
          <pc:sldMk cId="3692122158" sldId="283"/>
        </pc:sldMkLst>
        <pc:spChg chg="add mod ord">
          <ac:chgData name="Toni Salvador" userId="45e86dbd-4b08-4b93-b7f0-ed7a44a94f1f" providerId="ADAL" clId="{2EFD3EF7-FBBA-4E5E-8495-9F32AAEB2B72}" dt="2025-01-08T20:01:54.951" v="761" actId="1038"/>
          <ac:spMkLst>
            <pc:docMk/>
            <pc:sldMk cId="3692122158" sldId="283"/>
            <ac:spMk id="21" creationId="{9FAF3B33-06C7-94FC-CB66-8EC8C1A1FBA6}"/>
          </ac:spMkLst>
        </pc:spChg>
        <pc:spChg chg="add mod ord">
          <ac:chgData name="Toni Salvador" userId="45e86dbd-4b08-4b93-b7f0-ed7a44a94f1f" providerId="ADAL" clId="{2EFD3EF7-FBBA-4E5E-8495-9F32AAEB2B72}" dt="2025-01-08T20:02:00.601" v="763" actId="1076"/>
          <ac:spMkLst>
            <pc:docMk/>
            <pc:sldMk cId="3692122158" sldId="283"/>
            <ac:spMk id="22" creationId="{C9F280C0-4026-42ED-AEA7-1543259B6B3C}"/>
          </ac:spMkLst>
        </pc:spChg>
        <pc:spChg chg="mod">
          <ac:chgData name="Toni Salvador" userId="45e86dbd-4b08-4b93-b7f0-ed7a44a94f1f" providerId="ADAL" clId="{2EFD3EF7-FBBA-4E5E-8495-9F32AAEB2B72}" dt="2025-01-08T16:01:31.487" v="505" actId="20577"/>
          <ac:spMkLst>
            <pc:docMk/>
            <pc:sldMk cId="3692122158" sldId="283"/>
            <ac:spMk id="42" creationId="{F738CF4D-097C-D1A1-3EA7-F01A2AA16108}"/>
          </ac:spMkLst>
        </pc:spChg>
        <pc:grpChg chg="mod">
          <ac:chgData name="Toni Salvador" userId="45e86dbd-4b08-4b93-b7f0-ed7a44a94f1f" providerId="ADAL" clId="{2EFD3EF7-FBBA-4E5E-8495-9F32AAEB2B72}" dt="2025-01-08T20:02:06.120" v="764" actId="1035"/>
          <ac:grpSpMkLst>
            <pc:docMk/>
            <pc:sldMk cId="3692122158" sldId="283"/>
            <ac:grpSpMk id="3" creationId="{360AFE6A-BE6E-41BF-AE34-E5A73FC17F56}"/>
          </ac:grpSpMkLst>
        </pc:grpChg>
        <pc:grpChg chg="mod">
          <ac:chgData name="Toni Salvador" userId="45e86dbd-4b08-4b93-b7f0-ed7a44a94f1f" providerId="ADAL" clId="{2EFD3EF7-FBBA-4E5E-8495-9F32AAEB2B72}" dt="2025-01-08T20:02:06.120" v="764" actId="1035"/>
          <ac:grpSpMkLst>
            <pc:docMk/>
            <pc:sldMk cId="3692122158" sldId="283"/>
            <ac:grpSpMk id="8" creationId="{1675D3D0-1AFA-268E-76F4-20E68A5A75FC}"/>
          </ac:grpSpMkLst>
        </pc:grpChg>
      </pc:sldChg>
      <pc:sldChg chg="addSp delSp modSp mod modClrScheme chgLayout">
        <pc:chgData name="Toni Salvador" userId="45e86dbd-4b08-4b93-b7f0-ed7a44a94f1f" providerId="ADAL" clId="{2EFD3EF7-FBBA-4E5E-8495-9F32AAEB2B72}" dt="2025-01-08T15:43:35.518" v="312" actId="478"/>
        <pc:sldMkLst>
          <pc:docMk/>
          <pc:sldMk cId="3206314355" sldId="284"/>
        </pc:sldMkLst>
        <pc:spChg chg="add mod ord">
          <ac:chgData name="Toni Salvador" userId="45e86dbd-4b08-4b93-b7f0-ed7a44a94f1f" providerId="ADAL" clId="{2EFD3EF7-FBBA-4E5E-8495-9F32AAEB2B72}" dt="2025-01-08T15:43:29.346" v="310" actId="700"/>
          <ac:spMkLst>
            <pc:docMk/>
            <pc:sldMk cId="3206314355" sldId="284"/>
            <ac:spMk id="3" creationId="{76976CB5-830C-51BA-E036-B5735F5DE2C0}"/>
          </ac:spMkLst>
        </pc:spChg>
        <pc:spChg chg="add mod ord">
          <ac:chgData name="Toni Salvador" userId="45e86dbd-4b08-4b93-b7f0-ed7a44a94f1f" providerId="ADAL" clId="{2EFD3EF7-FBBA-4E5E-8495-9F32AAEB2B72}" dt="2025-01-08T15:43:29.346" v="310" actId="700"/>
          <ac:spMkLst>
            <pc:docMk/>
            <pc:sldMk cId="3206314355" sldId="284"/>
            <ac:spMk id="5" creationId="{B988C11A-5D25-5B6A-D3F3-A202C7EA5C69}"/>
          </ac:spMkLst>
        </pc:spChg>
      </pc:sldChg>
      <pc:sldChg chg="addSp delSp modSp mod modClrScheme chgLayout">
        <pc:chgData name="Toni Salvador" userId="45e86dbd-4b08-4b93-b7f0-ed7a44a94f1f" providerId="ADAL" clId="{2EFD3EF7-FBBA-4E5E-8495-9F32AAEB2B72}" dt="2025-01-08T20:03:55.590" v="795" actId="478"/>
        <pc:sldMkLst>
          <pc:docMk/>
          <pc:sldMk cId="1455906076" sldId="285"/>
        </pc:sldMkLst>
        <pc:spChg chg="add mod ord">
          <ac:chgData name="Toni Salvador" userId="45e86dbd-4b08-4b93-b7f0-ed7a44a94f1f" providerId="ADAL" clId="{2EFD3EF7-FBBA-4E5E-8495-9F32AAEB2B72}" dt="2025-01-08T19:59:28.267" v="752" actId="700"/>
          <ac:spMkLst>
            <pc:docMk/>
            <pc:sldMk cId="1455906076" sldId="285"/>
            <ac:spMk id="11" creationId="{DB1BDADA-E38D-07A9-E702-EEF410DCC271}"/>
          </ac:spMkLst>
        </pc:spChg>
        <pc:spChg chg="mod ord">
          <ac:chgData name="Toni Salvador" userId="45e86dbd-4b08-4b93-b7f0-ed7a44a94f1f" providerId="ADAL" clId="{2EFD3EF7-FBBA-4E5E-8495-9F32AAEB2B72}" dt="2025-01-08T19:59:28.267" v="752" actId="700"/>
          <ac:spMkLst>
            <pc:docMk/>
            <pc:sldMk cId="1455906076" sldId="285"/>
            <ac:spMk id="12" creationId="{04D29D29-AD2C-9111-36CF-172E957D29A8}"/>
          </ac:spMkLst>
        </pc:spChg>
      </pc:sldChg>
      <pc:sldChg chg="addSp delSp modSp mod modClrScheme chgLayout">
        <pc:chgData name="Toni Salvador" userId="45e86dbd-4b08-4b93-b7f0-ed7a44a94f1f" providerId="ADAL" clId="{2EFD3EF7-FBBA-4E5E-8495-9F32AAEB2B72}" dt="2025-01-08T20:02:18.831" v="767" actId="404"/>
        <pc:sldMkLst>
          <pc:docMk/>
          <pc:sldMk cId="2621699371" sldId="288"/>
        </pc:sldMkLst>
        <pc:spChg chg="mod ord">
          <ac:chgData name="Toni Salvador" userId="45e86dbd-4b08-4b93-b7f0-ed7a44a94f1f" providerId="ADAL" clId="{2EFD3EF7-FBBA-4E5E-8495-9F32AAEB2B72}" dt="2025-01-08T20:02:18.831" v="767" actId="404"/>
          <ac:spMkLst>
            <pc:docMk/>
            <pc:sldMk cId="2621699371" sldId="288"/>
            <ac:spMk id="12" creationId="{04D29D29-AD2C-9111-36CF-172E957D29A8}"/>
          </ac:spMkLst>
        </pc:spChg>
        <pc:graphicFrameChg chg="mod ord modGraphic">
          <ac:chgData name="Toni Salvador" userId="45e86dbd-4b08-4b93-b7f0-ed7a44a94f1f" providerId="ADAL" clId="{2EFD3EF7-FBBA-4E5E-8495-9F32AAEB2B72}" dt="2025-01-08T19:56:55.995" v="742"/>
          <ac:graphicFrameMkLst>
            <pc:docMk/>
            <pc:sldMk cId="2621699371" sldId="288"/>
            <ac:graphicFrameMk id="10" creationId="{AE4D93C8-2BF7-C392-47A0-B6A41C10817A}"/>
          </ac:graphicFrameMkLst>
        </pc:graphicFrameChg>
      </pc:sldChg>
      <pc:sldChg chg="addSp delSp modSp mod modClrScheme modCm chgLayout">
        <pc:chgData name="Toni Salvador" userId="45e86dbd-4b08-4b93-b7f0-ed7a44a94f1f" providerId="ADAL" clId="{2EFD3EF7-FBBA-4E5E-8495-9F32AAEB2B72}" dt="2025-01-08T20:07:00.613" v="821" actId="403"/>
        <pc:sldMkLst>
          <pc:docMk/>
          <pc:sldMk cId="2637733928" sldId="291"/>
        </pc:sldMkLst>
        <pc:spChg chg="mod ord">
          <ac:chgData name="Toni Salvador" userId="45e86dbd-4b08-4b93-b7f0-ed7a44a94f1f" providerId="ADAL" clId="{2EFD3EF7-FBBA-4E5E-8495-9F32AAEB2B72}" dt="2025-01-08T20:05:44.243" v="807" actId="700"/>
          <ac:spMkLst>
            <pc:docMk/>
            <pc:sldMk cId="2637733928" sldId="291"/>
            <ac:spMk id="12" creationId="{04D29D29-AD2C-9111-36CF-172E957D29A8}"/>
          </ac:spMkLst>
        </pc:spChg>
        <pc:spChg chg="add mod ord">
          <ac:chgData name="Toni Salvador" userId="45e86dbd-4b08-4b93-b7f0-ed7a44a94f1f" providerId="ADAL" clId="{2EFD3EF7-FBBA-4E5E-8495-9F32AAEB2B72}" dt="2025-01-08T20:07:00.613" v="821" actId="403"/>
          <ac:spMkLst>
            <pc:docMk/>
            <pc:sldMk cId="2637733928" sldId="291"/>
            <ac:spMk id="16" creationId="{12314231-8B89-104F-FD3A-F9E3C35AE7B9}"/>
          </ac:spMkLst>
        </pc:spChg>
        <pc:extLst>
          <p:ext xmlns:p="http://schemas.openxmlformats.org/presentationml/2006/main" uri="{D6D511B9-2390-475A-947B-AFAB55BFBCF1}">
            <pc226:cmChg xmlns:pc226="http://schemas.microsoft.com/office/powerpoint/2022/06/main/command" chg="mod">
              <pc226:chgData name="Toni Salvador" userId="45e86dbd-4b08-4b93-b7f0-ed7a44a94f1f" providerId="ADAL" clId="{2EFD3EF7-FBBA-4E5E-8495-9F32AAEB2B72}" dt="2025-01-08T20:05:37.483" v="804" actId="21"/>
              <pc2:cmMkLst xmlns:pc2="http://schemas.microsoft.com/office/powerpoint/2019/9/main/command">
                <pc:docMk/>
                <pc:sldMk cId="2637733928" sldId="291"/>
                <pc2:cmMk id="{BD11E317-C987-43F2-BC97-C4C21FC5D4EB}"/>
              </pc2:cmMkLst>
            </pc226:cmChg>
            <pc226:cmChg xmlns:pc226="http://schemas.microsoft.com/office/powerpoint/2022/06/main/command" chg="mod">
              <pc226:chgData name="Toni Salvador" userId="45e86dbd-4b08-4b93-b7f0-ed7a44a94f1f" providerId="ADAL" clId="{2EFD3EF7-FBBA-4E5E-8495-9F32AAEB2B72}" dt="2025-01-08T20:05:37.483" v="804" actId="21"/>
              <pc2:cmMkLst xmlns:pc2="http://schemas.microsoft.com/office/powerpoint/2019/9/main/command">
                <pc:docMk/>
                <pc:sldMk cId="2637733928" sldId="291"/>
                <pc2:cmMk id="{068070E5-E370-41D3-A135-8C06AB5ADEDD}"/>
              </pc2:cmMkLst>
            </pc226:cmChg>
            <pc226:cmChg xmlns:pc226="http://schemas.microsoft.com/office/powerpoint/2022/06/main/command" chg="mod">
              <pc226:chgData name="Toni Salvador" userId="45e86dbd-4b08-4b93-b7f0-ed7a44a94f1f" providerId="ADAL" clId="{2EFD3EF7-FBBA-4E5E-8495-9F32AAEB2B72}" dt="2025-01-08T20:05:37.483" v="804" actId="21"/>
              <pc2:cmMkLst xmlns:pc2="http://schemas.microsoft.com/office/powerpoint/2019/9/main/command">
                <pc:docMk/>
                <pc:sldMk cId="2637733928" sldId="291"/>
                <pc2:cmMk id="{39A3EBE7-F496-4024-8C72-6367B137833B}"/>
              </pc2:cmMkLst>
            </pc226:cmChg>
          </p:ext>
        </pc:extLst>
      </pc:sldChg>
      <pc:sldChg chg="addSp delSp modSp mod modClrScheme chgLayout">
        <pc:chgData name="Toni Salvador" userId="45e86dbd-4b08-4b93-b7f0-ed7a44a94f1f" providerId="ADAL" clId="{2EFD3EF7-FBBA-4E5E-8495-9F32AAEB2B72}" dt="2025-01-08T15:47:03.062" v="358" actId="20577"/>
        <pc:sldMkLst>
          <pc:docMk/>
          <pc:sldMk cId="1748122433" sldId="292"/>
        </pc:sldMkLst>
        <pc:spChg chg="add mod ord">
          <ac:chgData name="Toni Salvador" userId="45e86dbd-4b08-4b93-b7f0-ed7a44a94f1f" providerId="ADAL" clId="{2EFD3EF7-FBBA-4E5E-8495-9F32AAEB2B72}" dt="2025-01-08T15:47:03.062" v="358" actId="20577"/>
          <ac:spMkLst>
            <pc:docMk/>
            <pc:sldMk cId="1748122433" sldId="292"/>
            <ac:spMk id="5" creationId="{52E19189-F342-CCF0-B7EE-72299FF30CC9}"/>
          </ac:spMkLst>
        </pc:spChg>
        <pc:spChg chg="add mod ord">
          <ac:chgData name="Toni Salvador" userId="45e86dbd-4b08-4b93-b7f0-ed7a44a94f1f" providerId="ADAL" clId="{2EFD3EF7-FBBA-4E5E-8495-9F32AAEB2B72}" dt="2025-01-08T15:43:29.346" v="310" actId="700"/>
          <ac:spMkLst>
            <pc:docMk/>
            <pc:sldMk cId="1748122433" sldId="292"/>
            <ac:spMk id="18" creationId="{0CD9258D-D0A2-194E-B5FD-07A3E48ABDD2}"/>
          </ac:spMkLst>
        </pc:spChg>
      </pc:sldChg>
      <pc:sldChg chg="addSp delSp modSp mod modClrScheme chgLayout">
        <pc:chgData name="Toni Salvador" userId="45e86dbd-4b08-4b93-b7f0-ed7a44a94f1f" providerId="ADAL" clId="{2EFD3EF7-FBBA-4E5E-8495-9F32AAEB2B72}" dt="2025-01-08T16:04:33.166" v="540" actId="14100"/>
        <pc:sldMkLst>
          <pc:docMk/>
          <pc:sldMk cId="1650517262" sldId="293"/>
        </pc:sldMkLst>
        <pc:spChg chg="add mod ord">
          <ac:chgData name="Toni Salvador" userId="45e86dbd-4b08-4b93-b7f0-ed7a44a94f1f" providerId="ADAL" clId="{2EFD3EF7-FBBA-4E5E-8495-9F32AAEB2B72}" dt="2025-01-08T16:03:46.980" v="526" actId="6264"/>
          <ac:spMkLst>
            <pc:docMk/>
            <pc:sldMk cId="1650517262" sldId="293"/>
            <ac:spMk id="2" creationId="{51657274-E0A5-C4C3-2032-B197B45A6A34}"/>
          </ac:spMkLst>
        </pc:spChg>
        <pc:spChg chg="add mod ord">
          <ac:chgData name="Toni Salvador" userId="45e86dbd-4b08-4b93-b7f0-ed7a44a94f1f" providerId="ADAL" clId="{2EFD3EF7-FBBA-4E5E-8495-9F32AAEB2B72}" dt="2025-01-08T16:04:33.166" v="540" actId="14100"/>
          <ac:spMkLst>
            <pc:docMk/>
            <pc:sldMk cId="1650517262" sldId="293"/>
            <ac:spMk id="4" creationId="{0D914752-B5C2-69A5-F845-66A383D4F16D}"/>
          </ac:spMkLst>
        </pc:spChg>
        <pc:spChg chg="mod ord">
          <ac:chgData name="Toni Salvador" userId="45e86dbd-4b08-4b93-b7f0-ed7a44a94f1f" providerId="ADAL" clId="{2EFD3EF7-FBBA-4E5E-8495-9F32AAEB2B72}" dt="2025-01-08T16:03:46.980" v="526" actId="6264"/>
          <ac:spMkLst>
            <pc:docMk/>
            <pc:sldMk cId="1650517262" sldId="293"/>
            <ac:spMk id="7" creationId="{0C6F575F-4B45-87A9-10B8-83DD77C48701}"/>
          </ac:spMkLst>
        </pc:spChg>
        <pc:picChg chg="add mod ord modCrop">
          <ac:chgData name="Toni Salvador" userId="45e86dbd-4b08-4b93-b7f0-ed7a44a94f1f" providerId="ADAL" clId="{2EFD3EF7-FBBA-4E5E-8495-9F32AAEB2B72}" dt="2025-01-08T16:04:29.081" v="539" actId="732"/>
          <ac:picMkLst>
            <pc:docMk/>
            <pc:sldMk cId="1650517262" sldId="293"/>
            <ac:picMk id="10" creationId="{AB9A5FA8-8A1F-FB29-917B-E9292D0831DD}"/>
          </ac:picMkLst>
        </pc:picChg>
      </pc:sldChg>
      <pc:sldChg chg="addSp delSp modSp mod modClrScheme delAnim modAnim chgLayout">
        <pc:chgData name="Toni Salvador" userId="45e86dbd-4b08-4b93-b7f0-ed7a44a94f1f" providerId="ADAL" clId="{2EFD3EF7-FBBA-4E5E-8495-9F32AAEB2B72}" dt="2025-01-08T20:02:30.203" v="770" actId="478"/>
        <pc:sldMkLst>
          <pc:docMk/>
          <pc:sldMk cId="924728407" sldId="294"/>
        </pc:sldMkLst>
        <pc:spChg chg="mod ord">
          <ac:chgData name="Toni Salvador" userId="45e86dbd-4b08-4b93-b7f0-ed7a44a94f1f" providerId="ADAL" clId="{2EFD3EF7-FBBA-4E5E-8495-9F32AAEB2B72}" dt="2025-01-08T16:15:14.241" v="717" actId="14100"/>
          <ac:spMkLst>
            <pc:docMk/>
            <pc:sldMk cId="924728407" sldId="294"/>
            <ac:spMk id="2" creationId="{C387CC30-D721-9AAE-91D9-0DDF05AD56DB}"/>
          </ac:spMkLst>
        </pc:spChg>
        <pc:spChg chg="mod ord">
          <ac:chgData name="Toni Salvador" userId="45e86dbd-4b08-4b93-b7f0-ed7a44a94f1f" providerId="ADAL" clId="{2EFD3EF7-FBBA-4E5E-8495-9F32AAEB2B72}" dt="2025-01-08T16:15:15.279" v="718" actId="14100"/>
          <ac:spMkLst>
            <pc:docMk/>
            <pc:sldMk cId="924728407" sldId="294"/>
            <ac:spMk id="4" creationId="{8AC38E90-E773-624F-A463-B3DD264EB127}"/>
          </ac:spMkLst>
        </pc:spChg>
        <pc:spChg chg="add mod">
          <ac:chgData name="Toni Salvador" userId="45e86dbd-4b08-4b93-b7f0-ed7a44a94f1f" providerId="ADAL" clId="{2EFD3EF7-FBBA-4E5E-8495-9F32AAEB2B72}" dt="2025-01-08T16:14:45.520" v="715" actId="1076"/>
          <ac:spMkLst>
            <pc:docMk/>
            <pc:sldMk cId="924728407" sldId="294"/>
            <ac:spMk id="9" creationId="{A05F56C4-290A-F0E5-97D1-51DE40EFE60B}"/>
          </ac:spMkLst>
        </pc:spChg>
        <pc:spChg chg="mod">
          <ac:chgData name="Toni Salvador" userId="45e86dbd-4b08-4b93-b7f0-ed7a44a94f1f" providerId="ADAL" clId="{2EFD3EF7-FBBA-4E5E-8495-9F32AAEB2B72}" dt="2025-01-08T16:13:08.870" v="646" actId="1035"/>
          <ac:spMkLst>
            <pc:docMk/>
            <pc:sldMk cId="924728407" sldId="294"/>
            <ac:spMk id="23" creationId="{058C3E65-2D72-923E-7407-2E2182FFCEC6}"/>
          </ac:spMkLst>
        </pc:spChg>
        <pc:spChg chg="mod ord">
          <ac:chgData name="Toni Salvador" userId="45e86dbd-4b08-4b93-b7f0-ed7a44a94f1f" providerId="ADAL" clId="{2EFD3EF7-FBBA-4E5E-8495-9F32AAEB2B72}" dt="2025-01-08T20:02:26.747" v="769" actId="404"/>
          <ac:spMkLst>
            <pc:docMk/>
            <pc:sldMk cId="924728407" sldId="294"/>
            <ac:spMk id="51" creationId="{BE455BBE-29D0-8982-C046-5657571203B6}"/>
          </ac:spMkLst>
        </pc:spChg>
        <pc:picChg chg="mod">
          <ac:chgData name="Toni Salvador" userId="45e86dbd-4b08-4b93-b7f0-ed7a44a94f1f" providerId="ADAL" clId="{2EFD3EF7-FBBA-4E5E-8495-9F32AAEB2B72}" dt="2025-01-08T16:15:20.973" v="719" actId="1076"/>
          <ac:picMkLst>
            <pc:docMk/>
            <pc:sldMk cId="924728407" sldId="294"/>
            <ac:picMk id="5" creationId="{148FB620-3BE0-BB95-7330-4FEA749E1765}"/>
          </ac:picMkLst>
        </pc:picChg>
        <pc:picChg chg="mod">
          <ac:chgData name="Toni Salvador" userId="45e86dbd-4b08-4b93-b7f0-ed7a44a94f1f" providerId="ADAL" clId="{2EFD3EF7-FBBA-4E5E-8495-9F32AAEB2B72}" dt="2025-01-08T16:15:23.980" v="720" actId="1076"/>
          <ac:picMkLst>
            <pc:docMk/>
            <pc:sldMk cId="924728407" sldId="294"/>
            <ac:picMk id="7" creationId="{E7A60931-2CEF-0D3C-4B75-BD1A7AAFF074}"/>
          </ac:picMkLst>
        </pc:picChg>
        <pc:picChg chg="add mod ord modCrop">
          <ac:chgData name="Toni Salvador" userId="45e86dbd-4b08-4b93-b7f0-ed7a44a94f1f" providerId="ADAL" clId="{2EFD3EF7-FBBA-4E5E-8495-9F32AAEB2B72}" dt="2025-01-08T16:14:45.520" v="715" actId="1076"/>
          <ac:picMkLst>
            <pc:docMk/>
            <pc:sldMk cId="924728407" sldId="294"/>
            <ac:picMk id="8" creationId="{987D180F-A265-CD0D-F372-D84089C8C5CC}"/>
          </ac:picMkLst>
        </pc:picChg>
        <pc:picChg chg="mod ord modCrop">
          <ac:chgData name="Toni Salvador" userId="45e86dbd-4b08-4b93-b7f0-ed7a44a94f1f" providerId="ADAL" clId="{2EFD3EF7-FBBA-4E5E-8495-9F32AAEB2B72}" dt="2025-01-08T16:14:45.520" v="715" actId="1076"/>
          <ac:picMkLst>
            <pc:docMk/>
            <pc:sldMk cId="924728407" sldId="294"/>
            <ac:picMk id="18" creationId="{9A8FA182-4484-C73F-DA28-4A1E6F4DEC49}"/>
          </ac:picMkLst>
        </pc:picChg>
      </pc:sldChg>
      <pc:sldChg chg="addSp delSp modSp mod modClrScheme chgLayout">
        <pc:chgData name="Toni Salvador" userId="45e86dbd-4b08-4b93-b7f0-ed7a44a94f1f" providerId="ADAL" clId="{2EFD3EF7-FBBA-4E5E-8495-9F32AAEB2B72}" dt="2025-01-08T20:03:19.926" v="793" actId="14100"/>
        <pc:sldMkLst>
          <pc:docMk/>
          <pc:sldMk cId="1354111155" sldId="295"/>
        </pc:sldMkLst>
        <pc:spChg chg="mod">
          <ac:chgData name="Toni Salvador" userId="45e86dbd-4b08-4b93-b7f0-ed7a44a94f1f" providerId="ADAL" clId="{2EFD3EF7-FBBA-4E5E-8495-9F32AAEB2B72}" dt="2025-01-08T20:03:19.926" v="793" actId="14100"/>
          <ac:spMkLst>
            <pc:docMk/>
            <pc:sldMk cId="1354111155" sldId="295"/>
            <ac:spMk id="6" creationId="{59B8D2A9-7BFC-ED84-EE63-141F10760A45}"/>
          </ac:spMkLst>
        </pc:spChg>
        <pc:spChg chg="mod ord">
          <ac:chgData name="Toni Salvador" userId="45e86dbd-4b08-4b93-b7f0-ed7a44a94f1f" providerId="ADAL" clId="{2EFD3EF7-FBBA-4E5E-8495-9F32AAEB2B72}" dt="2025-01-08T20:03:04.418" v="789" actId="167"/>
          <ac:spMkLst>
            <pc:docMk/>
            <pc:sldMk cId="1354111155" sldId="295"/>
            <ac:spMk id="10" creationId="{730BA331-55C6-B729-2525-9F9D9AA06F1E}"/>
          </ac:spMkLst>
        </pc:spChg>
        <pc:spChg chg="mod ord">
          <ac:chgData name="Toni Salvador" userId="45e86dbd-4b08-4b93-b7f0-ed7a44a94f1f" providerId="ADAL" clId="{2EFD3EF7-FBBA-4E5E-8495-9F32AAEB2B72}" dt="2025-01-08T20:02:44.349" v="771" actId="6264"/>
          <ac:spMkLst>
            <pc:docMk/>
            <pc:sldMk cId="1354111155" sldId="295"/>
            <ac:spMk id="51" creationId="{BE455BBE-29D0-8982-C046-5657571203B6}"/>
          </ac:spMkLst>
        </pc:spChg>
      </pc:sldChg>
      <pc:sldChg chg="addSp delSp modSp add mod modClrScheme chgLayout">
        <pc:chgData name="Toni Salvador" userId="45e86dbd-4b08-4b93-b7f0-ed7a44a94f1f" providerId="ADAL" clId="{2EFD3EF7-FBBA-4E5E-8495-9F32AAEB2B72}" dt="2025-01-08T02:25:14.839" v="228" actId="20577"/>
        <pc:sldMkLst>
          <pc:docMk/>
          <pc:sldMk cId="2373288367" sldId="296"/>
        </pc:sldMkLst>
      </pc:sldChg>
      <pc:sldChg chg="addSp delSp modSp add mod modCm chgLayout">
        <pc:chgData name="Toni Salvador" userId="45e86dbd-4b08-4b93-b7f0-ed7a44a94f1f" providerId="ADAL" clId="{2EFD3EF7-FBBA-4E5E-8495-9F32AAEB2B72}" dt="2025-01-08T19:59:19.962" v="751" actId="1076"/>
        <pc:sldMkLst>
          <pc:docMk/>
          <pc:sldMk cId="794394708" sldId="297"/>
        </pc:sldMkLst>
        <pc:spChg chg="mod ord">
          <ac:chgData name="Toni Salvador" userId="45e86dbd-4b08-4b93-b7f0-ed7a44a94f1f" providerId="ADAL" clId="{2EFD3EF7-FBBA-4E5E-8495-9F32AAEB2B72}" dt="2025-01-08T19:59:19.962" v="751" actId="1076"/>
          <ac:spMkLst>
            <pc:docMk/>
            <pc:sldMk cId="794394708" sldId="297"/>
            <ac:spMk id="11" creationId="{71BDFAD4-1D1F-AAFB-8D36-CBAC54568E4E}"/>
          </ac:spMkLst>
        </pc:spChg>
        <pc:spChg chg="mod ord">
          <ac:chgData name="Toni Salvador" userId="45e86dbd-4b08-4b93-b7f0-ed7a44a94f1f" providerId="ADAL" clId="{2EFD3EF7-FBBA-4E5E-8495-9F32AAEB2B72}" dt="2025-01-08T19:58:57.334" v="747" actId="700"/>
          <ac:spMkLst>
            <pc:docMk/>
            <pc:sldMk cId="794394708" sldId="297"/>
            <ac:spMk id="12" creationId="{EDEBEF94-66E1-391B-FFE4-30067C1F604E}"/>
          </ac:spMkLst>
        </pc:spChg>
        <pc:extLst>
          <p:ext xmlns:p="http://schemas.openxmlformats.org/presentationml/2006/main" uri="{D6D511B9-2390-475A-947B-AFAB55BFBCF1}">
            <pc226:cmChg xmlns:pc226="http://schemas.microsoft.com/office/powerpoint/2022/06/main/command" chg="mod">
              <pc226:chgData name="Toni Salvador" userId="45e86dbd-4b08-4b93-b7f0-ed7a44a94f1f" providerId="ADAL" clId="{2EFD3EF7-FBBA-4E5E-8495-9F32AAEB2B72}" dt="2025-01-08T19:59:07.755" v="750" actId="20577"/>
              <pc2:cmMkLst xmlns:pc2="http://schemas.microsoft.com/office/powerpoint/2019/9/main/command">
                <pc:docMk/>
                <pc:sldMk cId="794394708" sldId="297"/>
                <pc2:cmMk id="{CB788804-0349-4894-AFFE-BB18AF73AF6E}"/>
              </pc2:cmMkLst>
            </pc226:cmChg>
            <pc226:cmChg xmlns:pc226="http://schemas.microsoft.com/office/powerpoint/2022/06/main/command" chg="mod">
              <pc226:chgData name="Toni Salvador" userId="45e86dbd-4b08-4b93-b7f0-ed7a44a94f1f" providerId="ADAL" clId="{2EFD3EF7-FBBA-4E5E-8495-9F32AAEB2B72}" dt="2025-01-08T19:59:07.755" v="750" actId="20577"/>
              <pc2:cmMkLst xmlns:pc2="http://schemas.microsoft.com/office/powerpoint/2019/9/main/command">
                <pc:docMk/>
                <pc:sldMk cId="794394708" sldId="297"/>
                <pc2:cmMk id="{854865CC-C4F6-4119-968E-A37DFA3C691F}"/>
              </pc2:cmMkLst>
            </pc226:cmChg>
            <pc226:cmChg xmlns:pc226="http://schemas.microsoft.com/office/powerpoint/2022/06/main/command" chg="mod">
              <pc226:chgData name="Toni Salvador" userId="45e86dbd-4b08-4b93-b7f0-ed7a44a94f1f" providerId="ADAL" clId="{2EFD3EF7-FBBA-4E5E-8495-9F32AAEB2B72}" dt="2025-01-08T19:59:07.755" v="750" actId="20577"/>
              <pc2:cmMkLst xmlns:pc2="http://schemas.microsoft.com/office/powerpoint/2019/9/main/command">
                <pc:docMk/>
                <pc:sldMk cId="794394708" sldId="297"/>
                <pc2:cmMk id="{7BF3BECF-6BC0-4504-A9CC-86EAF60374CC}"/>
              </pc2:cmMkLst>
            </pc226:cmChg>
            <pc226:cmChg xmlns:pc226="http://schemas.microsoft.com/office/powerpoint/2022/06/main/command" chg="mod">
              <pc226:chgData name="Toni Salvador" userId="45e86dbd-4b08-4b93-b7f0-ed7a44a94f1f" providerId="ADAL" clId="{2EFD3EF7-FBBA-4E5E-8495-9F32AAEB2B72}" dt="2025-01-08T19:59:07.755" v="750" actId="20577"/>
              <pc2:cmMkLst xmlns:pc2="http://schemas.microsoft.com/office/powerpoint/2019/9/main/command">
                <pc:docMk/>
                <pc:sldMk cId="794394708" sldId="297"/>
                <pc2:cmMk id="{597CF2ED-8192-4C88-B318-350381BC0AD3}"/>
              </pc2:cmMkLst>
            </pc226:cmChg>
          </p:ext>
        </pc:extLst>
      </pc:sldChg>
      <pc:sldChg chg="add del">
        <pc:chgData name="Toni Salvador" userId="45e86dbd-4b08-4b93-b7f0-ed7a44a94f1f" providerId="ADAL" clId="{2EFD3EF7-FBBA-4E5E-8495-9F32AAEB2B72}" dt="2025-01-08T15:51:25.292" v="399" actId="2696"/>
        <pc:sldMkLst>
          <pc:docMk/>
          <pc:sldMk cId="2977371248" sldId="297"/>
        </pc:sldMkLst>
      </pc:sldChg>
      <pc:sldMasterChg chg="modSldLayout">
        <pc:chgData name="Toni Salvador" userId="45e86dbd-4b08-4b93-b7f0-ed7a44a94f1f" providerId="ADAL" clId="{2EFD3EF7-FBBA-4E5E-8495-9F32AAEB2B72}" dt="2025-01-08T01:43:14.698" v="206"/>
        <pc:sldMasterMkLst>
          <pc:docMk/>
          <pc:sldMasterMk cId="3464997674" sldId="2147483765"/>
        </pc:sldMasterMkLst>
        <pc:sldLayoutChg chg="setBg">
          <pc:chgData name="Toni Salvador" userId="45e86dbd-4b08-4b93-b7f0-ed7a44a94f1f" providerId="ADAL" clId="{2EFD3EF7-FBBA-4E5E-8495-9F32AAEB2B72}" dt="2025-01-08T01:43:14.698" v="206"/>
          <pc:sldLayoutMkLst>
            <pc:docMk/>
            <pc:sldMasterMk cId="3464997674" sldId="2147483765"/>
            <pc:sldLayoutMk cId="309288671" sldId="2147483791"/>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35913309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0988" y="698500"/>
            <a:ext cx="7572376" cy="426085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662094" y="5035550"/>
            <a:ext cx="5686213" cy="3486150"/>
          </a:xfrm>
          <a:prstGeom prst="rect">
            <a:avLst/>
          </a:prstGeom>
        </p:spPr>
        <p:txBody>
          <a:bodyPr vert="horz" lIns="93161" tIns="46580" rIns="93161" bIns="46580" rtlCol="0"/>
          <a:lstStyle/>
          <a:p>
            <a:pPr lvl="0"/>
            <a:r>
              <a:rPr lang="en-US"/>
              <a:t>Click to edit Master text styles</a:t>
            </a:r>
          </a:p>
          <a:p>
            <a:pPr lvl="1"/>
            <a:r>
              <a:rPr lang="en-US"/>
              <a:t>Second level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21921448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28650" indent="-171450" algn="l" defTabSz="914400" rtl="0" eaLnBrk="1" latinLnBrk="0" hangingPunct="1">
      <a:buFont typeface="Arial" panose="020B0604020202020204" pitchFamily="34" charset="0"/>
      <a:buChar char="•"/>
      <a:defRPr sz="1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ea typeface="Segoe UI" panose="020B0502040204020203" pitchFamily="34" charset="0"/>
                <a:cs typeface="Times New Roman" panose="02020603050405020304" pitchFamily="18" charset="0"/>
              </a:rPr>
              <a:t>The LDW is located in Seattle WA and corresponds to the last 5 miles of the Duwamish River, which flows northwest prior to discharging into Elliott Bay in Puget Sound (Duwamish River originates at the confluence of the Green and Black rivers near Tukwila, WA). Last 5 miles of the Duwamish River were straightened and channelized into a commercial corridor to allow for ship traffic in the 1900s. The LDW was subject to heavy industrial operations which have led into significant sediment contamination (mostly PCBs) and was designated as a Superfund Site in 2000.</a:t>
            </a:r>
            <a:endParaRPr lang="en-US"/>
          </a:p>
        </p:txBody>
      </p:sp>
    </p:spTree>
    <p:extLst>
      <p:ext uri="{BB962C8B-B14F-4D97-AF65-F5344CB8AC3E}">
        <p14:creationId xmlns:p14="http://schemas.microsoft.com/office/powerpoint/2010/main" val="190039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Performance specifications allow the Contractor to use their expertise and equipment fleet to meet the performance criteria without artificially constraining the use of certain equipment, which could restrict the number of qualified bidders.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Specifications need to be broad enough to encompass all potential cranes that may be used by the Contractor (who will propose its specific means/methods and equipment type to conduct the work to be described in the RAWP). Therefore, the Specifications requirements should not limit engine tiering to a select few crane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Engine retrofits are very specific to each piece of equipment. Because it is not known what the Contractor fleet consists of, it is not possible to require specific retrofits; instead, performance-based requirements have been developed that achieve the emissions reduction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The GR evaluation done was conceptual in nature with a wide range of assumptions for engine tier use of various types of cranes (based on specific construction activities) to calculate potential air emissions for the various Project activities. </a:t>
            </a:r>
          </a:p>
        </p:txBody>
      </p:sp>
    </p:spTree>
    <p:extLst>
      <p:ext uri="{BB962C8B-B14F-4D97-AF65-F5344CB8AC3E}">
        <p14:creationId xmlns:p14="http://schemas.microsoft.com/office/powerpoint/2010/main" val="409820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a:t>Fully electric operations (dredging and material placement) could reduce air emissions by 20% to 40% combined. </a:t>
            </a:r>
            <a:r>
              <a:rPr lang="en-US" sz="2000"/>
              <a:t>However, tug emissions still represent a large emission portion.</a:t>
            </a:r>
          </a:p>
          <a:p>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0">
                <a:effectLst/>
                <a:latin typeface="Segoe UI" panose="020B0502040204020203" pitchFamily="34" charset="0"/>
                <a:ea typeface="Segoe UI" panose="020B0502040204020203" pitchFamily="34" charset="0"/>
                <a:cs typeface="Segoe UI" panose="020B0502040204020203" pitchFamily="34" charset="0"/>
              </a:rPr>
              <a:t>Equipment maintenance time for electric equipment is lower than the one needed for standard diesel-fueled equipment. </a:t>
            </a:r>
          </a:p>
          <a:p>
            <a:endParaRPr lang="en-US" sz="2000"/>
          </a:p>
          <a:p>
            <a:r>
              <a:rPr lang="en-US" sz="2400">
                <a:latin typeface="Segoe UI"/>
                <a:cs typeface="Segoe UI"/>
              </a:rPr>
              <a:t>Pros: </a:t>
            </a:r>
            <a:r>
              <a:rPr lang="en-US" sz="2000">
                <a:latin typeface="Segoe UI"/>
                <a:cs typeface="Segoe UI"/>
              </a:rPr>
              <a:t>cheaper operating costs, reduced maintenance</a:t>
            </a:r>
          </a:p>
          <a:p>
            <a:r>
              <a:rPr lang="en-US" sz="2400">
                <a:latin typeface="Segoe UI"/>
                <a:cs typeface="Segoe UI"/>
              </a:rPr>
              <a:t>Cons: </a:t>
            </a:r>
            <a:r>
              <a:rPr lang="en-US" sz="2000">
                <a:latin typeface="Segoe UI"/>
                <a:cs typeface="Segoe UI"/>
              </a:rPr>
              <a:t>significant capital costs (~$1.2M), 1-mi long cable max, cable management</a:t>
            </a:r>
          </a:p>
          <a:p>
            <a:endParaRPr lang="en-US" sz="2000"/>
          </a:p>
          <a:p>
            <a:endParaRPr lang="en-US"/>
          </a:p>
        </p:txBody>
      </p:sp>
    </p:spTree>
    <p:extLst>
      <p:ext uri="{BB962C8B-B14F-4D97-AF65-F5344CB8AC3E}">
        <p14:creationId xmlns:p14="http://schemas.microsoft.com/office/powerpoint/2010/main" val="75670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a:effectLst/>
                <a:latin typeface="Segoe UI" panose="020B0502040204020203" pitchFamily="34" charset="0"/>
                <a:ea typeface="Segoe UI" panose="020B0502040204020203" pitchFamily="34" charset="0"/>
              </a:rPr>
              <a:t>Only contractors working in CA have some electric construction equipment (mainly cutter suction dredge for hydraulic dredging) given there is an established electric infrastructure built around some CA port facilities.</a:t>
            </a:r>
          </a:p>
          <a:p>
            <a:endParaRPr lang="en-US" sz="1800" kern="0">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Tree>
    <p:extLst>
      <p:ext uri="{BB962C8B-B14F-4D97-AF65-F5344CB8AC3E}">
        <p14:creationId xmlns:p14="http://schemas.microsoft.com/office/powerpoint/2010/main" val="84515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F4C50-3C53-C67F-2E25-5D5E8912D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E2C1A-FA41-DDE7-5A4B-0D7033B11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C1C85-0C8F-AC9F-E3F7-F1E2F836F9F0}"/>
              </a:ext>
            </a:extLst>
          </p:cNvPr>
          <p:cNvSpPr>
            <a:spLocks noGrp="1"/>
          </p:cNvSpPr>
          <p:nvPr>
            <p:ph type="body" idx="1"/>
          </p:nvPr>
        </p:nvSpPr>
        <p:spPr/>
        <p:txBody>
          <a:bodyPr/>
          <a:lstStyle/>
          <a:p>
            <a:r>
              <a:rPr lang="en-US" sz="1200">
                <a:latin typeface="Segoe UI" panose="020B0502040204020203" pitchFamily="34" charset="0"/>
                <a:cs typeface="Segoe UI" panose="020B0502040204020203" pitchFamily="34" charset="0"/>
              </a:rPr>
              <a:t>Anticipated high load and multiple substations (or equivalent temporary power drops) would be needed to potentially allow for electric dredging in the entire LDW upper reach area and provide power source to multiple contractors at the same time</a:t>
            </a:r>
          </a:p>
          <a:p>
            <a:endParaRPr lang="en-US" sz="120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Tree>
    <p:extLst>
      <p:ext uri="{BB962C8B-B14F-4D97-AF65-F5344CB8AC3E}">
        <p14:creationId xmlns:p14="http://schemas.microsoft.com/office/powerpoint/2010/main" val="178435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a:effectLst/>
                <a:latin typeface="Segoe UI" panose="020B0502040204020203" pitchFamily="34" charset="0"/>
                <a:ea typeface="Segoe UI" panose="020B0502040204020203" pitchFamily="34" charset="0"/>
              </a:rPr>
              <a:t>1-mile radius could be overcome by doing battery-powered electric operations but batteries have 4-hr to 6-hr usage time</a:t>
            </a:r>
          </a:p>
          <a:p>
            <a:endParaRPr lang="en-US" sz="1800" kern="0">
              <a:effectLst/>
              <a:latin typeface="Segoe UI" panose="020B0502040204020203" pitchFamily="34" charset="0"/>
              <a:ea typeface="Segoe UI" panose="020B0502040204020203" pitchFamily="34" charset="0"/>
            </a:endParaRPr>
          </a:p>
          <a:p>
            <a:r>
              <a:rPr lang="en-US" sz="1800" kern="0">
                <a:effectLst/>
                <a:latin typeface="Segoe UI" panose="020B0502040204020203" pitchFamily="34" charset="0"/>
                <a:ea typeface="Segoe UI" panose="020B0502040204020203" pitchFamily="34" charset="0"/>
              </a:rPr>
              <a:t>Electric hydraulic dredging works well towards emission reduction because it is a continuous operation at high power, while electric mechanical dredging require moving equipment around and operate at much lower horsepower</a:t>
            </a:r>
          </a:p>
          <a:p>
            <a:endParaRPr lang="en-US" sz="1800" kern="0">
              <a:effectLst/>
              <a:latin typeface="Segoe UI" panose="020B0502040204020203" pitchFamily="34" charset="0"/>
            </a:endParaRPr>
          </a:p>
          <a:p>
            <a:r>
              <a:rPr lang="en-US" sz="1800" kern="0">
                <a:effectLst/>
                <a:latin typeface="Segoe UI" panose="020B0502040204020203" pitchFamily="34" charset="0"/>
                <a:ea typeface="Segoe UI" panose="020B0502040204020203" pitchFamily="34" charset="0"/>
              </a:rPr>
              <a:t>Note that typical electric dredge fleet will require 3 barges, one for dredge derrick, a material barge, and a reel barge for cable management, plus tugs and work boats</a:t>
            </a:r>
          </a:p>
          <a:p>
            <a:endParaRPr lang="en-US" sz="1800" kern="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panose="020B0502040204020203" pitchFamily="34" charset="0"/>
                <a:cs typeface="Segoe UI" panose="020B0502040204020203" pitchFamily="34" charset="0"/>
              </a:rPr>
              <a:t>Cable sitting on waterway bed would require protection and adds complexity to logistics/coordination</a:t>
            </a:r>
          </a:p>
          <a:p>
            <a:endParaRPr lang="en-US"/>
          </a:p>
        </p:txBody>
      </p:sp>
    </p:spTree>
    <p:extLst>
      <p:ext uri="{BB962C8B-B14F-4D97-AF65-F5344CB8AC3E}">
        <p14:creationId xmlns:p14="http://schemas.microsoft.com/office/powerpoint/2010/main" val="78303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28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85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Segoe UI"/>
                <a:cs typeface="Segoe UI"/>
              </a:rPr>
              <a:t>GR definition: "...</a:t>
            </a:r>
            <a:r>
              <a:rPr lang="en-US" sz="1100" i="1">
                <a:latin typeface="Segoe UI"/>
                <a:cs typeface="Segoe UI"/>
              </a:rPr>
              <a:t>consider all environmental effects of remedy implementation and incorporating greener options to maximize net environmental benefit of cleanup actions”</a:t>
            </a:r>
            <a:r>
              <a:rPr lang="en-US" sz="1100">
                <a:latin typeface="Segoe UI"/>
                <a:cs typeface="Segoe UI"/>
              </a:rPr>
              <a:t> </a:t>
            </a:r>
            <a:endParaRPr lang="en-US" sz="1100"/>
          </a:p>
          <a:p>
            <a:endParaRPr lang="en-US" sz="1800">
              <a:effectLst/>
              <a:latin typeface="Segoe UI" panose="020B0502040204020203" pitchFamily="34" charset="0"/>
              <a:ea typeface="Segoe UI" panose="020B0502040204020203" pitchFamily="34" charset="0"/>
              <a:cs typeface="Times New Roman" panose="02020603050405020304" pitchFamily="18" charset="0"/>
            </a:endParaRPr>
          </a:p>
          <a:p>
            <a:r>
              <a:rPr lang="en-US">
                <a:latin typeface="Segoe UI"/>
                <a:cs typeface="Segoe UI"/>
              </a:rPr>
              <a:t>ROD requirements include considering </a:t>
            </a:r>
            <a:r>
              <a:rPr lang="en-US" sz="1800">
                <a:effectLst/>
                <a:latin typeface="Segoe UI"/>
                <a:cs typeface="Segoe UI"/>
              </a:rPr>
              <a:t>the following practices, consistent with EPA </a:t>
            </a:r>
            <a:r>
              <a:rPr lang="en-US" sz="1800" i="1">
                <a:effectLst/>
                <a:latin typeface="Segoe UI"/>
                <a:cs typeface="Segoe UI"/>
              </a:rPr>
              <a:t>Region 10’s</a:t>
            </a:r>
            <a:r>
              <a:rPr lang="en-US" sz="1800">
                <a:effectLst/>
                <a:latin typeface="Segoe UI"/>
                <a:cs typeface="Segoe UI"/>
              </a:rPr>
              <a:t> </a:t>
            </a:r>
            <a:r>
              <a:rPr lang="en-US" sz="1800" i="1">
                <a:effectLst/>
                <a:latin typeface="Segoe UI"/>
                <a:cs typeface="Segoe UI"/>
              </a:rPr>
              <a:t>Clean and Green</a:t>
            </a:r>
            <a:r>
              <a:rPr lang="en-US" sz="1800">
                <a:effectLst/>
                <a:latin typeface="Segoe UI"/>
                <a:cs typeface="Segoe UI"/>
              </a:rPr>
              <a:t> </a:t>
            </a:r>
            <a:r>
              <a:rPr lang="en-US" sz="1800" i="1">
                <a:effectLst/>
                <a:latin typeface="Segoe UI"/>
                <a:cs typeface="Segoe UI"/>
              </a:rPr>
              <a:t>Policy</a:t>
            </a:r>
            <a:r>
              <a:rPr lang="en-US" sz="1800">
                <a:effectLst/>
                <a:latin typeface="Segoe UI"/>
                <a:cs typeface="Segoe UI"/>
              </a:rPr>
              <a:t> (EPA 2009):</a:t>
            </a:r>
          </a:p>
          <a:p>
            <a:pPr marL="342900" marR="0" lvl="0" indent="-342900">
              <a:lnSpc>
                <a:spcPct val="120000"/>
              </a:lnSpc>
              <a:spcBef>
                <a:spcPts val="0"/>
              </a:spcBef>
              <a:spcAft>
                <a:spcPts val="0"/>
              </a:spcAft>
              <a:buFont typeface="Symbol" panose="05050102010706020507" pitchFamily="18" charset="2"/>
              <a:buChar char=""/>
            </a:pPr>
            <a:r>
              <a:rPr lang="en-US" sz="1800">
                <a:effectLst/>
                <a:latin typeface="Segoe UI"/>
                <a:cs typeface="Segoe UI"/>
              </a:rPr>
              <a:t>“</a:t>
            </a:r>
            <a:r>
              <a:rPr lang="en-US" sz="1800" i="1">
                <a:effectLst/>
                <a:latin typeface="Segoe UI"/>
                <a:cs typeface="Segoe UI"/>
              </a:rPr>
              <a:t>Use renewable energy and energy conservation and efficiency approaches, including Energy Star equipment. </a:t>
            </a:r>
            <a:endParaRPr lang="en-US" sz="1800">
              <a:effectLst/>
              <a:latin typeface="Segoe UI"/>
              <a:cs typeface="Segoe UI"/>
            </a:endParaRPr>
          </a:p>
          <a:p>
            <a:pPr marL="342900" marR="0" lvl="0" indent="-342900">
              <a:lnSpc>
                <a:spcPct val="120000"/>
              </a:lnSpc>
              <a:spcBef>
                <a:spcPts val="0"/>
              </a:spcBef>
              <a:spcAft>
                <a:spcPts val="0"/>
              </a:spcAft>
              <a:buFont typeface="Symbol" panose="05050102010706020507" pitchFamily="18" charset="2"/>
              <a:buChar char=""/>
            </a:pPr>
            <a:r>
              <a:rPr lang="en-US" sz="1800" i="1">
                <a:effectLst/>
                <a:latin typeface="Segoe UI"/>
                <a:cs typeface="Segoe UI"/>
              </a:rPr>
              <a:t>Use cleaner fuels such as low-sulfur fuel or biodiesel, diesel emissions controls and retrofits, and emission reduction strategies.</a:t>
            </a:r>
            <a:endParaRPr lang="en-US" sz="1800">
              <a:effectLst/>
              <a:latin typeface="Segoe UI"/>
              <a:cs typeface="Segoe UI"/>
            </a:endParaRPr>
          </a:p>
          <a:p>
            <a:pPr marL="342900" marR="0" lvl="0" indent="-342900">
              <a:lnSpc>
                <a:spcPct val="120000"/>
              </a:lnSpc>
              <a:spcBef>
                <a:spcPts val="0"/>
              </a:spcBef>
              <a:spcAft>
                <a:spcPts val="0"/>
              </a:spcAft>
              <a:buFont typeface="Symbol" panose="05050102010706020507" pitchFamily="18" charset="2"/>
              <a:buChar char=""/>
            </a:pPr>
            <a:r>
              <a:rPr lang="en-US" sz="1800" i="1">
                <a:effectLst/>
                <a:latin typeface="Segoe UI"/>
                <a:cs typeface="Segoe UI"/>
              </a:rPr>
              <a:t>Use water conservation and efficiency approaches including Water Sense products.</a:t>
            </a:r>
            <a:endParaRPr lang="en-US" sz="1800">
              <a:effectLst/>
              <a:latin typeface="Segoe UI"/>
              <a:cs typeface="Segoe UI"/>
            </a:endParaRPr>
          </a:p>
          <a:p>
            <a:pPr marL="342900" marR="0" lvl="0" indent="-342900">
              <a:lnSpc>
                <a:spcPct val="120000"/>
              </a:lnSpc>
              <a:spcBef>
                <a:spcPts val="0"/>
              </a:spcBef>
              <a:spcAft>
                <a:spcPts val="0"/>
              </a:spcAft>
              <a:buFont typeface="Symbol" panose="05050102010706020507" pitchFamily="18" charset="2"/>
              <a:buChar char=""/>
            </a:pPr>
            <a:r>
              <a:rPr lang="en-US" sz="1800" i="1">
                <a:effectLst/>
                <a:latin typeface="Segoe UI"/>
                <a:cs typeface="Segoe UI"/>
              </a:rPr>
              <a:t>Use reused or recycled materials within regulatory requirements.</a:t>
            </a:r>
            <a:endParaRPr lang="en-US" sz="1800">
              <a:effectLst/>
              <a:latin typeface="Segoe UI"/>
              <a:cs typeface="Segoe UI"/>
            </a:endParaRPr>
          </a:p>
          <a:p>
            <a:pPr marL="342900" marR="0" lvl="0" indent="-342900">
              <a:lnSpc>
                <a:spcPct val="120000"/>
              </a:lnSpc>
              <a:spcBef>
                <a:spcPts val="0"/>
              </a:spcBef>
              <a:spcAft>
                <a:spcPts val="1200"/>
              </a:spcAft>
              <a:buFont typeface="Symbol" panose="05050102010706020507" pitchFamily="18" charset="2"/>
              <a:buChar char=""/>
            </a:pPr>
            <a:r>
              <a:rPr lang="en-US" sz="1800" i="1">
                <a:effectLst/>
                <a:latin typeface="Segoe UI"/>
                <a:cs typeface="Segoe UI"/>
              </a:rPr>
              <a:t>Minimize transportation of materials and use rail rather than truck transport to the extent practicable.”</a:t>
            </a:r>
            <a:r>
              <a:rPr lang="en-US" sz="1800">
                <a:effectLst/>
                <a:latin typeface="Segoe UI"/>
                <a:cs typeface="Segoe UI"/>
              </a:rPr>
              <a:t> (EPA 2014)</a:t>
            </a:r>
          </a:p>
          <a:p>
            <a:endParaRPr lang="en-US"/>
          </a:p>
        </p:txBody>
      </p:sp>
    </p:spTree>
    <p:extLst>
      <p:ext uri="{BB962C8B-B14F-4D97-AF65-F5344CB8AC3E}">
        <p14:creationId xmlns:p14="http://schemas.microsoft.com/office/powerpoint/2010/main" val="322499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000"/>
              </a:spcAft>
            </a:pPr>
            <a:r>
              <a:rPr lang="en-US" sz="1200" b="1" i="0" kern="100" dirty="0">
                <a:effectLst/>
                <a:latin typeface="+mn-lt"/>
                <a:cs typeface="Calibri"/>
              </a:rPr>
              <a:t>1-Air Pollutant Emissions: </a:t>
            </a:r>
            <a:r>
              <a:rPr lang="en-US" sz="1200" i="0" kern="100" dirty="0">
                <a:effectLst/>
                <a:latin typeface="+mn-lt"/>
                <a:cs typeface="Calibri"/>
              </a:rPr>
              <a:t>onsite and offsite generation of air pollutants and GHGs from construction activities such as operation of heavy machinery, truck/barge/rail transportation, treatment operations. These emissions can be reduced by applying the most appropriate advanced/cleaner technologies (adding filters to exhaust systems), requiring high tier engine to construction equipment, applying BMPs (e.g., idling time)</a:t>
            </a:r>
          </a:p>
          <a:p>
            <a:pPr marL="0" marR="0">
              <a:lnSpc>
                <a:spcPct val="120000"/>
              </a:lnSpc>
              <a:spcBef>
                <a:spcPts val="0"/>
              </a:spcBef>
              <a:spcAft>
                <a:spcPts val="1000"/>
              </a:spcAft>
            </a:pPr>
            <a:r>
              <a:rPr lang="en-US" sz="1200" b="1" i="0" kern="100" dirty="0">
                <a:effectLst/>
                <a:latin typeface="+mn-lt"/>
                <a:cs typeface="Calibri"/>
              </a:rPr>
              <a:t>2- Water Use/Protection of Water: </a:t>
            </a:r>
            <a:r>
              <a:rPr lang="en-US" sz="1200" i="0" kern="100" dirty="0">
                <a:effectLst/>
                <a:latin typeface="+mn-lt"/>
                <a:cs typeface="Calibri"/>
              </a:rPr>
              <a:t>consumption of significant amounts of water for treatment processes. GR strategies focus on reducing water consumption (especially potable water), reusing treated water, and using efficient techniques to protect water bodies </a:t>
            </a:r>
          </a:p>
          <a:p>
            <a:pPr marL="0" marR="0">
              <a:lnSpc>
                <a:spcPct val="120000"/>
              </a:lnSpc>
              <a:spcBef>
                <a:spcPts val="0"/>
              </a:spcBef>
              <a:spcAft>
                <a:spcPts val="1000"/>
              </a:spcAft>
            </a:pPr>
            <a:r>
              <a:rPr lang="en-US" sz="1200" b="1" i="0" kern="100" dirty="0">
                <a:effectLst/>
                <a:latin typeface="+mn-lt"/>
                <a:cs typeface="Calibri"/>
              </a:rPr>
              <a:t>3- Land/Ecosystem Protection: </a:t>
            </a:r>
            <a:r>
              <a:rPr lang="en-US" sz="1200" i="0" kern="100" dirty="0">
                <a:effectLst/>
                <a:latin typeface="+mn-lt"/>
                <a:cs typeface="Calibri"/>
              </a:rPr>
              <a:t>minimize further harm to the area, protect land resources and ecosystems at or near the site, and restore to existing or better conditions after construction</a:t>
            </a:r>
          </a:p>
          <a:p>
            <a:pPr>
              <a:lnSpc>
                <a:spcPct val="120000"/>
              </a:lnSpc>
              <a:spcAft>
                <a:spcPts val="1000"/>
              </a:spcAft>
            </a:pPr>
            <a:r>
              <a:rPr lang="en-US" b="1" i="0" kern="100" dirty="0">
                <a:latin typeface="+mn-lt"/>
                <a:cs typeface="Calibri"/>
              </a:rPr>
              <a:t>4- Raw</a:t>
            </a:r>
            <a:r>
              <a:rPr lang="en-US" sz="1200" b="1" i="0" kern="100" dirty="0">
                <a:effectLst/>
                <a:latin typeface="+mn-lt"/>
                <a:cs typeface="Calibri"/>
              </a:rPr>
              <a:t> Materials Use and Waste Generation: </a:t>
            </a:r>
            <a:r>
              <a:rPr lang="en-US" sz="1200" i="0" kern="100" dirty="0">
                <a:effectLst/>
                <a:latin typeface="+mn-lt"/>
                <a:cs typeface="Calibri"/>
              </a:rPr>
              <a:t>site remediation may use significant amounts of raw materials and generates its own hazardous and non-hazardous wastes, that often are shipped offsite. GR strategies offer opportunities to reduce materials consumption and waste generation, use recycled and local materials and spent products, and purchase environmentally friendly products </a:t>
            </a:r>
          </a:p>
          <a:p>
            <a:pPr marL="0" marR="0">
              <a:lnSpc>
                <a:spcPct val="120000"/>
              </a:lnSpc>
              <a:spcBef>
                <a:spcPts val="0"/>
              </a:spcBef>
              <a:spcAft>
                <a:spcPts val="1000"/>
              </a:spcAft>
            </a:pPr>
            <a:r>
              <a:rPr lang="en-US" sz="1200" b="1" i="0" kern="100" dirty="0">
                <a:effectLst/>
                <a:latin typeface="+mn-lt"/>
                <a:cs typeface="Calibri"/>
              </a:rPr>
              <a:t>5- Energy Use: </a:t>
            </a:r>
            <a:r>
              <a:rPr lang="en-US" sz="1200" i="0" kern="100" dirty="0">
                <a:effectLst/>
                <a:latin typeface="+mn-lt"/>
                <a:cs typeface="Calibri"/>
              </a:rPr>
              <a:t>cleanups involve energy intensive technologies and fuel consumption. GR strategies focus on opportunities to improve energy efficiency, use renewable energy sources, or use of alternate fuels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B1B1B"/>
              </a:solidFill>
              <a:effectLst/>
              <a:latin typeface="+mn-lt"/>
            </a:endParaRPr>
          </a:p>
          <a:p>
            <a:r>
              <a:rPr lang="en-US" dirty="0">
                <a:latin typeface="Segoe UI"/>
                <a:cs typeface="Segoe UI"/>
              </a:rPr>
              <a:t>Mention on evolution of EPA emission factors</a:t>
            </a:r>
          </a:p>
          <a:p>
            <a:endParaRPr lang="en-US" dirty="0"/>
          </a:p>
          <a:p>
            <a:r>
              <a:rPr lang="en-US" dirty="0">
                <a:latin typeface="Segoe UI"/>
                <a:cs typeface="Segoe UI"/>
              </a:rPr>
              <a:t>ASTM standards are not mandated by EPA but should be used as support tools to implement GR policy and to evaluate cleanup impacts</a:t>
            </a:r>
          </a:p>
          <a:p>
            <a:r>
              <a:rPr lang="en-US" dirty="0">
                <a:latin typeface="Segoe UI"/>
                <a:cs typeface="Segoe UI"/>
              </a:rPr>
              <a:t>Two ASTM standards are available for GR integration and BMP selection</a:t>
            </a:r>
          </a:p>
          <a:p>
            <a:pPr lvl="1"/>
            <a:r>
              <a:rPr lang="en-US" i="1" dirty="0">
                <a:latin typeface="Segoe UI"/>
                <a:cs typeface="Segoe UI"/>
              </a:rPr>
              <a:t>Standard Guide for Greener Cleanups</a:t>
            </a:r>
            <a:r>
              <a:rPr lang="en-US" dirty="0">
                <a:latin typeface="Segoe UI"/>
                <a:cs typeface="Segoe UI"/>
              </a:rPr>
              <a:t> (E2893-13, -16)</a:t>
            </a:r>
          </a:p>
          <a:p>
            <a:pPr lvl="1"/>
            <a:r>
              <a:rPr lang="en-US" i="1" dirty="0">
                <a:latin typeface="Segoe UI"/>
                <a:cs typeface="Segoe UI"/>
              </a:rPr>
              <a:t>Standard Guide for Integrating Sustainable Objectives into Cleanup </a:t>
            </a:r>
            <a:r>
              <a:rPr lang="en-US" dirty="0">
                <a:latin typeface="Segoe UI"/>
                <a:cs typeface="Segoe UI"/>
              </a:rPr>
              <a:t>(E2876-13)</a:t>
            </a:r>
          </a:p>
          <a:p>
            <a:r>
              <a:rPr lang="en-US" dirty="0">
                <a:latin typeface="Segoe UI"/>
                <a:cs typeface="Segoe UI"/>
              </a:rPr>
              <a:t>ASTMs provide the following:</a:t>
            </a:r>
          </a:p>
          <a:p>
            <a:pPr lvl="1"/>
            <a:r>
              <a:rPr lang="en-US" dirty="0">
                <a:latin typeface="Segoe UI"/>
                <a:cs typeface="Segoe UI"/>
              </a:rPr>
              <a:t>Systematic protocol to identify, prioritize, select, and implement BMPs that reduce the environmental footprint of site-specific cleanup activities</a:t>
            </a:r>
          </a:p>
          <a:p>
            <a:pPr lvl="2"/>
            <a:r>
              <a:rPr lang="en-US" dirty="0">
                <a:latin typeface="Segoe UI"/>
                <a:cs typeface="Segoe UI"/>
              </a:rPr>
              <a:t>BMP ranking system</a:t>
            </a:r>
          </a:p>
          <a:p>
            <a:pPr lvl="1"/>
            <a:r>
              <a:rPr lang="en-US" dirty="0">
                <a:latin typeface="Segoe UI"/>
                <a:cs typeface="Segoe UI"/>
              </a:rPr>
              <a:t>Methodology to establish metrics for adopted GR BMPs for reporting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B1B1B"/>
              </a:solidFill>
              <a:effectLst/>
              <a:latin typeface="+mn-lt"/>
            </a:endParaRPr>
          </a:p>
        </p:txBody>
      </p:sp>
    </p:spTree>
    <p:extLst>
      <p:ext uri="{BB962C8B-B14F-4D97-AF65-F5344CB8AC3E}">
        <p14:creationId xmlns:p14="http://schemas.microsoft.com/office/powerpoint/2010/main" val="159516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A82D-6E08-222A-6B08-F33A16245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E50F0-16B1-E3CE-62D3-981EEAAE5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59B14-1E90-744B-971F-F56E1DC02D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B1B1B"/>
                </a:solidFill>
                <a:effectLst/>
                <a:latin typeface="+mn-lt"/>
              </a:rPr>
              <a:t>Conducting cleanup activities to achieve site cleanup will require the use energy, water, and materials resources, and will generate waste and air emissions. </a:t>
            </a:r>
            <a:r>
              <a:rPr lang="en-US"/>
              <a:t>Therefore, the cleanup process will create an environmental footprint of its 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B1B1B"/>
              </a:solidFill>
              <a:effectLst/>
              <a:latin typeface="+mn-lt"/>
            </a:endParaRPr>
          </a:p>
          <a:p>
            <a:r>
              <a:rPr lang="en-US" i="0">
                <a:effectLst/>
                <a:latin typeface="+mn-lt"/>
                <a:ea typeface="Segoe UI" panose="020B0502040204020203" pitchFamily="34" charset="0"/>
                <a:cs typeface="Times New Roman" panose="02020603050405020304" pitchFamily="18" charset="0"/>
              </a:rPr>
              <a:t>2012 EPA’s methodology states: </a:t>
            </a:r>
            <a:r>
              <a:rPr lang="en-US" i="1">
                <a:effectLst/>
                <a:latin typeface="+mn-lt"/>
                <a:ea typeface="Segoe UI" panose="020B0502040204020203" pitchFamily="34" charset="0"/>
                <a:cs typeface="Times New Roman" panose="02020603050405020304" pitchFamily="18" charset="0"/>
              </a:rPr>
              <a:t>“…does not constitute an EPA requirement. Use of this methodology is intended to support the remedial process and to help improve the environmental outcome of cleanup efforts but not to disrupt, delay, or otherwise reduce protectiveness of a remedy…”</a:t>
            </a:r>
          </a:p>
          <a:p>
            <a:r>
              <a:rPr lang="en-US" i="1">
                <a:effectLst/>
                <a:latin typeface="+mn-lt"/>
                <a:cs typeface="Times New Roman" panose="02020603050405020304" pitchFamily="18" charset="0"/>
              </a:rPr>
              <a:t>EPA encourages (not require) the quantification of an environmental footprint for cleanups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7348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Pri</a:t>
            </a:r>
            <a:r>
              <a:rPr lang="en-US" sz="1800" b="1" u="sng" dirty="0">
                <a:effectLst/>
                <a:latin typeface="Segoe UI" panose="020B0502040204020203" pitchFamily="34" charset="0"/>
                <a:ea typeface="Segoe UI" panose="020B0502040204020203" pitchFamily="34" charset="0"/>
                <a:cs typeface="Times New Roman" panose="02020603050405020304" pitchFamily="18" charset="0"/>
              </a:rPr>
              <a:t>mary: </a:t>
            </a:r>
            <a:r>
              <a:rPr lang="en-US" sz="1800" dirty="0">
                <a:effectLst/>
                <a:latin typeface="Segoe UI" panose="020B0502040204020203" pitchFamily="34" charset="0"/>
                <a:ea typeface="Segoe UI" panose="020B0502040204020203" pitchFamily="34" charset="0"/>
                <a:cs typeface="Times New Roman" panose="02020603050405020304" pitchFamily="18" charset="0"/>
              </a:rPr>
              <a:t>they represent the major </a:t>
            </a:r>
            <a:r>
              <a:rPr lang="en-US" sz="1800" dirty="0">
                <a:effectLst/>
                <a:latin typeface="Segoe UI" panose="020B0502040204020203" pitchFamily="34" charset="0"/>
                <a:ea typeface="Segoe UI" panose="020B0502040204020203" pitchFamily="34" charset="0"/>
              </a:rPr>
              <a:t>construction activities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conducted within or outside of the project site and directly contribute to the project’s environmental footprint</a:t>
            </a:r>
          </a:p>
          <a:p>
            <a:r>
              <a:rPr lang="en-US" sz="1800" b="1" u="sng" dirty="0">
                <a:effectLst/>
                <a:latin typeface="Segoe UI" panose="020B0502040204020203" pitchFamily="34" charset="0"/>
                <a:ea typeface="Segoe UI" panose="020B0502040204020203" pitchFamily="34" charset="0"/>
                <a:cs typeface="Times New Roman" panose="02020603050405020304" pitchFamily="18" charset="0"/>
              </a:rPr>
              <a:t>Secondary: </a:t>
            </a:r>
            <a:r>
              <a:rPr lang="en-US" sz="1800" dirty="0">
                <a:effectLst/>
                <a:latin typeface="Segoe UI" panose="020B0502040204020203" pitchFamily="34" charset="0"/>
                <a:ea typeface="Segoe UI" panose="020B0502040204020203" pitchFamily="34" charset="0"/>
                <a:cs typeface="Times New Roman" panose="02020603050405020304" pitchFamily="18" charset="0"/>
              </a:rPr>
              <a:t>they represent the minor </a:t>
            </a:r>
            <a:r>
              <a:rPr lang="en-US" sz="1800" dirty="0">
                <a:effectLst/>
                <a:latin typeface="Segoe UI" panose="020B0502040204020203" pitchFamily="34" charset="0"/>
                <a:ea typeface="Segoe UI" panose="020B0502040204020203" pitchFamily="34" charset="0"/>
              </a:rPr>
              <a:t>construction activities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to be conducted within the project site</a:t>
            </a:r>
          </a:p>
          <a:p>
            <a:r>
              <a:rPr lang="en-US" sz="1800" b="1" u="sng" dirty="0">
                <a:effectLst/>
                <a:latin typeface="Segoe UI" panose="020B0502040204020203" pitchFamily="34" charset="0"/>
                <a:ea typeface="Segoe UI" panose="020B0502040204020203" pitchFamily="34" charset="0"/>
                <a:cs typeface="Times New Roman" panose="02020603050405020304" pitchFamily="18" charset="0"/>
              </a:rPr>
              <a:t>Ancillary activities:</a:t>
            </a:r>
            <a:r>
              <a:rPr lang="en-US" sz="1800" b="1" dirty="0">
                <a:effectLst/>
                <a:latin typeface="Segoe UI" panose="020B0502040204020203" pitchFamily="34" charset="0"/>
                <a:ea typeface="Segoe UI" panose="020B0502040204020203" pitchFamily="34" charset="0"/>
                <a:cs typeface="Times New Roman" panose="02020603050405020304" pitchFamily="18" charset="0"/>
              </a:rPr>
              <a:t> </a:t>
            </a:r>
            <a:r>
              <a:rPr lang="en-US" sz="1800" dirty="0">
                <a:effectLst/>
                <a:latin typeface="Segoe UI" panose="020B0502040204020203" pitchFamily="34" charset="0"/>
                <a:ea typeface="Segoe UI" panose="020B0502040204020203" pitchFamily="34" charset="0"/>
                <a:cs typeface="Times New Roman" panose="02020603050405020304" pitchFamily="18" charset="0"/>
              </a:rPr>
              <a:t>activities indirectly required or associated with the implementation of the sediment remedy, are sourced elsewhere and not dependent on the remedy itself; therefore, they are not considered applicable activities to the project’s environmental footprint. Ancillary activities are related to worker </a:t>
            </a:r>
            <a:r>
              <a:rPr lang="en-US" sz="1200" dirty="0">
                <a:solidFill>
                  <a:srgbClr val="5A5A5A"/>
                </a:solidFill>
                <a:latin typeface="Segoe UI" panose="020B0502040204020203" pitchFamily="34" charset="0"/>
                <a:cs typeface="Segoe UI" panose="020B0502040204020203" pitchFamily="34" charset="0"/>
              </a:rPr>
              <a:t>commuting, landfill emissions, mining/quarrying of raw material for material placement, i</a:t>
            </a:r>
            <a:r>
              <a:rPr lang="en-US" sz="1800" dirty="0">
                <a:effectLst/>
                <a:latin typeface="Segoe UI" panose="020B0502040204020203" pitchFamily="34" charset="0"/>
                <a:ea typeface="Segoe UI" panose="020B0502040204020203" pitchFamily="34" charset="0"/>
                <a:cs typeface="Times New Roman" panose="02020603050405020304" pitchFamily="18" charset="0"/>
              </a:rPr>
              <a:t>mport and purchase of electricity, extraction/production/refinement/transportation of fuels/lubricants, </a:t>
            </a:r>
            <a:r>
              <a:rPr lang="en-US" sz="1200" dirty="0">
                <a:solidFill>
                  <a:srgbClr val="5A5A5A"/>
                </a:solidFill>
                <a:latin typeface="Segoe UI" panose="020B0502040204020203" pitchFamily="34" charset="0"/>
                <a:cs typeface="Segoe UI" panose="020B0502040204020203" pitchFamily="34" charset="0"/>
              </a:rPr>
              <a:t>etc.</a:t>
            </a:r>
          </a:p>
          <a:p>
            <a:endParaRPr lang="en-US" sz="1200" dirty="0">
              <a:solidFill>
                <a:srgbClr val="5A5A5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ea typeface="Segoe UI" panose="020B0502040204020203" pitchFamily="34" charset="0"/>
                <a:cs typeface="Times New Roman" panose="02020603050405020304" pitchFamily="18" charset="0"/>
              </a:rPr>
              <a:t>Emissions for a </a:t>
            </a:r>
            <a:r>
              <a:rPr lang="en-US" sz="1200" dirty="0">
                <a:effectLst/>
                <a:latin typeface="Segoe UI" panose="020B0502040204020203" pitchFamily="34" charset="0"/>
                <a:ea typeface="Segoe UI" panose="020B0502040204020203" pitchFamily="34" charset="0"/>
                <a:cs typeface="Times New Roman" panose="02020603050405020304" pitchFamily="18" charset="0"/>
              </a:rPr>
              <a:t>construction activity on a time basis (for construction equipment and vehicles) and on a mass-distance basis (for placement material and dredged sediment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EFs: on-road vehicles (light and heavy duty, locomotives, motorcycles, etc.) and nonroad equipment/engines (marine engines/vessel, construction equipment) called the Tier System, with the purpose of identifying air emission standards corresponding to when a specific engine was manufactured and help reduce engine emissions (https://www.epa.gov/emission-standards-reference-guide; EPA 2022). The EPA emission standards for each tier are specific to the type of equipment (on-road vehicles, nonroad equipment/engines), the year of manufacture, and the engine power</a:t>
            </a:r>
            <a:r>
              <a:rPr lang="en-US" sz="1200" dirty="0">
                <a:effectLst/>
              </a:rPr>
              <a:t> </a:t>
            </a:r>
            <a:r>
              <a:rPr lang="en-US" sz="1800" dirty="0">
                <a:effectLst/>
                <a:latin typeface="Segoe UI" panose="020B0502040204020203" pitchFamily="34" charset="0"/>
                <a:ea typeface="Segoe UI" panose="020B0502040204020203" pitchFamily="34" charset="0"/>
                <a:cs typeface="Times New Roman" panose="02020603050405020304" pitchFamily="18" charset="0"/>
              </a:rPr>
              <a:t>Website accessed in December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20000"/>
              </a:lnSpc>
              <a:spcBef>
                <a:spcPts val="0"/>
              </a:spcBef>
              <a:spcAft>
                <a:spcPts val="400"/>
              </a:spcAft>
            </a:pPr>
            <a:r>
              <a:rPr lang="en-US" sz="1800" dirty="0">
                <a:effectLst/>
                <a:latin typeface="Segoe UI" panose="020B0502040204020203" pitchFamily="34" charset="0"/>
                <a:ea typeface="Segoe UI" panose="020B0502040204020203" pitchFamily="34" charset="0"/>
                <a:cs typeface="Times New Roman" panose="02020603050405020304" pitchFamily="18" charset="0"/>
              </a:rPr>
              <a:t>Definition of EPA’s Tier System:</a:t>
            </a: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Segoe UI" panose="020B0502040204020203" pitchFamily="34" charset="0"/>
                <a:ea typeface="Segoe UI" panose="020B0502040204020203" pitchFamily="34" charset="0"/>
                <a:cs typeface="Times New Roman" panose="02020603050405020304" pitchFamily="18" charset="0"/>
              </a:rPr>
              <a:t>Pre-Tier Engines: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All equipment manufactured prior to 1996; it is assumed that this equipment was produced without a requirement to meet specific air emission standards.</a:t>
            </a: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Segoe UI" panose="020B0502040204020203" pitchFamily="34" charset="0"/>
                <a:ea typeface="Segoe UI" panose="020B0502040204020203" pitchFamily="34" charset="0"/>
                <a:cs typeface="Times New Roman" panose="02020603050405020304" pitchFamily="18" charset="0"/>
              </a:rPr>
              <a:t>Tier 1 Engines: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All equipment manufactured between 1997 and 2005.</a:t>
            </a: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Segoe UI" panose="020B0502040204020203" pitchFamily="34" charset="0"/>
                <a:ea typeface="Segoe UI" panose="020B0502040204020203" pitchFamily="34" charset="0"/>
                <a:cs typeface="Times New Roman" panose="02020603050405020304" pitchFamily="18" charset="0"/>
              </a:rPr>
              <a:t>Tier 2 Engines: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All equipment manufactured between 2001 and 2010.</a:t>
            </a: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Segoe UI" panose="020B0502040204020203" pitchFamily="34" charset="0"/>
                <a:ea typeface="Segoe UI" panose="020B0502040204020203" pitchFamily="34" charset="0"/>
                <a:cs typeface="Times New Roman" panose="02020603050405020304" pitchFamily="18" charset="0"/>
              </a:rPr>
              <a:t>Tier 3 Engines: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All equipment manufactured between 2006 and 2011.</a:t>
            </a:r>
          </a:p>
          <a:p>
            <a:pPr marL="342900" marR="0" lvl="0" indent="-342900">
              <a:lnSpc>
                <a:spcPct val="120000"/>
              </a:lnSpc>
              <a:spcBef>
                <a:spcPts val="0"/>
              </a:spcBef>
              <a:spcAft>
                <a:spcPts val="1200"/>
              </a:spcAft>
              <a:buFont typeface="Symbol" panose="05050102010706020507" pitchFamily="18" charset="2"/>
              <a:buChar char=""/>
            </a:pPr>
            <a:r>
              <a:rPr lang="en-US" sz="1800" b="1" dirty="0">
                <a:effectLst/>
                <a:latin typeface="Segoe UI" panose="020B0502040204020203" pitchFamily="34" charset="0"/>
                <a:ea typeface="Segoe UI" panose="020B0502040204020203" pitchFamily="34" charset="0"/>
                <a:cs typeface="Times New Roman" panose="02020603050405020304" pitchFamily="18" charset="0"/>
              </a:rPr>
              <a:t>Tier 4 Engines: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All equipment manufactured in 2008 and later.</a:t>
            </a:r>
          </a:p>
          <a:p>
            <a:pPr marL="64135" marR="0" indent="-64135">
              <a:spcBef>
                <a:spcPts val="0"/>
              </a:spcBef>
              <a:spcAft>
                <a:spcPts val="0"/>
              </a:spcAft>
            </a:pPr>
            <a:r>
              <a:rPr lang="en-US" sz="1800" dirty="0">
                <a:effectLst/>
                <a:latin typeface="Segoe UI" panose="020B0502040204020203" pitchFamily="34" charset="0"/>
                <a:ea typeface="Segoe UI" panose="020B0502040204020203" pitchFamily="34" charset="0"/>
                <a:cs typeface="Times New Roman" panose="02020603050405020304" pitchFamily="18" charset="0"/>
              </a:rPr>
              <a:t>Note that the model year range between tiers overlaps in some cases because model year requirements vary based on the horsepower (hp) of the equipment (e.g., a 50-hp engine manufactured in 2003 was required to meet Tier 1 emission standards, while a 160-hp engine manufactured in the same year [2003] was required to meet instead Tier 2 emission standards; EPA 2022). The range in model years provided represents the widest possible range for the specific tier.</a:t>
            </a:r>
          </a:p>
          <a:p>
            <a:pPr marL="64135" marR="0" indent="-64135">
              <a:spcBef>
                <a:spcPts val="0"/>
              </a:spcBef>
              <a:spcAft>
                <a:spcPts val="0"/>
              </a:spcAft>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64135" marR="0" indent="-64135">
              <a:spcBef>
                <a:spcPts val="0"/>
              </a:spcBef>
              <a:spcAft>
                <a:spcPts val="0"/>
              </a:spcAft>
            </a:pPr>
            <a:r>
              <a:rPr lang="en-US" sz="1800" dirty="0">
                <a:effectLst/>
                <a:latin typeface="Segoe UI" panose="020B0502040204020203" pitchFamily="34" charset="0"/>
                <a:ea typeface="Segoe UI" panose="020B0502040204020203" pitchFamily="34" charset="0"/>
                <a:cs typeface="Times New Roman" panose="02020603050405020304" pitchFamily="18" charset="0"/>
              </a:rPr>
              <a:t>sulfur content of diesel fuel is assumed to be 15 parts per million (ultra-low-sulfur diesel).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largest GHG contributors are CO</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2</a:t>
            </a:r>
            <a:r>
              <a:rPr lang="en-US" sz="1800" dirty="0">
                <a:effectLst/>
                <a:latin typeface="Segoe UI" panose="020B0502040204020203" pitchFamily="34" charset="0"/>
                <a:ea typeface="Segoe UI" panose="020B0502040204020203" pitchFamily="34" charset="0"/>
                <a:cs typeface="Times New Roman" panose="02020603050405020304" pitchFamily="18" charset="0"/>
              </a:rPr>
              <a:t>, methane (CH</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4</a:t>
            </a:r>
            <a:r>
              <a:rPr lang="en-US" sz="1800" dirty="0">
                <a:effectLst/>
                <a:latin typeface="Segoe UI" panose="020B0502040204020203" pitchFamily="34" charset="0"/>
                <a:ea typeface="Segoe UI" panose="020B0502040204020203" pitchFamily="34" charset="0"/>
                <a:cs typeface="Times New Roman" panose="02020603050405020304" pitchFamily="18" charset="0"/>
              </a:rPr>
              <a:t>), and nitrous oxide (N</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2</a:t>
            </a:r>
            <a:r>
              <a:rPr lang="en-US" sz="1800" dirty="0">
                <a:effectLst/>
                <a:latin typeface="Segoe UI" panose="020B0502040204020203" pitchFamily="34" charset="0"/>
                <a:ea typeface="Segoe UI" panose="020B0502040204020203" pitchFamily="34" charset="0"/>
                <a:cs typeface="Times New Roman" panose="02020603050405020304" pitchFamily="18" charset="0"/>
              </a:rPr>
              <a:t>O); other GHGs are emitted in smaller quantities. Total GHG emissions are typically reported as metric tons (</a:t>
            </a:r>
            <a:r>
              <a:rPr lang="en-US" sz="1800" dirty="0" err="1">
                <a:effectLst/>
                <a:latin typeface="Segoe UI" panose="020B0502040204020203" pitchFamily="34" charset="0"/>
                <a:ea typeface="Segoe UI" panose="020B0502040204020203" pitchFamily="34" charset="0"/>
                <a:cs typeface="Times New Roman" panose="02020603050405020304" pitchFamily="18" charset="0"/>
              </a:rPr>
              <a:t>tonnes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of carbon dioxide equivalents (CO</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2</a:t>
            </a:r>
            <a:r>
              <a:rPr lang="en-US" sz="1800" dirty="0">
                <a:effectLst/>
                <a:latin typeface="Segoe UI" panose="020B0502040204020203" pitchFamily="34" charset="0"/>
                <a:ea typeface="Segoe UI" panose="020B0502040204020203" pitchFamily="34" charset="0"/>
                <a:cs typeface="Times New Roman" panose="02020603050405020304" pitchFamily="18" charset="0"/>
              </a:rPr>
              <a:t>-eq), calculated by multiplying the </a:t>
            </a:r>
            <a:r>
              <a:rPr lang="en-US" sz="1800" dirty="0" err="1">
                <a:effectLst/>
                <a:latin typeface="Segoe UI" panose="020B0502040204020203" pitchFamily="34" charset="0"/>
                <a:ea typeface="Segoe UI" panose="020B0502040204020203" pitchFamily="34" charset="0"/>
                <a:cs typeface="Times New Roman" panose="02020603050405020304" pitchFamily="18" charset="0"/>
              </a:rPr>
              <a:t>tonnes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of each GHG emitted by that GHG’s global warming potential (GWP; EPA 2005) and summing the results. Therefore, CH</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4 </a:t>
            </a:r>
            <a:r>
              <a:rPr lang="en-US" sz="1800" dirty="0">
                <a:effectLst/>
                <a:latin typeface="Segoe UI" panose="020B0502040204020203" pitchFamily="34" charset="0"/>
                <a:ea typeface="Segoe UI" panose="020B0502040204020203" pitchFamily="34" charset="0"/>
                <a:cs typeface="Times New Roman" panose="02020603050405020304" pitchFamily="18" charset="0"/>
              </a:rPr>
              <a:t>and</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 </a:t>
            </a:r>
            <a:r>
              <a:rPr lang="en-US" sz="1800" dirty="0">
                <a:effectLst/>
                <a:latin typeface="Segoe UI" panose="020B0502040204020203" pitchFamily="34" charset="0"/>
                <a:ea typeface="Segoe UI" panose="020B0502040204020203" pitchFamily="34" charset="0"/>
                <a:cs typeface="Times New Roman" panose="02020603050405020304" pitchFamily="18" charset="0"/>
              </a:rPr>
              <a:t>N</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2</a:t>
            </a:r>
            <a:r>
              <a:rPr lang="en-US" sz="1800" dirty="0">
                <a:effectLst/>
                <a:latin typeface="Segoe UI" panose="020B0502040204020203" pitchFamily="34" charset="0"/>
                <a:ea typeface="Segoe UI" panose="020B0502040204020203" pitchFamily="34" charset="0"/>
                <a:cs typeface="Times New Roman" panose="02020603050405020304" pitchFamily="18" charset="0"/>
              </a:rPr>
              <a:t>O can be typically included in the CO</a:t>
            </a:r>
            <a:r>
              <a:rPr lang="en-US" sz="1800" baseline="-25000" dirty="0">
                <a:effectLst/>
                <a:latin typeface="Segoe UI" panose="020B0502040204020203" pitchFamily="34" charset="0"/>
                <a:ea typeface="Segoe UI" panose="020B0502040204020203" pitchFamily="34" charset="0"/>
                <a:cs typeface="Times New Roman" panose="02020603050405020304" pitchFamily="18" charset="0"/>
              </a:rPr>
              <a:t>2</a:t>
            </a:r>
            <a:r>
              <a:rPr lang="en-US" sz="1800" dirty="0">
                <a:effectLst/>
                <a:latin typeface="Segoe UI" panose="020B0502040204020203" pitchFamily="34" charset="0"/>
                <a:ea typeface="Segoe UI" panose="020B0502040204020203" pitchFamily="34" charset="0"/>
                <a:cs typeface="Times New Roman" panose="02020603050405020304" pitchFamily="18" charset="0"/>
              </a:rPr>
              <a:t>-eq total. </a:t>
            </a:r>
            <a:r>
              <a:rPr lang="en-US" sz="1800" dirty="0">
                <a:effectLst/>
                <a:latin typeface="Segoe UI" panose="020B0502040204020203" pitchFamily="34" charset="0"/>
                <a:ea typeface="Segoe UI" panose="020B0502040204020203" pitchFamily="34" charset="0"/>
                <a:cs typeface="Arial" panose="020B0604020202020204" pitchFamily="34" charset="0"/>
              </a:rPr>
              <a:t>The GWP represents the effect a given GHG has on global warming in the atmosphere relative to one unit of CO</a:t>
            </a:r>
            <a:r>
              <a:rPr lang="en-US" sz="1800" baseline="-25000" dirty="0">
                <a:effectLst/>
                <a:latin typeface="Segoe UI" panose="020B0502040204020203" pitchFamily="34" charset="0"/>
                <a:ea typeface="Segoe UI" panose="020B0502040204020203" pitchFamily="34" charset="0"/>
                <a:cs typeface="Arial" panose="020B0604020202020204" pitchFamily="34" charset="0"/>
              </a:rPr>
              <a:t>2</a:t>
            </a:r>
            <a:r>
              <a:rPr lang="en-US" sz="1800" dirty="0">
                <a:effectLst/>
                <a:latin typeface="Segoe UI" panose="020B0502040204020203" pitchFamily="34" charset="0"/>
                <a:ea typeface="Segoe UI" panose="020B0502040204020203" pitchFamily="34" charset="0"/>
                <a:cs typeface="Times New Roman" panose="02020603050405020304" pitchFamily="18" charset="0"/>
              </a:rPr>
              <a:t>. GWPs for all of the GHGs are listed in </a:t>
            </a:r>
            <a:r>
              <a:rPr lang="en-US" sz="1800" i="1" dirty="0">
                <a:effectLst/>
                <a:latin typeface="Segoe UI" panose="020B0502040204020203" pitchFamily="34" charset="0"/>
                <a:ea typeface="Segoe UI" panose="020B0502040204020203" pitchFamily="34" charset="0"/>
                <a:cs typeface="Times New Roman" panose="02020603050405020304" pitchFamily="18" charset="0"/>
              </a:rPr>
              <a:t>Climate Leaders Greenhouse Gas Inventory Protocol - Design Principles</a:t>
            </a:r>
            <a:r>
              <a:rPr lang="en-US" sz="1800" dirty="0">
                <a:effectLst/>
                <a:latin typeface="Segoe UI" panose="020B0502040204020203" pitchFamily="34" charset="0"/>
                <a:ea typeface="Segoe UI" panose="020B0502040204020203" pitchFamily="34" charset="0"/>
                <a:cs typeface="Times New Roman" panose="02020603050405020304" pitchFamily="18" charset="0"/>
              </a:rPr>
              <a:t>, Table 6‑3 (EPA 2005).</a:t>
            </a:r>
          </a:p>
          <a:p>
            <a:endParaRPr lang="en-US" dirty="0"/>
          </a:p>
        </p:txBody>
      </p:sp>
    </p:spTree>
    <p:extLst>
      <p:ext uri="{BB962C8B-B14F-4D97-AF65-F5344CB8AC3E}">
        <p14:creationId xmlns:p14="http://schemas.microsoft.com/office/powerpoint/2010/main" val="383723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Segoe UI" panose="020B0502040204020203" pitchFamily="34" charset="0"/>
                <a:cs typeface="Segoe UI" panose="020B0502040204020203" pitchFamily="34" charset="0"/>
              </a:rPr>
              <a:t>“Improved” refers to improvements in equipment usage that result in less air emissions - therefore, a smaller environmental footprint.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effectLst/>
                <a:latin typeface="Segoe UI" panose="020B0502040204020203" pitchFamily="34" charset="0"/>
                <a:ea typeface="Segoe UI" panose="020B0502040204020203" pitchFamily="34" charset="0"/>
                <a:cs typeface="Times New Roman" panose="02020603050405020304" pitchFamily="18" charset="0"/>
              </a:rPr>
              <a:t>The local average market conditions scenario represents a realistic distribution of tier engines, based on current availability of construction marine equipment in the Puget Sound area for sediment remediation</a:t>
            </a:r>
            <a:endParaRPr lang="en-US" sz="2400"/>
          </a:p>
        </p:txBody>
      </p:sp>
    </p:spTree>
    <p:extLst>
      <p:ext uri="{BB962C8B-B14F-4D97-AF65-F5344CB8AC3E}">
        <p14:creationId xmlns:p14="http://schemas.microsoft.com/office/powerpoint/2010/main" val="399103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ea typeface="Segoe UI" panose="020B0502040204020203" pitchFamily="34" charset="0"/>
                <a:cs typeface="Times New Roman" panose="02020603050405020304" pitchFamily="18" charset="0"/>
              </a:rPr>
              <a:t>The local average market conditions scenario represents a realistic distribution of tier engines, based on current availability of construction marine equipment in the Puget Sound area for sediment remediation</a:t>
            </a:r>
            <a:endParaRPr lang="en-US"/>
          </a:p>
        </p:txBody>
      </p:sp>
    </p:spTree>
    <p:extLst>
      <p:ext uri="{BB962C8B-B14F-4D97-AF65-F5344CB8AC3E}">
        <p14:creationId xmlns:p14="http://schemas.microsoft.com/office/powerpoint/2010/main" val="129906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ea typeface="Segoe UI" panose="020B0502040204020203" pitchFamily="34" charset="0"/>
                <a:cs typeface="Times New Roman" panose="02020603050405020304" pitchFamily="18" charset="0"/>
              </a:rPr>
              <a:t>The largest reduction in total direct air emissions (approximately 28% for CO to 68% for PM</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10</a:t>
            </a:r>
            <a:r>
              <a:rPr lang="en-US" sz="1800">
                <a:effectLst/>
                <a:latin typeface="Segoe UI" panose="020B0502040204020203" pitchFamily="34" charset="0"/>
                <a:ea typeface="Segoe UI" panose="020B0502040204020203" pitchFamily="34" charset="0"/>
                <a:cs typeface="Times New Roman" panose="02020603050405020304" pitchFamily="18" charset="0"/>
              </a:rPr>
              <a:t> and PM</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2.5</a:t>
            </a:r>
            <a:r>
              <a:rPr lang="en-US" sz="1800">
                <a:effectLst/>
                <a:latin typeface="Segoe UI" panose="020B0502040204020203" pitchFamily="34" charset="0"/>
                <a:ea typeface="Segoe UI" panose="020B0502040204020203" pitchFamily="34" charset="0"/>
                <a:cs typeface="Times New Roman" panose="02020603050405020304" pitchFamily="18" charset="0"/>
              </a:rPr>
              <a:t>) when comparing the local average market conditions to the baseline conditions is evident for the sediment transload, upland transportation, and disposal activity. This is consistent with the high percentage of Tier 4 engines assumed to be applied to equipment needed for this construction activity under the local average market conditions. </a:t>
            </a:r>
          </a:p>
          <a:p>
            <a:endParaRPr lang="en-US" sz="1800">
              <a:effectLst/>
              <a:latin typeface="Segoe UI" panose="020B0502040204020203" pitchFamily="34" charset="0"/>
              <a:ea typeface="Segoe UI" panose="020B0502040204020203" pitchFamily="34" charset="0"/>
              <a:cs typeface="Times New Roman" panose="02020603050405020304" pitchFamily="18" charset="0"/>
            </a:endParaRPr>
          </a:p>
          <a:p>
            <a:r>
              <a:rPr lang="en-US" sz="1800">
                <a:effectLst/>
                <a:latin typeface="Segoe UI" panose="020B0502040204020203" pitchFamily="34" charset="0"/>
                <a:ea typeface="Segoe UI" panose="020B0502040204020203" pitchFamily="34" charset="0"/>
                <a:cs typeface="Times New Roman" panose="02020603050405020304" pitchFamily="18" charset="0"/>
              </a:rPr>
              <a:t>However, from this analysis, it is also shown that total emissions from some activities will have relatively little improvement with a higher tier level, such as the sediment dredging activity (which resulted in only 0% to 9% decrease in total emissions) and structural work (which resulted in only 0% to 8% decrease in total emissions). This is due to the significant influence of ancillary vessels (tugboats, push boats, etc.), supporting dredge equipment movement, which still operate with pre-Tier engines. </a:t>
            </a:r>
          </a:p>
          <a:p>
            <a:endParaRPr lang="en-US" sz="1800">
              <a:effectLst/>
              <a:latin typeface="Segoe UI" panose="020B0502040204020203" pitchFamily="34" charset="0"/>
              <a:ea typeface="Segoe UI" panose="020B0502040204020203" pitchFamily="34" charset="0"/>
              <a:cs typeface="Times New Roman" panose="02020603050405020304" pitchFamily="18" charset="0"/>
            </a:endParaRPr>
          </a:p>
          <a:p>
            <a:r>
              <a:rPr lang="en-US" sz="1800">
                <a:effectLst/>
                <a:latin typeface="Segoe UI" panose="020B0502040204020203" pitchFamily="34" charset="0"/>
                <a:ea typeface="Segoe UI" panose="020B0502040204020203" pitchFamily="34" charset="0"/>
                <a:cs typeface="Times New Roman" panose="02020603050405020304" pitchFamily="18" charset="0"/>
              </a:rPr>
              <a:t>However, this table also shows a slight increase in total direct air emissions for the sediment dredging activity (0.02 % for CO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sediment transloading, upland transportation, and disposal (0.01% for CO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structural work (0.02% for CO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 </a:t>
            </a:r>
            <a:r>
              <a:rPr lang="en-US" sz="1800">
                <a:effectLst/>
                <a:latin typeface="Segoe UI" panose="020B0502040204020203" pitchFamily="34" charset="0"/>
                <a:ea typeface="Segoe UI" panose="020B0502040204020203" pitchFamily="34" charset="0"/>
                <a:cs typeface="Times New Roman" panose="02020603050405020304" pitchFamily="18" charset="0"/>
              </a:rPr>
              <a:t>and SO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and the material transportation and placement activity (0.5% for CO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to 0.3% for SO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This is due to air emission factors for SO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and CO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a:t>
            </a:r>
            <a:r>
              <a:rPr lang="en-US" sz="1800">
                <a:effectLst/>
                <a:latin typeface="Segoe UI" panose="020B0502040204020203" pitchFamily="34" charset="0"/>
                <a:ea typeface="Segoe UI" panose="020B0502040204020203" pitchFamily="34" charset="0"/>
                <a:cs typeface="Times New Roman" panose="02020603050405020304" pitchFamily="18" charset="0"/>
              </a:rPr>
              <a:t> which are highly dependent on the brake-specific fuel consumption, which is higher for Tier 2 and Tier 4 engines (relative to Pre-Tier engines) for equipment like cranes, resulting in slightly higher emissions as engine tiering increases. </a:t>
            </a:r>
            <a:endParaRPr lang="en-US"/>
          </a:p>
        </p:txBody>
      </p:sp>
    </p:spTree>
    <p:extLst>
      <p:ext uri="{BB962C8B-B14F-4D97-AF65-F5344CB8AC3E}">
        <p14:creationId xmlns:p14="http://schemas.microsoft.com/office/powerpoint/2010/main" val="19773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ea typeface="Segoe UI" panose="020B0502040204020203" pitchFamily="34" charset="0"/>
                <a:cs typeface="Times New Roman" panose="02020603050405020304" pitchFamily="18" charset="0"/>
              </a:rPr>
              <a:t>Among all vehicle and equipment types for each of the construction activities, the use of various vessels shown in teal blue (including tugboats, push boats, and work boats, used to not only haul dredge sediment to the transload facility but also to haul clean materials for placement to the site and position other marine construction equipment) accounts for the majority of the total direct air emissions consistently for both scenarios (baseline and local average market conditions), as shown in both figures. The reason for the increase in air emissions for the vessel group between baseline and local average market conditions is because there is no improvement on Tier engine (remains in Pre-tier level) compared to all other equipment types. </a:t>
            </a:r>
          </a:p>
          <a:p>
            <a:endParaRPr lang="en-US" sz="1800">
              <a:effectLst/>
              <a:latin typeface="Segoe UI" panose="020B0502040204020203" pitchFamily="34" charset="0"/>
              <a:ea typeface="Segoe UI" panose="020B0502040204020203" pitchFamily="34" charset="0"/>
              <a:cs typeface="Times New Roman" panose="02020603050405020304" pitchFamily="18" charset="0"/>
            </a:endParaRPr>
          </a:p>
          <a:p>
            <a:r>
              <a:rPr lang="en-US" sz="1800">
                <a:effectLst/>
                <a:latin typeface="Segoe UI" panose="020B0502040204020203" pitchFamily="34" charset="0"/>
                <a:ea typeface="Segoe UI" panose="020B0502040204020203" pitchFamily="34" charset="0"/>
                <a:cs typeface="Times New Roman" panose="02020603050405020304" pitchFamily="18" charset="0"/>
              </a:rPr>
              <a:t>It can also be observed that Tier engines improvements in rail and truck transportation result in reduced air emissions – from 15% (PM10 and 2.5) and 25% (HC and VOCs) to 7% (PM10 and 2.5) and 17% (HC and VOCs).  </a:t>
            </a:r>
          </a:p>
          <a:p>
            <a:endParaRPr lang="en-US" sz="1800">
              <a:effectLst/>
              <a:latin typeface="Segoe UI" panose="020B0502040204020203" pitchFamily="34" charset="0"/>
              <a:ea typeface="Segoe UI" panose="020B0502040204020203" pitchFamily="34" charset="0"/>
              <a:cs typeface="Times New Roman" panose="02020603050405020304" pitchFamily="18" charset="0"/>
            </a:endParaRPr>
          </a:p>
          <a:p>
            <a:r>
              <a:rPr lang="en-US" sz="1800">
                <a:effectLst/>
                <a:latin typeface="Segoe UI" panose="020B0502040204020203" pitchFamily="34" charset="0"/>
                <a:ea typeface="Segoe UI" panose="020B0502040204020203" pitchFamily="34" charset="0"/>
                <a:cs typeface="Times New Roman" panose="02020603050405020304" pitchFamily="18" charset="0"/>
              </a:rPr>
              <a:t>In both cases, six of eight air constituents (CO, NO</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X</a:t>
            </a:r>
            <a:r>
              <a:rPr lang="en-US" sz="1800">
                <a:effectLst/>
                <a:latin typeface="Segoe UI" panose="020B0502040204020203" pitchFamily="34" charset="0"/>
                <a:ea typeface="Segoe UI" panose="020B0502040204020203" pitchFamily="34" charset="0"/>
                <a:cs typeface="Times New Roman" panose="02020603050405020304" pitchFamily="18" charset="0"/>
              </a:rPr>
              <a:t>, HC, VOCs, PM</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10</a:t>
            </a:r>
            <a:r>
              <a:rPr lang="en-US" sz="1800">
                <a:effectLst/>
                <a:latin typeface="Segoe UI" panose="020B0502040204020203" pitchFamily="34" charset="0"/>
                <a:ea typeface="Segoe UI" panose="020B0502040204020203" pitchFamily="34" charset="0"/>
                <a:cs typeface="Times New Roman" panose="02020603050405020304" pitchFamily="18" charset="0"/>
              </a:rPr>
              <a:t>, and PM</a:t>
            </a:r>
            <a:r>
              <a:rPr lang="en-US" sz="1800" baseline="-25000">
                <a:effectLst/>
                <a:latin typeface="Segoe UI" panose="020B0502040204020203" pitchFamily="34" charset="0"/>
                <a:ea typeface="Segoe UI" panose="020B0502040204020203" pitchFamily="34" charset="0"/>
                <a:cs typeface="Times New Roman" panose="02020603050405020304" pitchFamily="18" charset="0"/>
              </a:rPr>
              <a:t>2.5</a:t>
            </a:r>
            <a:r>
              <a:rPr lang="en-US" sz="1800">
                <a:effectLst/>
                <a:latin typeface="Segoe UI" panose="020B0502040204020203" pitchFamily="34" charset="0"/>
                <a:ea typeface="Segoe UI" panose="020B0502040204020203" pitchFamily="34" charset="0"/>
                <a:cs typeface="Times New Roman" panose="02020603050405020304" pitchFamily="18" charset="0"/>
              </a:rPr>
              <a:t>) are the primary contributors with total direct emissions ranging from 29% to 64%. </a:t>
            </a:r>
            <a:endParaRPr lang="en-US"/>
          </a:p>
        </p:txBody>
      </p:sp>
    </p:spTree>
    <p:extLst>
      <p:ext uri="{BB962C8B-B14F-4D97-AF65-F5344CB8AC3E}">
        <p14:creationId xmlns:p14="http://schemas.microsoft.com/office/powerpoint/2010/main" val="1966539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4F56FCE-ABD2-4693-B1C1-9184B079C9F0}"/>
              </a:ext>
            </a:extLst>
          </p:cNvPr>
          <p:cNvSpPr>
            <a:spLocks noGrp="1"/>
          </p:cNvSpPr>
          <p:nvPr>
            <p:ph type="title" hasCustomPrompt="1"/>
          </p:nvPr>
        </p:nvSpPr>
        <p:spPr>
          <a:xfrm>
            <a:off x="594360" y="2057400"/>
            <a:ext cx="10972800" cy="2880360"/>
          </a:xfrm>
          <a:prstGeom prst="rect">
            <a:avLst/>
          </a:prstGeom>
        </p:spPr>
        <p:txBody>
          <a:bodyPr vert="horz" lIns="0" tIns="45720" rIns="0" bIns="45720" rtlCol="0" anchor="ctr" anchorCtr="0">
            <a:noAutofit/>
          </a:bodyPr>
          <a:lstStyle>
            <a:lvl1pPr algn="l">
              <a:defRPr sz="4800" cap="none" spc="0" baseline="0">
                <a:solidFill>
                  <a:schemeClr val="bg1"/>
                </a:solidFill>
                <a:latin typeface="+mj-lt"/>
                <a:cs typeface="Segoe UI Light" panose="020B0502040204020203" pitchFamily="34" charset="0"/>
              </a:defRPr>
            </a:lvl1pPr>
          </a:lstStyle>
          <a:p>
            <a:r>
              <a:rPr lang="en-US" sz="4800" cap="none" spc="0">
                <a:solidFill>
                  <a:schemeClr val="bg1">
                    <a:lumMod val="95000"/>
                  </a:schemeClr>
                </a:solidFill>
              </a:rPr>
              <a:t>Title of Presentation: </a:t>
            </a:r>
            <a:br>
              <a:rPr lang="en-US" sz="4800" cap="none" spc="0">
                <a:solidFill>
                  <a:schemeClr val="bg1">
                    <a:lumMod val="95000"/>
                  </a:schemeClr>
                </a:solidFill>
              </a:rPr>
            </a:br>
            <a:r>
              <a:rPr lang="en-US" sz="4800" cap="none" spc="0">
                <a:solidFill>
                  <a:schemeClr val="bg1">
                    <a:lumMod val="95000"/>
                  </a:schemeClr>
                </a:solidFill>
              </a:rPr>
              <a:t>Example of Three-Line Title Page Showing Collaborator Logo Placement</a:t>
            </a:r>
            <a:endParaRPr lang="en-US"/>
          </a:p>
        </p:txBody>
      </p:sp>
      <p:sp>
        <p:nvSpPr>
          <p:cNvPr id="11" name="Picture Placeholder 10">
            <a:extLst>
              <a:ext uri="{FF2B5EF4-FFF2-40B4-BE49-F238E27FC236}">
                <a16:creationId xmlns:a16="http://schemas.microsoft.com/office/drawing/2014/main" id="{2D815E33-4003-4AC2-B2AA-82043B819216}"/>
              </a:ext>
            </a:extLst>
          </p:cNvPr>
          <p:cNvSpPr>
            <a:spLocks noGrp="1"/>
          </p:cNvSpPr>
          <p:nvPr>
            <p:ph type="pic" sz="quarter" idx="11" hasCustomPrompt="1"/>
          </p:nvPr>
        </p:nvSpPr>
        <p:spPr>
          <a:xfrm>
            <a:off x="7656814" y="5712321"/>
            <a:ext cx="1828800" cy="502920"/>
          </a:xfrm>
          <a:prstGeom prst="rect">
            <a:avLst/>
          </a:prstGeom>
        </p:spPr>
        <p:txBody>
          <a:bodyPr anchor="ctr" anchorCtr="0"/>
          <a:lstStyle>
            <a:lvl1pPr marL="0" indent="0" algn="ctr">
              <a:buNone/>
              <a:defRPr sz="1000" b="1"/>
            </a:lvl1pPr>
          </a:lstStyle>
          <a:p>
            <a:r>
              <a:rPr lang="en-US"/>
              <a:t>Click to Insert White PNG/Vector Collaborator Logo Here </a:t>
            </a:r>
          </a:p>
        </p:txBody>
      </p:sp>
      <p:sp>
        <p:nvSpPr>
          <p:cNvPr id="6" name="Text Placeholder 4">
            <a:extLst>
              <a:ext uri="{FF2B5EF4-FFF2-40B4-BE49-F238E27FC236}">
                <a16:creationId xmlns:a16="http://schemas.microsoft.com/office/drawing/2014/main" id="{C01635C4-99F9-9722-076B-360C9AB2B6D9}"/>
              </a:ext>
            </a:extLst>
          </p:cNvPr>
          <p:cNvSpPr>
            <a:spLocks noGrp="1"/>
          </p:cNvSpPr>
          <p:nvPr>
            <p:ph type="body" sz="quarter" idx="10" hasCustomPrompt="1"/>
          </p:nvPr>
        </p:nvSpPr>
        <p:spPr>
          <a:xfrm>
            <a:off x="593725" y="5303520"/>
            <a:ext cx="5486400" cy="914400"/>
          </a:xfrm>
          <a:prstGeom prst="rect">
            <a:avLst/>
          </a:prstGeom>
        </p:spPr>
        <p:txBody>
          <a:bodyPr lIns="0" tIns="0" rIns="0" bIns="0" anchor="b" anchorCtr="0"/>
          <a:lstStyle>
            <a:lvl1pPr marL="0" indent="0">
              <a:spcAft>
                <a:spcPts val="0"/>
              </a:spcAft>
              <a:buNone/>
              <a:defRPr sz="1800"/>
            </a:lvl1pPr>
            <a:lvl2pPr marL="457200" indent="0">
              <a:buNone/>
              <a:defRPr sz="1800"/>
            </a:lvl2pPr>
            <a:lvl3pPr>
              <a:defRPr sz="1800"/>
            </a:lvl3pPr>
            <a:lvl4pPr>
              <a:defRPr sz="1800"/>
            </a:lvl4pPr>
            <a:lvl5pPr>
              <a:defRPr sz="1800"/>
            </a:lvl5pPr>
          </a:lstStyle>
          <a:p>
            <a:pPr lvl="0"/>
            <a:r>
              <a:rPr lang="en-US"/>
              <a:t>Presented by: First Last, Credentials, Company</a:t>
            </a:r>
            <a:br>
              <a:rPr lang="en-US"/>
            </a:br>
            <a:r>
              <a:rPr lang="en-US"/>
              <a:t>Collaborators: First Last, Credentials, Company</a:t>
            </a:r>
          </a:p>
        </p:txBody>
      </p:sp>
      <p:pic>
        <p:nvPicPr>
          <p:cNvPr id="2" name="Picture 1" descr="Anchor QEA Logo">
            <a:extLst>
              <a:ext uri="{FF2B5EF4-FFF2-40B4-BE49-F238E27FC236}">
                <a16:creationId xmlns:a16="http://schemas.microsoft.com/office/drawing/2014/main" id="{46748611-7E04-2D93-90DE-DE7FD31D70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5715000"/>
            <a:ext cx="1828800" cy="500513"/>
          </a:xfrm>
          <a:prstGeom prst="rect">
            <a:avLst/>
          </a:prstGeom>
        </p:spPr>
      </p:pic>
    </p:spTree>
    <p:extLst>
      <p:ext uri="{BB962C8B-B14F-4D97-AF65-F5344CB8AC3E}">
        <p14:creationId xmlns:p14="http://schemas.microsoft.com/office/powerpoint/2010/main" val="40206620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llenge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challenge</a:t>
            </a:r>
            <a:endParaRPr lang="en-US">
              <a:latin typeface="+mj-lt"/>
            </a:endParaRPr>
          </a:p>
        </p:txBody>
      </p:sp>
      <p:sp>
        <p:nvSpPr>
          <p:cNvPr id="4" name="Text Placeholder 8">
            <a:extLst>
              <a:ext uri="{FF2B5EF4-FFF2-40B4-BE49-F238E27FC236}">
                <a16:creationId xmlns:a16="http://schemas.microsoft.com/office/drawing/2014/main" id="{1A04245E-57EC-ADBE-8171-DD6912F99C16}"/>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409418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llenge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3" name="Text Placeholder 8">
            <a:extLst>
              <a:ext uri="{FF2B5EF4-FFF2-40B4-BE49-F238E27FC236}">
                <a16:creationId xmlns:a16="http://schemas.microsoft.com/office/drawing/2014/main" id="{641046FF-9C35-58AF-1747-EDFCE03A7B77}"/>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831599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llenge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CB6FB9BB-0DBA-3089-6471-721D1493D61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138425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llenge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550F8AC7-6C24-4E4B-739B-73BCAA076D2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5C08D24-FA43-F133-8626-0247CC38C519}"/>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6B771CBF-ACBD-CF77-74E2-48B27614EEB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37794110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64C2632D-012E-E87B-AFEB-F14A0F27840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3" name="Text Placeholder 8">
            <a:extLst>
              <a:ext uri="{FF2B5EF4-FFF2-40B4-BE49-F238E27FC236}">
                <a16:creationId xmlns:a16="http://schemas.microsoft.com/office/drawing/2014/main" id="{CA9AB089-2E18-3D10-014D-1C38453B057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2917402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llenge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79F2E0C2-2CCE-9917-A226-1DC65262D7B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9" name="Text Placeholder 8">
            <a:extLst>
              <a:ext uri="{FF2B5EF4-FFF2-40B4-BE49-F238E27FC236}">
                <a16:creationId xmlns:a16="http://schemas.microsoft.com/office/drawing/2014/main" id="{5892741A-6773-F444-6457-C4B4AF4826DE}"/>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29187859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DF266DE8-8961-FEAF-58C4-66D1D1AD8F97}"/>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237051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hods &amp; Approach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latin typeface="+mj-lt"/>
            </a:endParaRPr>
          </a:p>
        </p:txBody>
      </p:sp>
      <p:sp>
        <p:nvSpPr>
          <p:cNvPr id="5" name="Text Placeholder 8">
            <a:extLst>
              <a:ext uri="{FF2B5EF4-FFF2-40B4-BE49-F238E27FC236}">
                <a16:creationId xmlns:a16="http://schemas.microsoft.com/office/drawing/2014/main" id="{4051B5B5-DCF9-012B-B8D2-BF282378665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06686426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hods &amp; Approach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42A1C82C-24C8-B44D-24C5-01E9FB5E463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6125745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mp; Approach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0FB0F866-08B7-CAF4-D4C2-F324F1C50B8C}"/>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461649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Background_Statement or Question">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5066A5E-6F74-1326-F446-97EE82BBF5D6}"/>
              </a:ext>
            </a:extLst>
          </p:cNvPr>
          <p:cNvSpPr>
            <a:spLocks noGrp="1"/>
          </p:cNvSpPr>
          <p:nvPr>
            <p:ph type="body" sz="quarter" idx="12"/>
          </p:nvPr>
        </p:nvSpPr>
        <p:spPr>
          <a:xfrm>
            <a:off x="594360" y="1143000"/>
            <a:ext cx="10058400" cy="4572000"/>
          </a:xfrm>
        </p:spPr>
        <p:txBody>
          <a:bodyPr anchor="ctr" anchorCtr="0"/>
          <a:lstStyle>
            <a:lvl1pPr marL="0" indent="0">
              <a:buNone/>
              <a:defRPr sz="4200">
                <a:solidFill>
                  <a:schemeClr val="bg1"/>
                </a:solidFill>
              </a:defRPr>
            </a:lvl1pPr>
          </a:lstStyle>
          <a:p>
            <a:pPr lvl="0"/>
            <a:endParaRPr lang="en-US"/>
          </a:p>
        </p:txBody>
      </p:sp>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Project Background</a:t>
            </a:r>
            <a:endParaRPr lang="en-US">
              <a:latin typeface="+mj-lt"/>
            </a:endParaRPr>
          </a:p>
        </p:txBody>
      </p:sp>
    </p:spTree>
    <p:extLst>
      <p:ext uri="{BB962C8B-B14F-4D97-AF65-F5344CB8AC3E}">
        <p14:creationId xmlns:p14="http://schemas.microsoft.com/office/powerpoint/2010/main" val="36527509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ethods &amp; Approach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Method/Point/Icon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Method/Point/Icon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Method/Point/Icon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Method/Point/Icon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Method/Point/Icon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2" name="Text Placeholder 4">
            <a:extLst>
              <a:ext uri="{FF2B5EF4-FFF2-40B4-BE49-F238E27FC236}">
                <a16:creationId xmlns:a16="http://schemas.microsoft.com/office/drawing/2014/main" id="{26C0197D-0F1F-54EE-29C1-DAAD9AE3FDB4}"/>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a:t>Click to edit heading</a:t>
            </a:r>
          </a:p>
        </p:txBody>
      </p:sp>
    </p:spTree>
    <p:extLst>
      <p:ext uri="{BB962C8B-B14F-4D97-AF65-F5344CB8AC3E}">
        <p14:creationId xmlns:p14="http://schemas.microsoft.com/office/powerpoint/2010/main" val="113123885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s&amp;Approach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1705E066-6C79-D292-41A2-B08DED65F6C4}"/>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39F86BF1-AE09-B757-40D8-8930F6FC8878}"/>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2710CC20-922A-13DC-5FA6-10AF5D5423E0}"/>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220228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A8C6B673-B966-B055-F282-9742C2E0C57A}"/>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5619AB5A-97C8-64D8-D906-078F1731F72D}"/>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02659829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thods &amp; Approach_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1B9B9F68-ABA8-3B6A-D45C-45E0F1019B00}"/>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8DBA8C0D-B1D1-DA70-CCD2-4D0BC440D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81775564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46D369DF-E822-C66B-374E-9B3EDF0A27B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08153897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clusion_Statement or Question">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Conclusion</a:t>
            </a:r>
            <a:endParaRPr lang="en-US">
              <a:latin typeface="+mj-lt"/>
            </a:endParaRPr>
          </a:p>
        </p:txBody>
      </p:sp>
      <p:sp>
        <p:nvSpPr>
          <p:cNvPr id="4" name="Text Placeholder 8">
            <a:extLst>
              <a:ext uri="{FF2B5EF4-FFF2-40B4-BE49-F238E27FC236}">
                <a16:creationId xmlns:a16="http://schemas.microsoft.com/office/drawing/2014/main" id="{40B03B5A-A9A8-A0F2-33E9-D12CC04C713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30928867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clusion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E996DCBB-AB67-0121-2017-BE7892AD462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03495917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9C4D57B4-AD39-513A-F58D-6EB89AE1C01F}"/>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B8ECE3D-FBFC-C078-237E-457047ED9C72}"/>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59019601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clusion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Lesson Learned/Point/Icon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Conclusion</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Lesson Learned/Point/Icon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Lesson Learned/Point/Icon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Lesson Learned/Point/Icon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Lesson Learned/Point/Icon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2" name="Text Placeholder 4">
            <a:extLst>
              <a:ext uri="{FF2B5EF4-FFF2-40B4-BE49-F238E27FC236}">
                <a16:creationId xmlns:a16="http://schemas.microsoft.com/office/drawing/2014/main" id="{E69CEB25-DF5A-C59F-7CD6-49E432269D51}"/>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a:t>Click to edit heading</a:t>
            </a:r>
          </a:p>
        </p:txBody>
      </p:sp>
    </p:spTree>
    <p:extLst>
      <p:ext uri="{BB962C8B-B14F-4D97-AF65-F5344CB8AC3E}">
        <p14:creationId xmlns:p14="http://schemas.microsoft.com/office/powerpoint/2010/main" val="19611375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BA33D757-EDE5-612B-9047-140CE8472FE1}"/>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ADA88CFC-C455-1609-0C55-7C3CC0624D0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790B5106-8657-1214-ACA3-D349FDB2E58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710704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 Background_Blank">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E89A147-3859-BA18-0490-EF6D30865E0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6304400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2FA9AAC1-FEA5-7C28-B019-254A1A08AEB2}"/>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90A286C-E4C4-160F-C74C-E449CF8ECA95}"/>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24170145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A7B95F6D-2311-2F3E-5F22-86BF6E57116A}"/>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F87A760C-B193-07C2-CE6E-CAEBCD81E29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41416308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18C069C1-65CB-D4D0-74D0-0E1EAD09ED5A}"/>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9402808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Project Background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2" name="TextBox 1">
            <a:extLst>
              <a:ext uri="{FF2B5EF4-FFF2-40B4-BE49-F238E27FC236}">
                <a16:creationId xmlns:a16="http://schemas.microsoft.com/office/drawing/2014/main" id="{742EB986-FD6D-A336-597E-EDF339C9FBDC}"/>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accent1"/>
                </a:solidFill>
                <a:latin typeface="+mj-lt"/>
                <a:ea typeface="+mn-lt"/>
                <a:cs typeface="Segoe UI Light"/>
              </a:rPr>
              <a:t>Contact</a:t>
            </a:r>
            <a:endParaRPr lang="en-US">
              <a:solidFill>
                <a:schemeClr val="accent1"/>
              </a:solidFill>
              <a:latin typeface="+mj-lt"/>
            </a:endParaRPr>
          </a:p>
        </p:txBody>
      </p:sp>
      <p:sp>
        <p:nvSpPr>
          <p:cNvPr id="6" name="Content Placeholder 5">
            <a:extLst>
              <a:ext uri="{FF2B5EF4-FFF2-40B4-BE49-F238E27FC236}">
                <a16:creationId xmlns:a16="http://schemas.microsoft.com/office/drawing/2014/main" id="{3DBABDE5-F0BA-4168-4FD7-53B7F0027F34}"/>
              </a:ext>
            </a:extLst>
          </p:cNvPr>
          <p:cNvSpPr>
            <a:spLocks noGrp="1"/>
          </p:cNvSpPr>
          <p:nvPr>
            <p:ph sz="quarter" idx="10" hasCustomPrompt="1"/>
          </p:nvPr>
        </p:nvSpPr>
        <p:spPr>
          <a:xfrm>
            <a:off x="4388545"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QR code (virtual business card) </a:t>
            </a:r>
          </a:p>
        </p:txBody>
      </p:sp>
      <p:sp>
        <p:nvSpPr>
          <p:cNvPr id="7" name="Content Placeholder 5">
            <a:extLst>
              <a:ext uri="{FF2B5EF4-FFF2-40B4-BE49-F238E27FC236}">
                <a16:creationId xmlns:a16="http://schemas.microsoft.com/office/drawing/2014/main" id="{505E5414-CFBF-1C73-C3B8-7E9D72D1ED18}"/>
              </a:ext>
            </a:extLst>
          </p:cNvPr>
          <p:cNvSpPr>
            <a:spLocks noGrp="1"/>
          </p:cNvSpPr>
          <p:nvPr>
            <p:ph sz="quarter" idx="11" hasCustomPrompt="1"/>
          </p:nvPr>
        </p:nvSpPr>
        <p:spPr>
          <a:xfrm>
            <a:off x="594360"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Headshot</a:t>
            </a:r>
          </a:p>
        </p:txBody>
      </p:sp>
      <p:sp>
        <p:nvSpPr>
          <p:cNvPr id="12" name="Text Placeholder 11">
            <a:extLst>
              <a:ext uri="{FF2B5EF4-FFF2-40B4-BE49-F238E27FC236}">
                <a16:creationId xmlns:a16="http://schemas.microsoft.com/office/drawing/2014/main" id="{32CB3836-64A0-F134-5530-7AC1A14BF4D5}"/>
              </a:ext>
            </a:extLst>
          </p:cNvPr>
          <p:cNvSpPr>
            <a:spLocks noGrp="1"/>
          </p:cNvSpPr>
          <p:nvPr>
            <p:ph type="body" sz="quarter" idx="12" hasCustomPrompt="1"/>
          </p:nvPr>
        </p:nvSpPr>
        <p:spPr>
          <a:xfrm>
            <a:off x="8182730" y="1589086"/>
            <a:ext cx="3463290" cy="1305569"/>
          </a:xfrm>
          <a:prstGeom prst="rect">
            <a:avLst/>
          </a:prstGeom>
        </p:spPr>
        <p:txBody>
          <a:bodyPr/>
          <a:lstStyle>
            <a:lvl1pPr marL="0" indent="0">
              <a:buNone/>
              <a:defRPr sz="4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Name</a:t>
            </a:r>
          </a:p>
          <a:p>
            <a:pPr lvl="0"/>
            <a:r>
              <a:rPr lang="en-US"/>
              <a:t>Last Name</a:t>
            </a:r>
          </a:p>
        </p:txBody>
      </p:sp>
      <p:sp>
        <p:nvSpPr>
          <p:cNvPr id="13" name="Text Placeholder 11">
            <a:extLst>
              <a:ext uri="{FF2B5EF4-FFF2-40B4-BE49-F238E27FC236}">
                <a16:creationId xmlns:a16="http://schemas.microsoft.com/office/drawing/2014/main" id="{4DAEAC14-DD47-5BA4-72C7-0C4FA0FBFBD8}"/>
              </a:ext>
            </a:extLst>
          </p:cNvPr>
          <p:cNvSpPr>
            <a:spLocks noGrp="1"/>
          </p:cNvSpPr>
          <p:nvPr>
            <p:ph type="body" sz="quarter" idx="13" hasCustomPrompt="1"/>
          </p:nvPr>
        </p:nvSpPr>
        <p:spPr>
          <a:xfrm>
            <a:off x="8182730" y="3362968"/>
            <a:ext cx="3463290" cy="951123"/>
          </a:xfrm>
          <a:prstGeom prst="rect">
            <a:avLst/>
          </a:prstGeom>
        </p:spPr>
        <p:txBody>
          <a:bodyPr/>
          <a:lstStyle>
            <a:lvl1pPr marL="0" indent="0">
              <a:buNone/>
              <a:defRPr sz="24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Title/Position</a:t>
            </a:r>
          </a:p>
        </p:txBody>
      </p:sp>
      <p:sp>
        <p:nvSpPr>
          <p:cNvPr id="14" name="Text Placeholder 11">
            <a:extLst>
              <a:ext uri="{FF2B5EF4-FFF2-40B4-BE49-F238E27FC236}">
                <a16:creationId xmlns:a16="http://schemas.microsoft.com/office/drawing/2014/main" id="{8EC77595-D83F-E0FD-A07A-44B664FD7ECE}"/>
              </a:ext>
            </a:extLst>
          </p:cNvPr>
          <p:cNvSpPr>
            <a:spLocks noGrp="1"/>
          </p:cNvSpPr>
          <p:nvPr>
            <p:ph type="body" sz="quarter" idx="14" hasCustomPrompt="1"/>
          </p:nvPr>
        </p:nvSpPr>
        <p:spPr>
          <a:xfrm>
            <a:off x="8182730" y="4407877"/>
            <a:ext cx="3463290" cy="838809"/>
          </a:xfrm>
          <a:prstGeom prst="rect">
            <a:avLst/>
          </a:prstGeom>
        </p:spPr>
        <p:txBody>
          <a:bodyPr/>
          <a:lstStyle>
            <a:lvl1pPr marL="0" indent="0">
              <a:buNone/>
              <a:defRPr sz="1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Additional contact info</a:t>
            </a:r>
          </a:p>
        </p:txBody>
      </p:sp>
      <p:cxnSp>
        <p:nvCxnSpPr>
          <p:cNvPr id="3" name="Straight Connector 2">
            <a:extLst>
              <a:ext uri="{FF2B5EF4-FFF2-40B4-BE49-F238E27FC236}">
                <a16:creationId xmlns:a16="http://schemas.microsoft.com/office/drawing/2014/main" id="{DCB88110-516B-9B9B-B3BF-5E43AF44DBC7}"/>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87154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ferences">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6BB6C-D033-4020-B4E4-F9FFA87AD87E}"/>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accent1"/>
                </a:solidFill>
                <a:latin typeface="+mj-lt"/>
                <a:ea typeface="+mn-lt"/>
                <a:cs typeface="Segoe UI Light"/>
              </a:rPr>
              <a:t>References</a:t>
            </a:r>
            <a:endParaRPr lang="en-US">
              <a:solidFill>
                <a:schemeClr val="accent1"/>
              </a:solidFill>
              <a:latin typeface="+mj-lt"/>
            </a:endParaRPr>
          </a:p>
        </p:txBody>
      </p:sp>
      <p:sp>
        <p:nvSpPr>
          <p:cNvPr id="2" name="Text Placeholder 4">
            <a:extLst>
              <a:ext uri="{FF2B5EF4-FFF2-40B4-BE49-F238E27FC236}">
                <a16:creationId xmlns:a16="http://schemas.microsoft.com/office/drawing/2014/main" id="{264729A7-D453-52B8-B685-1A57D5746938}"/>
              </a:ext>
            </a:extLst>
          </p:cNvPr>
          <p:cNvSpPr>
            <a:spLocks noGrp="1"/>
          </p:cNvSpPr>
          <p:nvPr>
            <p:ph type="body" sz="quarter" idx="10" hasCustomPrompt="1"/>
          </p:nvPr>
        </p:nvSpPr>
        <p:spPr>
          <a:xfrm>
            <a:off x="594360" y="1395662"/>
            <a:ext cx="5262976" cy="4246855"/>
          </a:xfrm>
          <a:prstGeom prst="rect">
            <a:avLst/>
          </a:prstGeom>
        </p:spPr>
        <p:txBody>
          <a:bodyPr lIns="0"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sp>
        <p:nvSpPr>
          <p:cNvPr id="10" name="Text Placeholder 4">
            <a:extLst>
              <a:ext uri="{FF2B5EF4-FFF2-40B4-BE49-F238E27FC236}">
                <a16:creationId xmlns:a16="http://schemas.microsoft.com/office/drawing/2014/main" id="{62F8A7D5-4EB0-EC2C-8D99-557811A953E3}"/>
              </a:ext>
            </a:extLst>
          </p:cNvPr>
          <p:cNvSpPr>
            <a:spLocks noGrp="1"/>
          </p:cNvSpPr>
          <p:nvPr>
            <p:ph type="body" sz="quarter" idx="11" hasCustomPrompt="1"/>
          </p:nvPr>
        </p:nvSpPr>
        <p:spPr>
          <a:xfrm>
            <a:off x="6334666" y="1395662"/>
            <a:ext cx="5244688" cy="4246855"/>
          </a:xfrm>
          <a:prstGeom prst="rect">
            <a:avLst/>
          </a:prstGeom>
        </p:spPr>
        <p:txBody>
          <a:bodyPr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cxnSp>
        <p:nvCxnSpPr>
          <p:cNvPr id="3" name="Straight Connector 2">
            <a:extLst>
              <a:ext uri="{FF2B5EF4-FFF2-40B4-BE49-F238E27FC236}">
                <a16:creationId xmlns:a16="http://schemas.microsoft.com/office/drawing/2014/main" id="{854F8005-0E6E-6192-140A-E31690639FFC}"/>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392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cinity Map or 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a:solidFill>
            <a:srgbClr val="1F1D1E"/>
          </a:solidFill>
        </p:spPr>
        <p:txBody>
          <a:bodyPr anchor="ctr" anchorCtr="0"/>
          <a:lstStyle>
            <a:lvl1pPr marL="0" indent="0" algn="ctr">
              <a:buNone/>
              <a:defRPr>
                <a:solidFill>
                  <a:srgbClr val="5A5A5A"/>
                </a:solidFill>
              </a:defRPr>
            </a:lvl1pPr>
          </a:lstStyle>
          <a:p>
            <a:r>
              <a:rPr lang="en-US"/>
              <a:t>Click to insert vicinity map or picture</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500">
                <a:solidFill>
                  <a:schemeClr val="bg1"/>
                </a:solidFill>
                <a:latin typeface="+mj-lt"/>
              </a:defRPr>
            </a:lvl1pPr>
            <a:lvl2pPr>
              <a:defRPr sz="1800"/>
            </a:lvl2pPr>
          </a:lstStyle>
          <a:p>
            <a:pPr lvl="0"/>
            <a:r>
              <a:rPr lang="en-US"/>
              <a:t>Click to edit caption</a:t>
            </a:r>
          </a:p>
        </p:txBody>
      </p:sp>
    </p:spTree>
    <p:extLst>
      <p:ext uri="{BB962C8B-B14F-4D97-AF65-F5344CB8AC3E}">
        <p14:creationId xmlns:p14="http://schemas.microsoft.com/office/powerpoint/2010/main" val="5188962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Background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2">
            <a:extLst>
              <a:ext uri="{FF2B5EF4-FFF2-40B4-BE49-F238E27FC236}">
                <a16:creationId xmlns:a16="http://schemas.microsoft.com/office/drawing/2014/main" id="{C1EED116-9C90-732A-AA71-3A6A37D3C091}"/>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7" name="Text Placeholder 8">
            <a:extLst>
              <a:ext uri="{FF2B5EF4-FFF2-40B4-BE49-F238E27FC236}">
                <a16:creationId xmlns:a16="http://schemas.microsoft.com/office/drawing/2014/main" id="{570B950D-A2AF-C2E0-974F-E44B7C9B124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7326020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Background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22136" y="2057400"/>
            <a:ext cx="5166360" cy="3931919"/>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2865C02E-03F1-A11B-B728-17290DD1CCFA}"/>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9F475E3-794F-169F-3FDD-CC6EB7E6E9C2}"/>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EBE77FD0-B5CC-5948-21E2-58A2BF53C866}"/>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075863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D6308A1F-5B48-8573-E99D-11D799FABB7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750CCB7-968D-9F84-AA3B-71B55D65771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3314820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Background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69C6B64D-DA9B-9587-3EF6-D04DCA4F3AF4}"/>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6" name="Text Placeholder 8">
            <a:extLst>
              <a:ext uri="{FF2B5EF4-FFF2-40B4-BE49-F238E27FC236}">
                <a16:creationId xmlns:a16="http://schemas.microsoft.com/office/drawing/2014/main" id="{AD48C214-BD33-E523-9456-997205A18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8891291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p:spPr>
        <p:txBody>
          <a:bodyPr/>
          <a:lstStyle/>
          <a:p>
            <a:endParaRPr lang="en-US"/>
          </a:p>
        </p:txBody>
      </p:sp>
      <p:sp>
        <p:nvSpPr>
          <p:cNvPr id="10" name="Text Placeholder 8">
            <a:extLst>
              <a:ext uri="{FF2B5EF4-FFF2-40B4-BE49-F238E27FC236}">
                <a16:creationId xmlns:a16="http://schemas.microsoft.com/office/drawing/2014/main" id="{6A8155DB-5DCC-2939-88CF-945238BA097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7447632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513944-5072-3EBA-2C91-5B54F87FB59B}"/>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Battelle 2025 Sediments conference</a:t>
            </a:r>
            <a:endParaRPr lang="en-US">
              <a:latin typeface="+mj-lt"/>
            </a:endParaRPr>
          </a:p>
        </p:txBody>
      </p:sp>
      <p:cxnSp>
        <p:nvCxnSpPr>
          <p:cNvPr id="3" name="Straight Connector 2">
            <a:extLst>
              <a:ext uri="{FF2B5EF4-FFF2-40B4-BE49-F238E27FC236}">
                <a16:creationId xmlns:a16="http://schemas.microsoft.com/office/drawing/2014/main" id="{21488F3E-7A72-7F06-C4E2-33CEA93941F0}"/>
              </a:ext>
            </a:extLst>
          </p:cNvPr>
          <p:cNvCxnSpPr>
            <a:cxnSpLocks/>
          </p:cNvCxnSpPr>
          <p:nvPr userDrawn="1"/>
        </p:nvCxnSpPr>
        <p:spPr>
          <a:xfrm>
            <a:off x="593725" y="1024890"/>
            <a:ext cx="27432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2396"/>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spcBef>
          <a:spcPct val="0"/>
        </a:spcBef>
        <a:buNone/>
        <a:defRPr sz="3800" kern="1200" cap="none" spc="0" baseline="0">
          <a:solidFill>
            <a:schemeClr val="bg1"/>
          </a:solidFill>
          <a:latin typeface="+mj-lt"/>
          <a:ea typeface="Segoe UI Light" panose="020B0502040204020203" pitchFamily="34" charset="0"/>
          <a:cs typeface="Segoe UI Light" panose="020B0502040204020203" pitchFamily="34" charset="0"/>
        </a:defRPr>
      </a:lvl1pPr>
    </p:titleStyle>
    <p:bodyStyle>
      <a:lvl1pPr marL="342900" indent="-342900" algn="l" defTabSz="914400" rtl="0" eaLnBrk="1" latinLnBrk="0" hangingPunct="1">
        <a:spcBef>
          <a:spcPts val="600"/>
        </a:spcBef>
        <a:spcAft>
          <a:spcPts val="300"/>
        </a:spcAft>
        <a:buFont typeface="Arial" panose="020B0604020202020204" pitchFamily="34" charset="0"/>
        <a:buChar char="•"/>
        <a:defRPr sz="26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300"/>
        </a:spcBef>
        <a:spcAft>
          <a:spcPts val="300"/>
        </a:spcAft>
        <a:buSzPct val="100000"/>
        <a:buFont typeface="Myriad Pro" pitchFamily="34" charset="0"/>
        <a:buChar char="–"/>
        <a:defRPr sz="22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300"/>
        </a:spcBef>
        <a:spcAft>
          <a:spcPts val="300"/>
        </a:spcAft>
        <a:buFont typeface="Arial" panose="020B0604020202020204" pitchFamily="34" charset="0"/>
        <a:buChar char="•"/>
        <a:defRPr sz="20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ts val="300"/>
        </a:spcBef>
        <a:spcAft>
          <a:spcPts val="300"/>
        </a:spcAft>
        <a:buFont typeface="Myriad Pro"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ts val="300"/>
        </a:spcBef>
        <a:spcAft>
          <a:spcPts val="300"/>
        </a:spcAft>
        <a:buFont typeface="Arial" panose="020B0604020202020204"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3" name="Text Placeholder 2"/>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Project Background</a:t>
            </a:r>
            <a:endParaRPr lang="en-US">
              <a:solidFill>
                <a:schemeClr val="tx1"/>
              </a:solidFill>
              <a:latin typeface="+mj-lt"/>
            </a:endParaRPr>
          </a:p>
        </p:txBody>
      </p:sp>
    </p:spTree>
    <p:extLst>
      <p:ext uri="{BB962C8B-B14F-4D97-AF65-F5344CB8AC3E}">
        <p14:creationId xmlns:p14="http://schemas.microsoft.com/office/powerpoint/2010/main" val="3812969262"/>
      </p:ext>
    </p:extLst>
  </p:cSld>
  <p:clrMap bg1="lt1" tx1="dk1" bg2="lt2" tx2="dk2" accent1="accent1" accent2="accent2" accent3="accent3" accent4="accent4" accent5="accent5" accent6="accent6" hlink="hlink" folHlink="folHlink"/>
  <p:sldLayoutIdLst>
    <p:sldLayoutId id="2147483789" r:id="rId1"/>
    <p:sldLayoutId id="2147483760" r:id="rId2"/>
    <p:sldLayoutId id="2147483801" r:id="rId3"/>
    <p:sldLayoutId id="2147483761" r:id="rId4"/>
    <p:sldLayoutId id="2147483764" r:id="rId5"/>
    <p:sldLayoutId id="2147483797" r:id="rId6"/>
    <p:sldLayoutId id="2147483763" r:id="rId7"/>
    <p:sldLayoutId id="2147483792"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Challenge</a:t>
            </a:r>
            <a:endParaRPr lang="en-US">
              <a:solidFill>
                <a:schemeClr val="tx1"/>
              </a:solidFill>
              <a:latin typeface="+mj-lt"/>
            </a:endParaRPr>
          </a:p>
        </p:txBody>
      </p:sp>
      <p:sp>
        <p:nvSpPr>
          <p:cNvPr id="7" name="Text Placeholder 2">
            <a:extLst>
              <a:ext uri="{FF2B5EF4-FFF2-40B4-BE49-F238E27FC236}">
                <a16:creationId xmlns:a16="http://schemas.microsoft.com/office/drawing/2014/main" id="{7867706A-1909-88AF-E149-7614AD7F523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5181362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5" r:id="rId4"/>
    <p:sldLayoutId id="2147483798" r:id="rId5"/>
    <p:sldLayoutId id="2147483784" r:id="rId6"/>
    <p:sldLayoutId id="2147483793" r:id="rId7"/>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Methods and Approach</a:t>
            </a:r>
            <a:endParaRPr lang="en-US">
              <a:solidFill>
                <a:schemeClr val="tx1"/>
              </a:solidFill>
              <a:latin typeface="+mj-lt"/>
            </a:endParaRPr>
          </a:p>
        </p:txBody>
      </p:sp>
      <p:sp>
        <p:nvSpPr>
          <p:cNvPr id="6" name="Text Placeholder 2">
            <a:extLst>
              <a:ext uri="{FF2B5EF4-FFF2-40B4-BE49-F238E27FC236}">
                <a16:creationId xmlns:a16="http://schemas.microsoft.com/office/drawing/2014/main" id="{3BBDB616-F4CF-0100-729A-223A456959A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2753454103"/>
      </p:ext>
    </p:extLst>
  </p:cSld>
  <p:clrMap bg1="lt1" tx1="dk1" bg2="lt2" tx2="dk2" accent1="accent1" accent2="accent2" accent3="accent3" accent4="accent4" accent5="accent5" accent6="accent6" hlink="hlink" folHlink="folHlink"/>
  <p:sldLayoutIdLst>
    <p:sldLayoutId id="2147483790" r:id="rId1"/>
    <p:sldLayoutId id="2147483773" r:id="rId2"/>
    <p:sldLayoutId id="2147483774" r:id="rId3"/>
    <p:sldLayoutId id="2147483775" r:id="rId4"/>
    <p:sldLayoutId id="2147483786" r:id="rId5"/>
    <p:sldLayoutId id="2147483799" r:id="rId6"/>
    <p:sldLayoutId id="2147483777" r:id="rId7"/>
    <p:sldLayoutId id="2147483794" r:id="rId8"/>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Conclusion</a:t>
            </a:r>
            <a:endParaRPr lang="en-US">
              <a:solidFill>
                <a:schemeClr val="tx1"/>
              </a:solidFill>
              <a:latin typeface="+mj-lt"/>
            </a:endParaRPr>
          </a:p>
        </p:txBody>
      </p:sp>
      <p:sp>
        <p:nvSpPr>
          <p:cNvPr id="5" name="Text Placeholder 2">
            <a:extLst>
              <a:ext uri="{FF2B5EF4-FFF2-40B4-BE49-F238E27FC236}">
                <a16:creationId xmlns:a16="http://schemas.microsoft.com/office/drawing/2014/main" id="{2926ABAC-8BDB-1147-150B-60A8F06691C3}"/>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3464997674"/>
      </p:ext>
    </p:extLst>
  </p:cSld>
  <p:clrMap bg1="lt1" tx1="dk1" bg2="lt2" tx2="dk2" accent1="accent1" accent2="accent2" accent3="accent3" accent4="accent4" accent5="accent5" accent6="accent6" hlink="hlink" folHlink="folHlink"/>
  <p:sldLayoutIdLst>
    <p:sldLayoutId id="2147483791" r:id="rId1"/>
    <p:sldLayoutId id="2147483767" r:id="rId2"/>
    <p:sldLayoutId id="2147483768" r:id="rId3"/>
    <p:sldLayoutId id="2147483771" r:id="rId4"/>
    <p:sldLayoutId id="2147483787" r:id="rId5"/>
    <p:sldLayoutId id="2147483800" r:id="rId6"/>
    <p:sldLayoutId id="2147483770" r:id="rId7"/>
    <p:sldLayoutId id="2147483795" r:id="rId8"/>
    <p:sldLayoutId id="2147483788" r:id="rId9"/>
    <p:sldLayoutId id="2147483796" r:id="rId10"/>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70823F-8C11-EB1B-0512-15A7428D1235}"/>
              </a:ext>
            </a:extLst>
          </p:cNvPr>
          <p:cNvSpPr>
            <a:spLocks noGrp="1"/>
          </p:cNvSpPr>
          <p:nvPr>
            <p:ph type="title"/>
          </p:nvPr>
        </p:nvSpPr>
        <p:spPr>
          <a:xfrm>
            <a:off x="466345" y="1792224"/>
            <a:ext cx="11431366" cy="2879725"/>
          </a:xfrm>
        </p:spPr>
        <p:txBody>
          <a:bodyPr anchor="t"/>
          <a:lstStyle/>
          <a:p>
            <a:r>
              <a:rPr lang="en-US"/>
              <a:t>Evaluating Green Remediation Strategies to Reduce Air Emissions for the Lower Duwamish Waterway Upper Reach Design</a:t>
            </a:r>
          </a:p>
        </p:txBody>
      </p:sp>
      <p:sp>
        <p:nvSpPr>
          <p:cNvPr id="9" name="Text Placeholder 8">
            <a:extLst>
              <a:ext uri="{FF2B5EF4-FFF2-40B4-BE49-F238E27FC236}">
                <a16:creationId xmlns:a16="http://schemas.microsoft.com/office/drawing/2014/main" id="{18AC2328-33D1-31ED-18AD-85CE5F06739B}"/>
              </a:ext>
            </a:extLst>
          </p:cNvPr>
          <p:cNvSpPr>
            <a:spLocks noGrp="1"/>
          </p:cNvSpPr>
          <p:nvPr>
            <p:ph type="body" sz="quarter" idx="10"/>
          </p:nvPr>
        </p:nvSpPr>
        <p:spPr>
          <a:xfrm>
            <a:off x="466345" y="4671949"/>
            <a:ext cx="5976496" cy="1546289"/>
          </a:xfrm>
        </p:spPr>
        <p:txBody>
          <a:bodyPr/>
          <a:lstStyle/>
          <a:p>
            <a:r>
              <a:rPr lang="en-US"/>
              <a:t>Presented by: Sylian Rodriguez, PhD, ENV SP, Anchor QEA</a:t>
            </a:r>
          </a:p>
          <a:p>
            <a:r>
              <a:rPr lang="en-US" sz="1400"/>
              <a:t>Collaborators: John Laplante and Tom Wang, Anchor QEA</a:t>
            </a:r>
          </a:p>
          <a:p>
            <a:r>
              <a:rPr lang="en-US" sz="1400"/>
              <a:t>Jeff Stern and Debra Williston, King County</a:t>
            </a:r>
          </a:p>
          <a:p>
            <a:r>
              <a:rPr lang="en-US" sz="1400"/>
              <a:t>Pete Rude; Allison Crowley; and Dave Schuchardt, City of Seattle</a:t>
            </a:r>
          </a:p>
          <a:p>
            <a:r>
              <a:rPr lang="en-US" sz="1400"/>
              <a:t>Joe Flaherty and Ken Nogeire, Boeing</a:t>
            </a:r>
          </a:p>
        </p:txBody>
      </p:sp>
      <p:pic>
        <p:nvPicPr>
          <p:cNvPr id="3" name="Picture 2">
            <a:extLst>
              <a:ext uri="{FF2B5EF4-FFF2-40B4-BE49-F238E27FC236}">
                <a16:creationId xmlns:a16="http://schemas.microsoft.com/office/drawing/2014/main" id="{DE107AB3-131C-E09E-B46E-D8E689D0EB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27621" y="5680075"/>
            <a:ext cx="3801165" cy="530836"/>
          </a:xfrm>
          <a:prstGeom prst="rect">
            <a:avLst/>
          </a:prstGeom>
        </p:spPr>
      </p:pic>
    </p:spTree>
    <p:extLst>
      <p:ext uri="{BB962C8B-B14F-4D97-AF65-F5344CB8AC3E}">
        <p14:creationId xmlns:p14="http://schemas.microsoft.com/office/powerpoint/2010/main" val="387458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A8FA182-4484-C73F-DA28-4A1E6F4DEC49}"/>
              </a:ext>
            </a:extLst>
          </p:cNvPr>
          <p:cNvPicPr>
            <a:picLocks noChangeAspect="1"/>
          </p:cNvPicPr>
          <p:nvPr/>
        </p:nvPicPr>
        <p:blipFill>
          <a:blip r:embed="rId3"/>
          <a:srcRect b="45191"/>
          <a:stretch/>
        </p:blipFill>
        <p:spPr>
          <a:xfrm>
            <a:off x="3157891" y="5991196"/>
            <a:ext cx="3287470" cy="843620"/>
          </a:xfrm>
          <a:prstGeom prst="rect">
            <a:avLst/>
          </a:prstGeom>
        </p:spPr>
      </p:pic>
      <p:pic>
        <p:nvPicPr>
          <p:cNvPr id="8" name="Picture 7">
            <a:extLst>
              <a:ext uri="{FF2B5EF4-FFF2-40B4-BE49-F238E27FC236}">
                <a16:creationId xmlns:a16="http://schemas.microsoft.com/office/drawing/2014/main" id="{987D180F-A265-CD0D-F372-D84089C8C5CC}"/>
              </a:ext>
            </a:extLst>
          </p:cNvPr>
          <p:cNvPicPr>
            <a:picLocks noChangeAspect="1"/>
          </p:cNvPicPr>
          <p:nvPr/>
        </p:nvPicPr>
        <p:blipFill>
          <a:blip r:embed="rId3"/>
          <a:srcRect t="55445"/>
          <a:stretch/>
        </p:blipFill>
        <p:spPr>
          <a:xfrm>
            <a:off x="6073101" y="6172199"/>
            <a:ext cx="3287470" cy="685801"/>
          </a:xfrm>
          <a:prstGeom prst="rect">
            <a:avLst/>
          </a:prstGeom>
        </p:spPr>
      </p:pic>
      <p:sp>
        <p:nvSpPr>
          <p:cNvPr id="23" name="TextBox 22">
            <a:extLst>
              <a:ext uri="{FF2B5EF4-FFF2-40B4-BE49-F238E27FC236}">
                <a16:creationId xmlns:a16="http://schemas.microsoft.com/office/drawing/2014/main" id="{058C3E65-2D72-923E-7407-2E2182FFCEC6}"/>
              </a:ext>
            </a:extLst>
          </p:cNvPr>
          <p:cNvSpPr txBox="1"/>
          <p:nvPr/>
        </p:nvSpPr>
        <p:spPr>
          <a:xfrm>
            <a:off x="1267346" y="4886405"/>
            <a:ext cx="2718679" cy="461666"/>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Identify primary, secondary, and ancillary construction activities</a:t>
            </a:r>
          </a:p>
        </p:txBody>
      </p:sp>
      <p:sp>
        <p:nvSpPr>
          <p:cNvPr id="51" name="Title 11">
            <a:extLst>
              <a:ext uri="{FF2B5EF4-FFF2-40B4-BE49-F238E27FC236}">
                <a16:creationId xmlns:a16="http://schemas.microsoft.com/office/drawing/2014/main" id="{BE455BBE-29D0-8982-C046-5657571203B6}"/>
              </a:ext>
            </a:extLst>
          </p:cNvPr>
          <p:cNvSpPr>
            <a:spLocks noGrp="1"/>
          </p:cNvSpPr>
          <p:nvPr>
            <p:ph type="title"/>
          </p:nvPr>
        </p:nvSpPr>
        <p:spPr>
          <a:xfrm>
            <a:off x="612648" y="1078992"/>
            <a:ext cx="10995024" cy="685800"/>
          </a:xfrm>
        </p:spPr>
        <p:txBody>
          <a:bodyPr/>
          <a:lstStyle/>
          <a:p>
            <a:r>
              <a:rPr lang="en-US" sz="3600"/>
              <a:t>Total Air Emissions Comparison by Equipment Type</a:t>
            </a:r>
          </a:p>
        </p:txBody>
      </p:sp>
      <p:pic>
        <p:nvPicPr>
          <p:cNvPr id="5" name="Picture 4">
            <a:extLst>
              <a:ext uri="{FF2B5EF4-FFF2-40B4-BE49-F238E27FC236}">
                <a16:creationId xmlns:a16="http://schemas.microsoft.com/office/drawing/2014/main" id="{148FB620-3BE0-BB95-7330-4FEA749E1765}"/>
              </a:ext>
            </a:extLst>
          </p:cNvPr>
          <p:cNvPicPr>
            <a:picLocks noChangeAspect="1"/>
          </p:cNvPicPr>
          <p:nvPr/>
        </p:nvPicPr>
        <p:blipFill>
          <a:blip r:embed="rId4"/>
          <a:stretch>
            <a:fillRect/>
          </a:stretch>
        </p:blipFill>
        <p:spPr>
          <a:xfrm>
            <a:off x="705809" y="2335274"/>
            <a:ext cx="4814557" cy="3629550"/>
          </a:xfrm>
          <a:prstGeom prst="rect">
            <a:avLst/>
          </a:prstGeom>
        </p:spPr>
      </p:pic>
      <p:pic>
        <p:nvPicPr>
          <p:cNvPr id="7" name="Picture 6">
            <a:extLst>
              <a:ext uri="{FF2B5EF4-FFF2-40B4-BE49-F238E27FC236}">
                <a16:creationId xmlns:a16="http://schemas.microsoft.com/office/drawing/2014/main" id="{E7A60931-2CEF-0D3C-4B75-BD1A7AAFF074}"/>
              </a:ext>
            </a:extLst>
          </p:cNvPr>
          <p:cNvPicPr>
            <a:picLocks noChangeAspect="1"/>
          </p:cNvPicPr>
          <p:nvPr/>
        </p:nvPicPr>
        <p:blipFill>
          <a:blip r:embed="rId5"/>
          <a:stretch>
            <a:fillRect/>
          </a:stretch>
        </p:blipFill>
        <p:spPr>
          <a:xfrm>
            <a:off x="6445361" y="2335274"/>
            <a:ext cx="5075086" cy="3629550"/>
          </a:xfrm>
          <a:prstGeom prst="rect">
            <a:avLst/>
          </a:prstGeom>
        </p:spPr>
      </p:pic>
      <p:sp>
        <p:nvSpPr>
          <p:cNvPr id="2" name="Content Placeholder 12">
            <a:extLst>
              <a:ext uri="{FF2B5EF4-FFF2-40B4-BE49-F238E27FC236}">
                <a16:creationId xmlns:a16="http://schemas.microsoft.com/office/drawing/2014/main" id="{C387CC30-D721-9AAE-91D9-0DDF05AD56DB}"/>
              </a:ext>
            </a:extLst>
          </p:cNvPr>
          <p:cNvSpPr txBox="1">
            <a:spLocks/>
          </p:cNvSpPr>
          <p:nvPr/>
        </p:nvSpPr>
        <p:spPr>
          <a:xfrm>
            <a:off x="598488" y="1873608"/>
            <a:ext cx="5029200" cy="461666"/>
          </a:xfrm>
          <a:prstGeom prst="rect">
            <a:avLst/>
          </a:prstGeom>
          <a:solidFill>
            <a:schemeClr val="tx1"/>
          </a:solidFill>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a:solidFill>
                  <a:schemeClr val="bg1"/>
                </a:solidFill>
                <a:effectLst/>
                <a:latin typeface="Segoe UI" panose="020B0502040204020203" pitchFamily="34" charset="0"/>
                <a:ea typeface="Segoe UI" panose="020B0502040204020203" pitchFamily="34" charset="0"/>
                <a:cs typeface="Times New Roman" panose="02020603050405020304" pitchFamily="18" charset="0"/>
              </a:rPr>
              <a:t>Baseline Conditions</a:t>
            </a:r>
          </a:p>
        </p:txBody>
      </p:sp>
      <p:sp>
        <p:nvSpPr>
          <p:cNvPr id="4" name="Content Placeholder 12">
            <a:extLst>
              <a:ext uri="{FF2B5EF4-FFF2-40B4-BE49-F238E27FC236}">
                <a16:creationId xmlns:a16="http://schemas.microsoft.com/office/drawing/2014/main" id="{8AC38E90-E773-624F-A463-B3DD264EB127}"/>
              </a:ext>
            </a:extLst>
          </p:cNvPr>
          <p:cNvSpPr txBox="1">
            <a:spLocks/>
          </p:cNvSpPr>
          <p:nvPr/>
        </p:nvSpPr>
        <p:spPr>
          <a:xfrm>
            <a:off x="6478366" y="1868930"/>
            <a:ext cx="5029200" cy="466344"/>
          </a:xfrm>
          <a:prstGeom prst="rect">
            <a:avLst/>
          </a:prstGeom>
          <a:solidFill>
            <a:schemeClr val="accent3">
              <a:lumMod val="75000"/>
            </a:schemeClr>
          </a:solidFill>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a:solidFill>
                  <a:schemeClr val="bg1"/>
                </a:solidFill>
                <a:effectLst/>
                <a:latin typeface="Segoe UI" panose="020B0502040204020203" pitchFamily="34" charset="0"/>
                <a:ea typeface="Segoe UI" panose="020B0502040204020203" pitchFamily="34" charset="0"/>
                <a:cs typeface="Times New Roman" panose="02020603050405020304" pitchFamily="18" charset="0"/>
              </a:rPr>
              <a:t>Local </a:t>
            </a:r>
            <a:r>
              <a:rPr lang="en-US" sz="2000">
                <a:solidFill>
                  <a:schemeClr val="bg1"/>
                </a:solidFill>
                <a:latin typeface="Segoe UI" panose="020B0502040204020203" pitchFamily="34" charset="0"/>
                <a:ea typeface="Segoe UI" panose="020B0502040204020203" pitchFamily="34" charset="0"/>
                <a:cs typeface="Times New Roman" panose="02020603050405020304" pitchFamily="18" charset="0"/>
              </a:rPr>
              <a:t>A</a:t>
            </a:r>
            <a:r>
              <a:rPr lang="en-US" sz="2000">
                <a:solidFill>
                  <a:schemeClr val="bg1"/>
                </a:solidFill>
                <a:effectLst/>
                <a:latin typeface="Segoe UI" panose="020B0502040204020203" pitchFamily="34" charset="0"/>
                <a:ea typeface="Segoe UI" panose="020B0502040204020203" pitchFamily="34" charset="0"/>
                <a:cs typeface="Times New Roman" panose="02020603050405020304" pitchFamily="18" charset="0"/>
              </a:rPr>
              <a:t>verage Market Conditions</a:t>
            </a:r>
          </a:p>
        </p:txBody>
      </p:sp>
      <p:sp>
        <p:nvSpPr>
          <p:cNvPr id="9" name="Rectangle 8">
            <a:extLst>
              <a:ext uri="{FF2B5EF4-FFF2-40B4-BE49-F238E27FC236}">
                <a16:creationId xmlns:a16="http://schemas.microsoft.com/office/drawing/2014/main" id="{A05F56C4-290A-F0E5-97D1-51DE40EFE60B}"/>
              </a:ext>
            </a:extLst>
          </p:cNvPr>
          <p:cNvSpPr/>
          <p:nvPr/>
        </p:nvSpPr>
        <p:spPr>
          <a:xfrm>
            <a:off x="6096000" y="6145827"/>
            <a:ext cx="3287470" cy="685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9247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58C3E65-2D72-923E-7407-2E2182FFCEC6}"/>
              </a:ext>
            </a:extLst>
          </p:cNvPr>
          <p:cNvSpPr txBox="1"/>
          <p:nvPr/>
        </p:nvSpPr>
        <p:spPr>
          <a:xfrm>
            <a:off x="692087" y="4711963"/>
            <a:ext cx="2718679" cy="461666"/>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Identify primary, secondary, and ancillary construction activities</a:t>
            </a:r>
          </a:p>
        </p:txBody>
      </p:sp>
      <p:pic>
        <p:nvPicPr>
          <p:cNvPr id="10" name="Picture Placeholder 9">
            <a:extLst>
              <a:ext uri="{FF2B5EF4-FFF2-40B4-BE49-F238E27FC236}">
                <a16:creationId xmlns:a16="http://schemas.microsoft.com/office/drawing/2014/main" id="{AB9A5FA8-8A1F-FB29-917B-E9292D0831DD}"/>
              </a:ext>
            </a:extLst>
          </p:cNvPr>
          <p:cNvPicPr>
            <a:picLocks noGrp="1" noChangeAspect="1"/>
          </p:cNvPicPr>
          <p:nvPr>
            <p:ph type="pic" sz="quarter" idx="12"/>
          </p:nvPr>
        </p:nvPicPr>
        <p:blipFill>
          <a:blip r:embed="rId3"/>
          <a:srcRect l="1546" r="3065"/>
          <a:stretch/>
        </p:blipFill>
        <p:spPr>
          <a:xfrm>
            <a:off x="5954649" y="2057399"/>
            <a:ext cx="6172339" cy="4029075"/>
          </a:xfrm>
        </p:spPr>
      </p:pic>
      <p:sp>
        <p:nvSpPr>
          <p:cNvPr id="7" name="Title 13">
            <a:extLst>
              <a:ext uri="{FF2B5EF4-FFF2-40B4-BE49-F238E27FC236}">
                <a16:creationId xmlns:a16="http://schemas.microsoft.com/office/drawing/2014/main" id="{0C6F575F-4B45-87A9-10B8-83DD77C48701}"/>
              </a:ext>
            </a:extLst>
          </p:cNvPr>
          <p:cNvSpPr>
            <a:spLocks noGrp="1"/>
          </p:cNvSpPr>
          <p:nvPr>
            <p:ph type="title"/>
          </p:nvPr>
        </p:nvSpPr>
        <p:spPr>
          <a:xfrm>
            <a:off x="612648" y="1078992"/>
            <a:ext cx="10984992" cy="685800"/>
          </a:xfrm>
        </p:spPr>
        <p:txBody>
          <a:bodyPr/>
          <a:lstStyle/>
          <a:p>
            <a:r>
              <a:rPr lang="en-US" sz="3600"/>
              <a:t>Air Emission Compliance Requirements</a:t>
            </a:r>
          </a:p>
        </p:txBody>
      </p:sp>
      <p:sp>
        <p:nvSpPr>
          <p:cNvPr id="2" name="Content Placeholder 1">
            <a:extLst>
              <a:ext uri="{FF2B5EF4-FFF2-40B4-BE49-F238E27FC236}">
                <a16:creationId xmlns:a16="http://schemas.microsoft.com/office/drawing/2014/main" id="{51657274-E0A5-C4C3-2032-B197B45A6A34}"/>
              </a:ext>
            </a:extLst>
          </p:cNvPr>
          <p:cNvSpPr>
            <a:spLocks noGrp="1"/>
          </p:cNvSpPr>
          <p:nvPr>
            <p:ph idx="1"/>
          </p:nvPr>
        </p:nvSpPr>
        <p:spPr>
          <a:xfrm>
            <a:off x="609600" y="2057400"/>
            <a:ext cx="5262976" cy="3657600"/>
          </a:xfrm>
        </p:spPr>
        <p:txBody>
          <a:bodyPr/>
          <a:lstStyle/>
          <a:p>
            <a:r>
              <a:rPr lang="en-US"/>
              <a:t>Developed performance-based specification requirements</a:t>
            </a:r>
          </a:p>
          <a:p>
            <a:pPr lvl="1"/>
            <a:r>
              <a:rPr lang="en-US"/>
              <a:t>Contractor equipment must meet minimum EPA Tier engine (based on the construction activity)</a:t>
            </a:r>
          </a:p>
          <a:p>
            <a:pPr lvl="1"/>
            <a:r>
              <a:rPr lang="en-US"/>
              <a:t>Minimum operating time at the required engine Tier</a:t>
            </a:r>
          </a:p>
          <a:p>
            <a:endParaRPr lang="en-US"/>
          </a:p>
        </p:txBody>
      </p:sp>
      <p:sp>
        <p:nvSpPr>
          <p:cNvPr id="4" name="Text Placeholder 3">
            <a:extLst>
              <a:ext uri="{FF2B5EF4-FFF2-40B4-BE49-F238E27FC236}">
                <a16:creationId xmlns:a16="http://schemas.microsoft.com/office/drawing/2014/main" id="{0D914752-B5C2-69A5-F845-66A383D4F16D}"/>
              </a:ext>
            </a:extLst>
          </p:cNvPr>
          <p:cNvSpPr>
            <a:spLocks noGrp="1"/>
          </p:cNvSpPr>
          <p:nvPr>
            <p:ph type="body" sz="quarter" idx="13"/>
          </p:nvPr>
        </p:nvSpPr>
        <p:spPr>
          <a:xfrm>
            <a:off x="6096001" y="6159499"/>
            <a:ext cx="5895974" cy="498475"/>
          </a:xfrm>
        </p:spPr>
        <p:txBody>
          <a:bodyPr/>
          <a:lstStyle/>
          <a:p>
            <a:r>
              <a:rPr lang="en-US" sz="1400"/>
              <a:t>Source: Specification Section 01 35 44 (Green Remediation Requirements) – 100% Design; Anchor QEA 2023</a:t>
            </a:r>
          </a:p>
        </p:txBody>
      </p:sp>
    </p:spTree>
    <p:extLst>
      <p:ext uri="{BB962C8B-B14F-4D97-AF65-F5344CB8AC3E}">
        <p14:creationId xmlns:p14="http://schemas.microsoft.com/office/powerpoint/2010/main" val="1650517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F4B1AA7-EA17-DBBA-7E16-7F3EECEAC6C1}"/>
              </a:ext>
            </a:extLst>
          </p:cNvPr>
          <p:cNvSpPr>
            <a:spLocks noGrp="1"/>
          </p:cNvSpPr>
          <p:nvPr>
            <p:ph type="body" sz="quarter" idx="10"/>
          </p:nvPr>
        </p:nvSpPr>
        <p:spPr>
          <a:xfrm>
            <a:off x="612648" y="2057400"/>
            <a:ext cx="9918192" cy="1958340"/>
          </a:xfrm>
        </p:spPr>
        <p:txBody>
          <a:bodyPr/>
          <a:lstStyle/>
          <a:p>
            <a:r>
              <a:rPr lang="en-US"/>
              <a:t>Target reduced fossil fuel consumption (potential 20% to 40% emission reduction by fully electric operations)</a:t>
            </a:r>
          </a:p>
          <a:p>
            <a:r>
              <a:rPr lang="en-US"/>
              <a:t>Focus on key construction activities (dredging, support vessels, transloading, upland transportation, disposal)</a:t>
            </a:r>
          </a:p>
          <a:p>
            <a:pPr marL="0" indent="0">
              <a:buNone/>
            </a:pPr>
            <a:endParaRPr lang="en-US"/>
          </a:p>
        </p:txBody>
      </p:sp>
      <p:sp>
        <p:nvSpPr>
          <p:cNvPr id="12" name="Title 11">
            <a:extLst>
              <a:ext uri="{FF2B5EF4-FFF2-40B4-BE49-F238E27FC236}">
                <a16:creationId xmlns:a16="http://schemas.microsoft.com/office/drawing/2014/main" id="{04D29D29-AD2C-9111-36CF-172E957D29A8}"/>
              </a:ext>
            </a:extLst>
          </p:cNvPr>
          <p:cNvSpPr>
            <a:spLocks noGrp="1"/>
          </p:cNvSpPr>
          <p:nvPr>
            <p:ph type="title"/>
          </p:nvPr>
        </p:nvSpPr>
        <p:spPr/>
        <p:txBody>
          <a:bodyPr vert="horz" lIns="0" tIns="45720" rIns="0" bIns="45720" rtlCol="0" anchor="t" anchorCtr="0">
            <a:noAutofit/>
          </a:bodyPr>
          <a:lstStyle/>
          <a:p>
            <a:r>
              <a:rPr lang="en-US" sz="3600"/>
              <a:t>Assessing the Feasibility of Electrification</a:t>
            </a:r>
          </a:p>
        </p:txBody>
      </p:sp>
      <p:sp>
        <p:nvSpPr>
          <p:cNvPr id="2" name="Content Placeholder 13">
            <a:extLst>
              <a:ext uri="{FF2B5EF4-FFF2-40B4-BE49-F238E27FC236}">
                <a16:creationId xmlns:a16="http://schemas.microsoft.com/office/drawing/2014/main" id="{E8142E10-8ED7-349C-AC4F-7D41AE3EFF99}"/>
              </a:ext>
            </a:extLst>
          </p:cNvPr>
          <p:cNvSpPr txBox="1">
            <a:spLocks/>
          </p:cNvSpPr>
          <p:nvPr/>
        </p:nvSpPr>
        <p:spPr>
          <a:xfrm>
            <a:off x="559308" y="4091940"/>
            <a:ext cx="7975092" cy="1844040"/>
          </a:xfrm>
          <a:prstGeom prst="rect">
            <a:avLst/>
          </a:prstGeom>
        </p:spPr>
        <p:txBody>
          <a:bodyPr vert="horz" lIns="0" tIns="45720" rIns="0" bIns="45720" rtlCol="0">
            <a:noAutofit/>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Outreach to local and national dredging industry</a:t>
            </a:r>
          </a:p>
          <a:p>
            <a:pPr lvl="1"/>
            <a:r>
              <a:rPr lang="en-US"/>
              <a:t>Formal national workshop conducted in May 2023 with 10+ attendees </a:t>
            </a:r>
          </a:p>
        </p:txBody>
      </p:sp>
      <p:pic>
        <p:nvPicPr>
          <p:cNvPr id="3" name="Picture Placeholder 29" descr="A blue and white logo&#10;&#10;Description automatically generated">
            <a:extLst>
              <a:ext uri="{FF2B5EF4-FFF2-40B4-BE49-F238E27FC236}">
                <a16:creationId xmlns:a16="http://schemas.microsoft.com/office/drawing/2014/main" id="{A1214F82-AC4C-124F-0360-7A7BBA1A688B}"/>
              </a:ext>
            </a:extLst>
          </p:cNvPr>
          <p:cNvPicPr>
            <a:picLocks noChangeAspect="1"/>
          </p:cNvPicPr>
          <p:nvPr/>
        </p:nvPicPr>
        <p:blipFill>
          <a:blip r:embed="rId3" cstate="print">
            <a:extLst>
              <a:ext uri="{28A0092B-C50C-407E-A947-70E740481C1C}">
                <a14:useLocalDpi xmlns:a14="http://schemas.microsoft.com/office/drawing/2010/main" val="0"/>
              </a:ext>
            </a:extLst>
          </a:blip>
          <a:srcRect l="-14540" t="955" r="-15121" b="374"/>
          <a:stretch/>
        </p:blipFill>
        <p:spPr>
          <a:xfrm>
            <a:off x="8791250" y="4169229"/>
            <a:ext cx="3545530" cy="2696966"/>
          </a:xfrm>
          <a:prstGeom prst="rect">
            <a:avLst/>
          </a:prstGeom>
          <a:noFill/>
        </p:spPr>
      </p:pic>
    </p:spTree>
    <p:extLst>
      <p:ext uri="{BB962C8B-B14F-4D97-AF65-F5344CB8AC3E}">
        <p14:creationId xmlns:p14="http://schemas.microsoft.com/office/powerpoint/2010/main" val="378153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B1BDADA-E38D-07A9-E702-EEF410DCC271}"/>
              </a:ext>
            </a:extLst>
          </p:cNvPr>
          <p:cNvSpPr>
            <a:spLocks noGrp="1"/>
          </p:cNvSpPr>
          <p:nvPr>
            <p:ph type="body" sz="quarter" idx="10"/>
          </p:nvPr>
        </p:nvSpPr>
        <p:spPr>
          <a:xfrm>
            <a:off x="609599" y="2082316"/>
            <a:ext cx="10549338" cy="3884932"/>
          </a:xfrm>
        </p:spPr>
        <p:txBody>
          <a:bodyPr/>
          <a:lstStyle/>
          <a:p>
            <a:r>
              <a:rPr lang="en-US" sz="2400"/>
              <a:t>Most contractors do not own electric marine equipment</a:t>
            </a:r>
          </a:p>
          <a:p>
            <a:r>
              <a:rPr lang="en-US" sz="2400"/>
              <a:t>Large capital investment required</a:t>
            </a:r>
          </a:p>
          <a:p>
            <a:pPr lvl="1"/>
            <a:r>
              <a:rPr lang="en-US" sz="2000"/>
              <a:t>Retrofitted, purchased brand new, or shipped from California</a:t>
            </a:r>
          </a:p>
          <a:p>
            <a:pPr lvl="1"/>
            <a:r>
              <a:rPr lang="en-US" sz="2000"/>
              <a:t>Ancillary equipment needed to support electric-powered dredging (electric cables, cable reels, transformers, and protective housings)</a:t>
            </a:r>
          </a:p>
          <a:p>
            <a:r>
              <a:rPr lang="en-US" sz="2400"/>
              <a:t>Retrofitting </a:t>
            </a:r>
          </a:p>
          <a:p>
            <a:pPr lvl="1"/>
            <a:r>
              <a:rPr lang="en-US" sz="2000"/>
              <a:t>Timeline: approximately 4 to 12 months</a:t>
            </a:r>
          </a:p>
          <a:p>
            <a:pPr lvl="1"/>
            <a:r>
              <a:rPr lang="en-US" sz="2000" kern="0">
                <a:latin typeface="Segoe UI" panose="020B0502040204020203" pitchFamily="34" charset="0"/>
                <a:ea typeface="Segoe UI" panose="020B0502040204020203" pitchFamily="34" charset="0"/>
              </a:rPr>
              <a:t>If required, c</a:t>
            </a:r>
            <a:r>
              <a:rPr lang="en-US" sz="2000" kern="0">
                <a:effectLst/>
                <a:latin typeface="Segoe UI" panose="020B0502040204020203" pitchFamily="34" charset="0"/>
                <a:ea typeface="Segoe UI" panose="020B0502040204020203" pitchFamily="34" charset="0"/>
              </a:rPr>
              <a:t>ould have significantly limit the pool of contractor bids</a:t>
            </a:r>
            <a:r>
              <a:rPr lang="en-US" sz="2000" b="1" kern="0">
                <a:effectLst/>
                <a:latin typeface="Segoe UI" panose="020B0502040204020203" pitchFamily="34" charset="0"/>
                <a:ea typeface="Segoe UI" panose="020B0502040204020203" pitchFamily="34" charset="0"/>
              </a:rPr>
              <a:t> </a:t>
            </a:r>
          </a:p>
          <a:p>
            <a:pPr lvl="1"/>
            <a:endParaRPr lang="en-US" sz="2000"/>
          </a:p>
          <a:p>
            <a:endParaRPr lang="en-US" sz="2400"/>
          </a:p>
        </p:txBody>
      </p:sp>
      <p:sp>
        <p:nvSpPr>
          <p:cNvPr id="12" name="Title 11">
            <a:extLst>
              <a:ext uri="{FF2B5EF4-FFF2-40B4-BE49-F238E27FC236}">
                <a16:creationId xmlns:a16="http://schemas.microsoft.com/office/drawing/2014/main" id="{04D29D29-AD2C-9111-36CF-172E957D29A8}"/>
              </a:ext>
            </a:extLst>
          </p:cNvPr>
          <p:cNvSpPr>
            <a:spLocks noGrp="1"/>
          </p:cNvSpPr>
          <p:nvPr>
            <p:ph type="title"/>
          </p:nvPr>
        </p:nvSpPr>
        <p:spPr/>
        <p:txBody>
          <a:bodyPr/>
          <a:lstStyle/>
          <a:p>
            <a:r>
              <a:rPr lang="en-US" sz="3600"/>
              <a:t>Logistical Feasibility of Electrification</a:t>
            </a:r>
          </a:p>
        </p:txBody>
      </p:sp>
      <p:sp>
        <p:nvSpPr>
          <p:cNvPr id="2" name="Content Placeholder 12">
            <a:extLst>
              <a:ext uri="{FF2B5EF4-FFF2-40B4-BE49-F238E27FC236}">
                <a16:creationId xmlns:a16="http://schemas.microsoft.com/office/drawing/2014/main" id="{CC83EC01-5A16-EBB4-D158-DBAB453267FB}"/>
              </a:ext>
            </a:extLst>
          </p:cNvPr>
          <p:cNvSpPr txBox="1">
            <a:spLocks/>
          </p:cNvSpPr>
          <p:nvPr/>
        </p:nvSpPr>
        <p:spPr>
          <a:xfrm>
            <a:off x="609599" y="2442116"/>
            <a:ext cx="10720040" cy="3947533"/>
          </a:xfrm>
          <a:prstGeom prst="rect">
            <a:avLst/>
          </a:prstGeom>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p>
          <a:p>
            <a:endParaRPr lang="en-US"/>
          </a:p>
        </p:txBody>
      </p:sp>
    </p:spTree>
    <p:extLst>
      <p:ext uri="{BB962C8B-B14F-4D97-AF65-F5344CB8AC3E}">
        <p14:creationId xmlns:p14="http://schemas.microsoft.com/office/powerpoint/2010/main" val="145590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BB989-CFCB-014B-54F9-471ECFE1276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DEBEF94-66E1-391B-FFE4-30067C1F604E}"/>
              </a:ext>
            </a:extLst>
          </p:cNvPr>
          <p:cNvSpPr>
            <a:spLocks noGrp="1"/>
          </p:cNvSpPr>
          <p:nvPr>
            <p:ph type="title"/>
          </p:nvPr>
        </p:nvSpPr>
        <p:spPr>
          <a:xfrm>
            <a:off x="612775" y="1079500"/>
            <a:ext cx="9260568" cy="685800"/>
          </a:xfrm>
        </p:spPr>
        <p:txBody>
          <a:bodyPr/>
          <a:lstStyle/>
          <a:p>
            <a:r>
              <a:rPr lang="en-US" sz="3600"/>
              <a:t>Logistical Feasibility of Electrification (cont.)</a:t>
            </a:r>
          </a:p>
        </p:txBody>
      </p:sp>
      <p:sp>
        <p:nvSpPr>
          <p:cNvPr id="11" name="Content Placeholder 10">
            <a:extLst>
              <a:ext uri="{FF2B5EF4-FFF2-40B4-BE49-F238E27FC236}">
                <a16:creationId xmlns:a16="http://schemas.microsoft.com/office/drawing/2014/main" id="{71BDFAD4-1D1F-AAFB-8D36-CBAC54568E4E}"/>
              </a:ext>
            </a:extLst>
          </p:cNvPr>
          <p:cNvSpPr>
            <a:spLocks noGrp="1"/>
          </p:cNvSpPr>
          <p:nvPr>
            <p:ph idx="1"/>
          </p:nvPr>
        </p:nvSpPr>
        <p:spPr>
          <a:xfrm>
            <a:off x="612775" y="1970504"/>
            <a:ext cx="10153195" cy="4288782"/>
          </a:xfrm>
        </p:spPr>
        <p:txBody>
          <a:bodyPr/>
          <a:lstStyle/>
          <a:p>
            <a:r>
              <a:rPr lang="en-US"/>
              <a:t>Lack of local infrastructure along the LDW UR</a:t>
            </a:r>
          </a:p>
          <a:p>
            <a:pPr lvl="1"/>
            <a:r>
              <a:rPr lang="en-US"/>
              <a:t>Anticipated high power load and multiple substations</a:t>
            </a:r>
          </a:p>
          <a:p>
            <a:pPr lvl="1"/>
            <a:r>
              <a:rPr lang="en-US"/>
              <a:t>Coordination with selected contractor needed to understand power needs</a:t>
            </a:r>
          </a:p>
        </p:txBody>
      </p:sp>
      <p:pic>
        <p:nvPicPr>
          <p:cNvPr id="4" name="Picture 3" descr="A large boat in a dock&#10;&#10;Description automatically generated with medium confidence">
            <a:extLst>
              <a:ext uri="{FF2B5EF4-FFF2-40B4-BE49-F238E27FC236}">
                <a16:creationId xmlns:a16="http://schemas.microsoft.com/office/drawing/2014/main" id="{DF14DE73-A203-891C-7634-97A12F5B3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370" y="3719974"/>
            <a:ext cx="4321629" cy="3138025"/>
          </a:xfrm>
          <a:prstGeom prst="rect">
            <a:avLst/>
          </a:prstGeom>
        </p:spPr>
      </p:pic>
      <p:sp>
        <p:nvSpPr>
          <p:cNvPr id="6" name="Content Placeholder 10">
            <a:extLst>
              <a:ext uri="{FF2B5EF4-FFF2-40B4-BE49-F238E27FC236}">
                <a16:creationId xmlns:a16="http://schemas.microsoft.com/office/drawing/2014/main" id="{B19D4B59-831A-4FAC-9410-D845E3C6423C}"/>
              </a:ext>
            </a:extLst>
          </p:cNvPr>
          <p:cNvSpPr txBox="1">
            <a:spLocks/>
          </p:cNvSpPr>
          <p:nvPr/>
        </p:nvSpPr>
        <p:spPr>
          <a:xfrm>
            <a:off x="612775" y="3600231"/>
            <a:ext cx="7518854" cy="2291588"/>
          </a:xfrm>
          <a:prstGeom prst="rect">
            <a:avLst/>
          </a:prstGeom>
        </p:spPr>
        <p:txBody>
          <a:bodyPr vert="horz" lIns="0" tIns="45720" rIns="91440" bIns="45720" rtlCol="0">
            <a:noAutofit/>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a:t>City ready to set up electrical power, but requires specific “drop” spots along the UR</a:t>
            </a:r>
          </a:p>
          <a:p>
            <a:pPr lvl="1"/>
            <a:r>
              <a:rPr lang="en-US"/>
              <a:t>Power sources can be “temporary” (e.g., moveable platform/trailer type systems)</a:t>
            </a:r>
          </a:p>
          <a:p>
            <a:pPr lvl="1"/>
            <a:r>
              <a:rPr lang="en-US"/>
              <a:t>~1 year to implement</a:t>
            </a:r>
          </a:p>
        </p:txBody>
      </p:sp>
    </p:spTree>
    <p:extLst>
      <p:ext uri="{BB962C8B-B14F-4D97-AF65-F5344CB8AC3E}">
        <p14:creationId xmlns:p14="http://schemas.microsoft.com/office/powerpoint/2010/main" val="79439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D29D29-AD2C-9111-36CF-172E957D29A8}"/>
              </a:ext>
            </a:extLst>
          </p:cNvPr>
          <p:cNvSpPr>
            <a:spLocks noGrp="1"/>
          </p:cNvSpPr>
          <p:nvPr>
            <p:ph type="title"/>
          </p:nvPr>
        </p:nvSpPr>
        <p:spPr/>
        <p:txBody>
          <a:bodyPr/>
          <a:lstStyle/>
          <a:p>
            <a:r>
              <a:rPr lang="en-US" sz="3600"/>
              <a:t>Technical Feasibility of Electrification</a:t>
            </a:r>
          </a:p>
        </p:txBody>
      </p:sp>
      <p:sp>
        <p:nvSpPr>
          <p:cNvPr id="16" name="Content Placeholder 15">
            <a:extLst>
              <a:ext uri="{FF2B5EF4-FFF2-40B4-BE49-F238E27FC236}">
                <a16:creationId xmlns:a16="http://schemas.microsoft.com/office/drawing/2014/main" id="{12314231-8B89-104F-FD3A-F9E3C35AE7B9}"/>
              </a:ext>
            </a:extLst>
          </p:cNvPr>
          <p:cNvSpPr>
            <a:spLocks noGrp="1"/>
          </p:cNvSpPr>
          <p:nvPr>
            <p:ph idx="1"/>
          </p:nvPr>
        </p:nvSpPr>
        <p:spPr>
          <a:xfrm>
            <a:off x="612648" y="2034540"/>
            <a:ext cx="8770837" cy="4050574"/>
          </a:xfrm>
        </p:spPr>
        <p:txBody>
          <a:bodyPr/>
          <a:lstStyle/>
          <a:p>
            <a:r>
              <a:rPr lang="en-US">
                <a:latin typeface="Segoe UI" panose="020B0502040204020203" pitchFamily="34" charset="0"/>
                <a:cs typeface="Segoe UI" panose="020B0502040204020203" pitchFamily="34" charset="0"/>
              </a:rPr>
              <a:t>Maximum 1-mile radius for tethered electric dredging</a:t>
            </a:r>
          </a:p>
          <a:p>
            <a:r>
              <a:rPr lang="en-US">
                <a:latin typeface="Segoe UI" panose="020B0502040204020203" pitchFamily="34" charset="0"/>
                <a:cs typeface="Segoe UI" panose="020B0502040204020203" pitchFamily="34" charset="0"/>
              </a:rPr>
              <a:t>Management of electric tether</a:t>
            </a:r>
          </a:p>
          <a:p>
            <a:r>
              <a:rPr lang="en-US">
                <a:latin typeface="Segoe UI" panose="020B0502040204020203" pitchFamily="34" charset="0"/>
                <a:cs typeface="Segoe UI" panose="020B0502040204020203" pitchFamily="34" charset="0"/>
              </a:rPr>
              <a:t>High level of coordination within LDW for other vessels</a:t>
            </a:r>
          </a:p>
          <a:p>
            <a:endParaRPr lang="en-US" sz="2000"/>
          </a:p>
          <a:p>
            <a:pPr marL="0" indent="0">
              <a:buNone/>
            </a:pPr>
            <a:endParaRPr lang="en-US" sz="2000"/>
          </a:p>
        </p:txBody>
      </p:sp>
      <p:sp>
        <p:nvSpPr>
          <p:cNvPr id="3" name="Content Placeholder 15">
            <a:extLst>
              <a:ext uri="{FF2B5EF4-FFF2-40B4-BE49-F238E27FC236}">
                <a16:creationId xmlns:a16="http://schemas.microsoft.com/office/drawing/2014/main" id="{0A9B4EE4-5D09-70E8-53E1-00C9214517A6}"/>
              </a:ext>
            </a:extLst>
          </p:cNvPr>
          <p:cNvSpPr txBox="1">
            <a:spLocks/>
          </p:cNvSpPr>
          <p:nvPr/>
        </p:nvSpPr>
        <p:spPr>
          <a:xfrm>
            <a:off x="612648" y="3764280"/>
            <a:ext cx="6155705" cy="2439296"/>
          </a:xfrm>
          <a:prstGeom prst="rect">
            <a:avLst/>
          </a:prstGeom>
        </p:spPr>
        <p:txBody>
          <a:bodyPr vert="horz" lIns="0" tIns="45720" rIns="91440" bIns="45720" rtlCol="0">
            <a:noAutofit/>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000"/>
          </a:p>
        </p:txBody>
      </p:sp>
      <p:sp>
        <p:nvSpPr>
          <p:cNvPr id="2" name="Content Placeholder 15">
            <a:extLst>
              <a:ext uri="{FF2B5EF4-FFF2-40B4-BE49-F238E27FC236}">
                <a16:creationId xmlns:a16="http://schemas.microsoft.com/office/drawing/2014/main" id="{75352D6D-B2D1-002C-0040-ADADFD12AE29}"/>
              </a:ext>
            </a:extLst>
          </p:cNvPr>
          <p:cNvSpPr txBox="1">
            <a:spLocks/>
          </p:cNvSpPr>
          <p:nvPr/>
        </p:nvSpPr>
        <p:spPr>
          <a:xfrm>
            <a:off x="612650" y="3764280"/>
            <a:ext cx="6800521" cy="2642433"/>
          </a:xfrm>
          <a:prstGeom prst="rect">
            <a:avLst/>
          </a:prstGeom>
        </p:spPr>
        <p:txBody>
          <a:bodyPr vert="horz" lIns="0" tIns="45720" rIns="91440" bIns="45720" rtlCol="0">
            <a:noAutofit/>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kern="0">
                <a:latin typeface="Segoe UI" panose="020B0502040204020203" pitchFamily="34" charset="0"/>
                <a:ea typeface="Segoe UI" panose="020B0502040204020203" pitchFamily="34" charset="0"/>
                <a:cs typeface="Segoe UI" panose="020B0502040204020203" pitchFamily="34" charset="0"/>
              </a:rPr>
              <a:t>Inadvertent impacts of electrification</a:t>
            </a:r>
          </a:p>
          <a:p>
            <a:pPr lvl="1"/>
            <a:r>
              <a:rPr lang="en-US" sz="2000" kern="0">
                <a:latin typeface="Segoe UI" panose="020B0502040204020203" pitchFamily="34" charset="0"/>
                <a:ea typeface="Segoe UI" panose="020B0502040204020203" pitchFamily="34" charset="0"/>
                <a:cs typeface="Segoe UI" panose="020B0502040204020203" pitchFamily="34" charset="0"/>
              </a:rPr>
              <a:t>More air emissions from ancillary equipment (tugboat support during moves) </a:t>
            </a:r>
          </a:p>
          <a:p>
            <a:pPr lvl="1"/>
            <a:r>
              <a:rPr lang="en-US" sz="2000" kern="0">
                <a:latin typeface="Segoe UI" panose="020B0502040204020203" pitchFamily="34" charset="0"/>
                <a:ea typeface="Segoe UI" panose="020B0502040204020203" pitchFamily="34" charset="0"/>
                <a:cs typeface="Segoe UI" panose="020B0502040204020203" pitchFamily="34" charset="0"/>
              </a:rPr>
              <a:t>Significant time to relocate/move electric equipment</a:t>
            </a:r>
          </a:p>
          <a:p>
            <a:pPr lvl="2"/>
            <a:r>
              <a:rPr lang="en-US" sz="2000" kern="0">
                <a:latin typeface="Segoe UI" panose="020B0502040204020203" pitchFamily="34" charset="0"/>
                <a:ea typeface="Segoe UI" panose="020B0502040204020203" pitchFamily="34" charset="0"/>
                <a:cs typeface="Segoe UI" panose="020B0502040204020203" pitchFamily="34" charset="0"/>
              </a:rPr>
              <a:t>Extensive cable reeling increases downtime up to 2</a:t>
            </a:r>
            <a:r>
              <a:rPr lang="en-US" sz="2000">
                <a:latin typeface="Segoe UI" panose="020B0502040204020203" pitchFamily="34" charset="0"/>
                <a:cs typeface="Segoe UI" panose="020B0502040204020203" pitchFamily="34" charset="0"/>
              </a:rPr>
              <a:t>0%</a:t>
            </a:r>
          </a:p>
          <a:p>
            <a:pPr marL="0" indent="0">
              <a:buFont typeface="Arial" panose="020B0604020202020204" pitchFamily="34" charset="0"/>
              <a:buNone/>
            </a:pPr>
            <a:endParaRPr lang="en-US" sz="2000">
              <a:latin typeface="Segoe UI" panose="020B0502040204020203" pitchFamily="34" charset="0"/>
              <a:cs typeface="Segoe UI" panose="020B0502040204020203" pitchFamily="34" charset="0"/>
            </a:endParaRPr>
          </a:p>
          <a:p>
            <a:endParaRPr lang="en-US" sz="2000"/>
          </a:p>
          <a:p>
            <a:pPr marL="0" indent="0">
              <a:buFont typeface="Arial" panose="020B0604020202020204" pitchFamily="34" charset="0"/>
              <a:buNone/>
            </a:pPr>
            <a:endParaRPr lang="en-US" sz="2000"/>
          </a:p>
        </p:txBody>
      </p:sp>
      <p:pic>
        <p:nvPicPr>
          <p:cNvPr id="6" name="Picture 5" descr="A boat on the water&#10;&#10;Description automatically generated">
            <a:extLst>
              <a:ext uri="{FF2B5EF4-FFF2-40B4-BE49-F238E27FC236}">
                <a16:creationId xmlns:a16="http://schemas.microsoft.com/office/drawing/2014/main" id="{99E0BE9A-2E38-2FE9-2BFE-D8ADBF324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657" y="3864429"/>
            <a:ext cx="4539343" cy="2993571"/>
          </a:xfrm>
          <a:prstGeom prst="rect">
            <a:avLst/>
          </a:prstGeom>
        </p:spPr>
      </p:pic>
    </p:spTree>
    <p:extLst>
      <p:ext uri="{BB962C8B-B14F-4D97-AF65-F5344CB8AC3E}">
        <p14:creationId xmlns:p14="http://schemas.microsoft.com/office/powerpoint/2010/main" val="263773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E361CD00-28D8-FC22-C955-1CD0302F456A}"/>
              </a:ext>
            </a:extLst>
          </p:cNvPr>
          <p:cNvSpPr txBox="1">
            <a:spLocks/>
          </p:cNvSpPr>
          <p:nvPr/>
        </p:nvSpPr>
        <p:spPr>
          <a:xfrm>
            <a:off x="612648" y="2074126"/>
            <a:ext cx="10720040" cy="3947533"/>
          </a:xfrm>
          <a:prstGeom prst="rect">
            <a:avLst/>
          </a:prstGeom>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p>
          <a:p>
            <a:endParaRPr lang="en-US"/>
          </a:p>
        </p:txBody>
      </p:sp>
      <p:sp>
        <p:nvSpPr>
          <p:cNvPr id="3" name="Title 2">
            <a:extLst>
              <a:ext uri="{FF2B5EF4-FFF2-40B4-BE49-F238E27FC236}">
                <a16:creationId xmlns:a16="http://schemas.microsoft.com/office/drawing/2014/main" id="{76976CB5-830C-51BA-E036-B5735F5DE2C0}"/>
              </a:ext>
            </a:extLst>
          </p:cNvPr>
          <p:cNvSpPr>
            <a:spLocks noGrp="1"/>
          </p:cNvSpPr>
          <p:nvPr>
            <p:ph type="title"/>
          </p:nvPr>
        </p:nvSpPr>
        <p:spPr/>
        <p:txBody>
          <a:bodyPr/>
          <a:lstStyle/>
          <a:p>
            <a:r>
              <a:rPr lang="en-US" sz="3600"/>
              <a:t>Summary </a:t>
            </a:r>
          </a:p>
        </p:txBody>
      </p:sp>
      <p:sp>
        <p:nvSpPr>
          <p:cNvPr id="5" name="Table Placeholder 4">
            <a:extLst>
              <a:ext uri="{FF2B5EF4-FFF2-40B4-BE49-F238E27FC236}">
                <a16:creationId xmlns:a16="http://schemas.microsoft.com/office/drawing/2014/main" id="{B988C11A-5D25-5B6A-D3F3-A202C7EA5C69}"/>
              </a:ext>
            </a:extLst>
          </p:cNvPr>
          <p:cNvSpPr>
            <a:spLocks noGrp="1"/>
          </p:cNvSpPr>
          <p:nvPr>
            <p:ph idx="1"/>
          </p:nvPr>
        </p:nvSpPr>
        <p:spPr>
          <a:xfrm>
            <a:off x="609599" y="2057400"/>
            <a:ext cx="11085096" cy="3657600"/>
          </a:xfrm>
        </p:spPr>
        <p:txBody>
          <a:bodyPr/>
          <a:lstStyle/>
          <a:p>
            <a:r>
              <a:rPr lang="en-US">
                <a:latin typeface="Segoe UI" panose="020B0502040204020203" pitchFamily="34" charset="0"/>
                <a:cs typeface="Segoe UI" panose="020B0502040204020203" pitchFamily="34" charset="0"/>
              </a:rPr>
              <a:t>Environmental footprint analysis helped understand the LDW UR remedy’s key contributors of air emissions</a:t>
            </a:r>
          </a:p>
          <a:p>
            <a:r>
              <a:rPr lang="en-US">
                <a:latin typeface="Segoe UI" panose="020B0502040204020203" pitchFamily="34" charset="0"/>
                <a:cs typeface="Segoe UI" panose="020B0502040204020203" pitchFamily="34" charset="0"/>
              </a:rPr>
              <a:t>Baseline and local average market conditions comparison showed:</a:t>
            </a:r>
            <a:endParaRPr lang="en-US">
              <a:effectLst/>
              <a:latin typeface="Segoe UI" panose="020B0502040204020203" pitchFamily="34" charset="0"/>
              <a:ea typeface="Calibri" panose="020F0502020204030204" pitchFamily="34" charset="0"/>
              <a:cs typeface="Segoe UI" panose="020B0502040204020203" pitchFamily="34" charset="0"/>
            </a:endParaRPr>
          </a:p>
          <a:p>
            <a:pPr lvl="1"/>
            <a:r>
              <a:rPr lang="en-US">
                <a:latin typeface="Segoe UI" panose="020B0502040204020203" pitchFamily="34" charset="0"/>
                <a:ea typeface="Calibri" panose="020F0502020204030204" pitchFamily="34" charset="0"/>
                <a:cs typeface="Segoe UI" panose="020B0502040204020203" pitchFamily="34" charset="0"/>
              </a:rPr>
              <a:t>Most air emissions reduced for sediment </a:t>
            </a:r>
            <a:r>
              <a:rPr lang="en-US">
                <a:effectLst/>
                <a:latin typeface="Segoe UI" panose="020B0502040204020203" pitchFamily="34" charset="0"/>
                <a:ea typeface="Calibri" panose="020F0502020204030204" pitchFamily="34" charset="0"/>
                <a:cs typeface="Segoe UI" panose="020B0502040204020203" pitchFamily="34" charset="0"/>
              </a:rPr>
              <a:t>transload, upland transportation, disposal</a:t>
            </a:r>
          </a:p>
          <a:p>
            <a:pPr lvl="1"/>
            <a:r>
              <a:rPr lang="en-US">
                <a:latin typeface="Segoe UI" panose="020B0502040204020203" pitchFamily="34" charset="0"/>
                <a:ea typeface="Calibri" panose="020F0502020204030204" pitchFamily="34" charset="0"/>
                <a:cs typeface="Segoe UI" panose="020B0502040204020203" pitchFamily="34" charset="0"/>
              </a:rPr>
              <a:t>S</a:t>
            </a:r>
            <a:r>
              <a:rPr lang="en-US">
                <a:effectLst/>
                <a:latin typeface="Segoe UI" panose="020B0502040204020203" pitchFamily="34" charset="0"/>
                <a:ea typeface="Calibri" panose="020F0502020204030204" pitchFamily="34" charset="0"/>
                <a:cs typeface="Segoe UI" panose="020B0502040204020203" pitchFamily="34" charset="0"/>
              </a:rPr>
              <a:t>ediment dredging shows little improvement with higher tier engine level </a:t>
            </a:r>
          </a:p>
          <a:p>
            <a:r>
              <a:rPr lang="en-US">
                <a:latin typeface="Segoe UI" panose="020B0502040204020203" pitchFamily="34" charset="0"/>
                <a:ea typeface="Calibri" panose="020F0502020204030204" pitchFamily="34" charset="0"/>
                <a:cs typeface="Segoe UI" panose="020B0502040204020203" pitchFamily="34" charset="0"/>
              </a:rPr>
              <a:t>Need to look holistically at all equipment and construction activities when targeting air emission reductions</a:t>
            </a:r>
            <a:endParaRPr lang="en-US">
              <a:latin typeface="Segoe UI" panose="020B0502040204020203" pitchFamily="34" charset="0"/>
              <a:cs typeface="Segoe UI" panose="020B0502040204020203" pitchFamily="34" charset="0"/>
            </a:endParaRPr>
          </a:p>
          <a:p>
            <a:endParaRPr lang="en-US" b="1"/>
          </a:p>
        </p:txBody>
      </p:sp>
    </p:spTree>
    <p:extLst>
      <p:ext uri="{BB962C8B-B14F-4D97-AF65-F5344CB8AC3E}">
        <p14:creationId xmlns:p14="http://schemas.microsoft.com/office/powerpoint/2010/main" val="320631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E361CD00-28D8-FC22-C955-1CD0302F456A}"/>
              </a:ext>
            </a:extLst>
          </p:cNvPr>
          <p:cNvSpPr txBox="1">
            <a:spLocks/>
          </p:cNvSpPr>
          <p:nvPr/>
        </p:nvSpPr>
        <p:spPr>
          <a:xfrm>
            <a:off x="612648" y="2074126"/>
            <a:ext cx="10720040" cy="3947533"/>
          </a:xfrm>
          <a:prstGeom prst="rect">
            <a:avLst/>
          </a:prstGeom>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p>
          <a:p>
            <a:endParaRPr lang="en-US"/>
          </a:p>
        </p:txBody>
      </p:sp>
      <p:sp>
        <p:nvSpPr>
          <p:cNvPr id="18" name="Title 17">
            <a:extLst>
              <a:ext uri="{FF2B5EF4-FFF2-40B4-BE49-F238E27FC236}">
                <a16:creationId xmlns:a16="http://schemas.microsoft.com/office/drawing/2014/main" id="{0CD9258D-D0A2-194E-B5FD-07A3E48ABDD2}"/>
              </a:ext>
            </a:extLst>
          </p:cNvPr>
          <p:cNvSpPr>
            <a:spLocks noGrp="1"/>
          </p:cNvSpPr>
          <p:nvPr>
            <p:ph type="title"/>
          </p:nvPr>
        </p:nvSpPr>
        <p:spPr/>
        <p:txBody>
          <a:bodyPr/>
          <a:lstStyle/>
          <a:p>
            <a:r>
              <a:rPr lang="en-US" sz="3600"/>
              <a:t>Summary (cont.)</a:t>
            </a:r>
          </a:p>
        </p:txBody>
      </p:sp>
      <p:sp>
        <p:nvSpPr>
          <p:cNvPr id="5" name="Table Placeholder 4">
            <a:extLst>
              <a:ext uri="{FF2B5EF4-FFF2-40B4-BE49-F238E27FC236}">
                <a16:creationId xmlns:a16="http://schemas.microsoft.com/office/drawing/2014/main" id="{52E19189-F342-CCF0-B7EE-72299FF30CC9}"/>
              </a:ext>
            </a:extLst>
          </p:cNvPr>
          <p:cNvSpPr>
            <a:spLocks noGrp="1"/>
          </p:cNvSpPr>
          <p:nvPr>
            <p:ph idx="1"/>
          </p:nvPr>
        </p:nvSpPr>
        <p:spPr>
          <a:xfrm>
            <a:off x="612649" y="2004060"/>
            <a:ext cx="10720039" cy="4491182"/>
          </a:xfrm>
        </p:spPr>
        <p:txBody>
          <a:bodyPr/>
          <a:lstStyle/>
          <a:p>
            <a:r>
              <a:rPr lang="en-US">
                <a:latin typeface="Segoe UI" panose="020B0502040204020203" pitchFamily="34" charset="0"/>
                <a:cs typeface="Segoe UI" panose="020B0502040204020203" pitchFamily="34" charset="0"/>
              </a:rPr>
              <a:t>Incorporated specifications realistic for marine contractors to achieve </a:t>
            </a:r>
          </a:p>
          <a:p>
            <a:pPr lvl="1"/>
            <a:r>
              <a:rPr lang="en-US">
                <a:latin typeface="Segoe UI" panose="020B0502040204020203" pitchFamily="34" charset="0"/>
                <a:cs typeface="Segoe UI" panose="020B0502040204020203" pitchFamily="34" charset="0"/>
              </a:rPr>
              <a:t>Requiring Tier 4 (or a percentage of Tier 4) is feasible in terms of reasonable retrofitting, costs, and time</a:t>
            </a:r>
          </a:p>
          <a:p>
            <a:pPr lvl="1"/>
            <a:r>
              <a:rPr lang="en-US">
                <a:latin typeface="Segoe UI" panose="020B0502040204020203" pitchFamily="34" charset="0"/>
                <a:cs typeface="Segoe UI" panose="020B0502040204020203" pitchFamily="34" charset="0"/>
              </a:rPr>
              <a:t>Would not restrict pool of dredge contractors qualified to bid</a:t>
            </a:r>
          </a:p>
          <a:p>
            <a:r>
              <a:rPr lang="en-US">
                <a:latin typeface="Segoe UI" panose="020B0502040204020203" pitchFamily="34" charset="0"/>
                <a:cs typeface="Segoe UI" panose="020B0502040204020203" pitchFamily="34" charset="0"/>
              </a:rPr>
              <a:t>National dredging industry workshop informed status of marine vessel electrification and logistical/technical challenges to overcome</a:t>
            </a:r>
          </a:p>
          <a:p>
            <a:r>
              <a:rPr lang="en-US">
                <a:latin typeface="Segoe UI" panose="020B0502040204020203" pitchFamily="34" charset="0"/>
                <a:cs typeface="Segoe UI" panose="020B0502040204020203" pitchFamily="34" charset="0"/>
              </a:rPr>
              <a:t>Electrification deemed not technically feasible for inclusion in LDW UR remedial design</a:t>
            </a:r>
          </a:p>
        </p:txBody>
      </p:sp>
    </p:spTree>
    <p:extLst>
      <p:ext uri="{BB962C8B-B14F-4D97-AF65-F5344CB8AC3E}">
        <p14:creationId xmlns:p14="http://schemas.microsoft.com/office/powerpoint/2010/main" val="174812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86B47C0-C107-C7D9-6D8A-23602AF1CD49}"/>
              </a:ext>
            </a:extLst>
          </p:cNvPr>
          <p:cNvSpPr>
            <a:spLocks noGrp="1"/>
          </p:cNvSpPr>
          <p:nvPr>
            <p:ph type="body" sz="quarter" idx="12"/>
          </p:nvPr>
        </p:nvSpPr>
        <p:spPr>
          <a:xfrm>
            <a:off x="8182730" y="1589086"/>
            <a:ext cx="3663816" cy="2361673"/>
          </a:xfrm>
        </p:spPr>
        <p:txBody>
          <a:bodyPr/>
          <a:lstStyle/>
          <a:p>
            <a:r>
              <a:rPr lang="en-US"/>
              <a:t>Sylian Rodriguez, PhD, ENV SP</a:t>
            </a:r>
          </a:p>
        </p:txBody>
      </p:sp>
      <p:sp>
        <p:nvSpPr>
          <p:cNvPr id="15" name="Text Placeholder 14">
            <a:extLst>
              <a:ext uri="{FF2B5EF4-FFF2-40B4-BE49-F238E27FC236}">
                <a16:creationId xmlns:a16="http://schemas.microsoft.com/office/drawing/2014/main" id="{58B9B349-7DF9-A352-BEA3-399BD0B1A4E7}"/>
              </a:ext>
            </a:extLst>
          </p:cNvPr>
          <p:cNvSpPr>
            <a:spLocks noGrp="1"/>
          </p:cNvSpPr>
          <p:nvPr>
            <p:ph type="body" sz="quarter" idx="13"/>
          </p:nvPr>
        </p:nvSpPr>
        <p:spPr>
          <a:xfrm>
            <a:off x="8182730" y="3831281"/>
            <a:ext cx="3657600" cy="951123"/>
          </a:xfrm>
        </p:spPr>
        <p:txBody>
          <a:bodyPr/>
          <a:lstStyle/>
          <a:p>
            <a:r>
              <a:rPr lang="en-US"/>
              <a:t>Senior Managing Professional</a:t>
            </a:r>
          </a:p>
        </p:txBody>
      </p:sp>
      <p:sp>
        <p:nvSpPr>
          <p:cNvPr id="16" name="Text Placeholder 15">
            <a:extLst>
              <a:ext uri="{FF2B5EF4-FFF2-40B4-BE49-F238E27FC236}">
                <a16:creationId xmlns:a16="http://schemas.microsoft.com/office/drawing/2014/main" id="{E684B2C0-B84F-2BDE-2B67-50A9687956FF}"/>
              </a:ext>
            </a:extLst>
          </p:cNvPr>
          <p:cNvSpPr>
            <a:spLocks noGrp="1"/>
          </p:cNvSpPr>
          <p:nvPr>
            <p:ph type="body" sz="quarter" idx="14"/>
          </p:nvPr>
        </p:nvSpPr>
        <p:spPr>
          <a:xfrm>
            <a:off x="8182730" y="4782404"/>
            <a:ext cx="3463290" cy="464282"/>
          </a:xfrm>
        </p:spPr>
        <p:txBody>
          <a:bodyPr/>
          <a:lstStyle/>
          <a:p>
            <a:r>
              <a:rPr lang="en-US" err="1"/>
              <a:t>srodriguez@anchorqea.com</a:t>
            </a:r>
            <a:endParaRPr lang="en-US"/>
          </a:p>
        </p:txBody>
      </p:sp>
      <p:pic>
        <p:nvPicPr>
          <p:cNvPr id="6" name="Content Placeholder 4" descr="A person in a white shirt&#10;&#10;Description automatically generated">
            <a:extLst>
              <a:ext uri="{FF2B5EF4-FFF2-40B4-BE49-F238E27FC236}">
                <a16:creationId xmlns:a16="http://schemas.microsoft.com/office/drawing/2014/main" id="{07049450-7513-A1F2-AE49-DFB11294457C}"/>
              </a:ext>
            </a:extLst>
          </p:cNvPr>
          <p:cNvPicPr>
            <a:picLocks noChangeAspect="1"/>
          </p:cNvPicPr>
          <p:nvPr/>
        </p:nvPicPr>
        <p:blipFill>
          <a:blip r:embed="rId2">
            <a:extLst>
              <a:ext uri="{28A0092B-C50C-407E-A947-70E740481C1C}">
                <a14:useLocalDpi xmlns:a14="http://schemas.microsoft.com/office/drawing/2010/main" val="0"/>
              </a:ext>
            </a:extLst>
          </a:blip>
          <a:srcRect l="12822" t="3299" r="8276" b="33196"/>
          <a:stretch/>
        </p:blipFill>
        <p:spPr>
          <a:xfrm>
            <a:off x="594360" y="1589086"/>
            <a:ext cx="3657600" cy="3679828"/>
          </a:xfrm>
          <a:prstGeom prst="rect">
            <a:avLst/>
          </a:prstGeom>
        </p:spPr>
      </p:pic>
      <p:pic>
        <p:nvPicPr>
          <p:cNvPr id="3" name="Picture 2">
            <a:extLst>
              <a:ext uri="{FF2B5EF4-FFF2-40B4-BE49-F238E27FC236}">
                <a16:creationId xmlns:a16="http://schemas.microsoft.com/office/drawing/2014/main" id="{4CD61134-317C-6912-9B27-27D4B416F481}"/>
              </a:ext>
            </a:extLst>
          </p:cNvPr>
          <p:cNvPicPr>
            <a:picLocks noChangeAspect="1"/>
          </p:cNvPicPr>
          <p:nvPr/>
        </p:nvPicPr>
        <p:blipFill>
          <a:blip r:embed="rId3"/>
          <a:stretch>
            <a:fillRect/>
          </a:stretch>
        </p:blipFill>
        <p:spPr>
          <a:xfrm>
            <a:off x="4351125" y="1485900"/>
            <a:ext cx="3732439" cy="3783014"/>
          </a:xfrm>
          <a:prstGeom prst="rect">
            <a:avLst/>
          </a:prstGeom>
        </p:spPr>
      </p:pic>
    </p:spTree>
    <p:extLst>
      <p:ext uri="{BB962C8B-B14F-4D97-AF65-F5344CB8AC3E}">
        <p14:creationId xmlns:p14="http://schemas.microsoft.com/office/powerpoint/2010/main" val="146260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E0438BE-7146-01B4-FF35-7970DA05852C}"/>
              </a:ext>
            </a:extLst>
          </p:cNvPr>
          <p:cNvSpPr>
            <a:spLocks noGrp="1"/>
          </p:cNvSpPr>
          <p:nvPr>
            <p:ph type="pic" sz="quarter" idx="12"/>
          </p:nvPr>
        </p:nvSpPr>
        <p:spPr/>
        <p:txBody>
          <a:bodyPr/>
          <a:lstStyle/>
          <a:p>
            <a:endParaRPr lang="en-US"/>
          </a:p>
        </p:txBody>
      </p:sp>
      <p:sp>
        <p:nvSpPr>
          <p:cNvPr id="10" name="Title 9">
            <a:extLst>
              <a:ext uri="{FF2B5EF4-FFF2-40B4-BE49-F238E27FC236}">
                <a16:creationId xmlns:a16="http://schemas.microsoft.com/office/drawing/2014/main" id="{E39A6F3C-5290-5E8A-A8FA-9766AEEB113B}"/>
              </a:ext>
            </a:extLst>
          </p:cNvPr>
          <p:cNvSpPr>
            <a:spLocks noGrp="1"/>
          </p:cNvSpPr>
          <p:nvPr>
            <p:ph type="title"/>
          </p:nvPr>
        </p:nvSpPr>
        <p:spPr>
          <a:xfrm>
            <a:off x="612648" y="1078992"/>
            <a:ext cx="5262976" cy="685800"/>
          </a:xfrm>
        </p:spPr>
        <p:txBody>
          <a:bodyPr/>
          <a:lstStyle/>
          <a:p>
            <a:r>
              <a:rPr lang="en-US" sz="3600" dirty="0"/>
              <a:t>Project Summary</a:t>
            </a:r>
          </a:p>
        </p:txBody>
      </p:sp>
      <p:sp>
        <p:nvSpPr>
          <p:cNvPr id="13" name="Content Placeholder 12">
            <a:extLst>
              <a:ext uri="{FF2B5EF4-FFF2-40B4-BE49-F238E27FC236}">
                <a16:creationId xmlns:a16="http://schemas.microsoft.com/office/drawing/2014/main" id="{17BFA6A8-6E6E-3112-059F-92A0085787CE}"/>
              </a:ext>
            </a:extLst>
          </p:cNvPr>
          <p:cNvSpPr>
            <a:spLocks noGrp="1"/>
          </p:cNvSpPr>
          <p:nvPr>
            <p:ph idx="1"/>
          </p:nvPr>
        </p:nvSpPr>
        <p:spPr>
          <a:xfrm>
            <a:off x="609600" y="2045677"/>
            <a:ext cx="5262976" cy="4308676"/>
          </a:xfrm>
        </p:spPr>
        <p:txBody>
          <a:bodyPr/>
          <a:lstStyle/>
          <a:p>
            <a:r>
              <a:rPr lang="en-US" sz="2400" dirty="0"/>
              <a:t>Located in Seattle, Washington</a:t>
            </a:r>
          </a:p>
          <a:p>
            <a:r>
              <a:rPr lang="en-US" sz="2400" dirty="0"/>
              <a:t>5-mile-long channelized waterway</a:t>
            </a:r>
          </a:p>
          <a:p>
            <a:r>
              <a:rPr lang="en-US" sz="2400" dirty="0"/>
              <a:t>Separately designed and managed in upper, middle, and lower reaches</a:t>
            </a:r>
          </a:p>
          <a:p>
            <a:r>
              <a:rPr lang="en-US" sz="2400" dirty="0"/>
              <a:t>Upper reach (river miles 3.0 to 5.0) construction started in fall 2024</a:t>
            </a:r>
          </a:p>
          <a:p>
            <a:r>
              <a:rPr lang="en-US" sz="2400" dirty="0"/>
              <a:t>Three construction seasons anticipated</a:t>
            </a:r>
          </a:p>
          <a:p>
            <a:endParaRPr lang="en-US" sz="2400" dirty="0"/>
          </a:p>
        </p:txBody>
      </p:sp>
      <p:grpSp>
        <p:nvGrpSpPr>
          <p:cNvPr id="2" name="Group 1">
            <a:extLst>
              <a:ext uri="{FF2B5EF4-FFF2-40B4-BE49-F238E27FC236}">
                <a16:creationId xmlns:a16="http://schemas.microsoft.com/office/drawing/2014/main" id="{10D1F16F-67BF-FE77-30C6-85D91E77291A}"/>
              </a:ext>
            </a:extLst>
          </p:cNvPr>
          <p:cNvGrpSpPr/>
          <p:nvPr/>
        </p:nvGrpSpPr>
        <p:grpSpPr>
          <a:xfrm>
            <a:off x="6574831" y="0"/>
            <a:ext cx="5611149" cy="6858000"/>
            <a:chOff x="459152" y="0"/>
            <a:chExt cx="6040056" cy="6858000"/>
          </a:xfrm>
        </p:grpSpPr>
        <p:pic>
          <p:nvPicPr>
            <p:cNvPr id="3" name="Picture 2" descr="Map&#10;&#10;Description automatically generated">
              <a:extLst>
                <a:ext uri="{FF2B5EF4-FFF2-40B4-BE49-F238E27FC236}">
                  <a16:creationId xmlns:a16="http://schemas.microsoft.com/office/drawing/2014/main" id="{D7AF363C-80C9-812D-CD6B-646FA99D9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52" y="0"/>
              <a:ext cx="6040055" cy="6858000"/>
            </a:xfrm>
            <a:prstGeom prst="rect">
              <a:avLst/>
            </a:prstGeom>
            <a:ln w="12700">
              <a:noFill/>
            </a:ln>
          </p:spPr>
        </p:pic>
        <p:sp>
          <p:nvSpPr>
            <p:cNvPr id="4" name="TextBox 3">
              <a:extLst>
                <a:ext uri="{FF2B5EF4-FFF2-40B4-BE49-F238E27FC236}">
                  <a16:creationId xmlns:a16="http://schemas.microsoft.com/office/drawing/2014/main" id="{2469E967-C630-244B-3D7F-EE3A082DA241}"/>
                </a:ext>
              </a:extLst>
            </p:cNvPr>
            <p:cNvSpPr txBox="1"/>
            <p:nvPr/>
          </p:nvSpPr>
          <p:spPr>
            <a:xfrm>
              <a:off x="824457" y="5011694"/>
              <a:ext cx="1961577" cy="617312"/>
            </a:xfrm>
            <a:prstGeom prst="rect">
              <a:avLst/>
            </a:prstGeom>
            <a:solidFill>
              <a:schemeClr val="bg1"/>
            </a:solidFill>
            <a:ln>
              <a:noFill/>
            </a:ln>
          </p:spPr>
          <p:txBody>
            <a:bodyPr wrap="none" rtlCol="0">
              <a:spAutoFit/>
            </a:bodyPr>
            <a:lstStyle/>
            <a:p>
              <a:pPr algn="ctr"/>
              <a:r>
                <a:rPr lang="en-US" sz="1100" b="1">
                  <a:solidFill>
                    <a:schemeClr val="tx1">
                      <a:lumMod val="50000"/>
                    </a:schemeClr>
                  </a:solidFill>
                </a:rPr>
                <a:t>Upper Reach of the </a:t>
              </a:r>
            </a:p>
            <a:p>
              <a:pPr algn="ctr"/>
              <a:r>
                <a:rPr lang="en-US" sz="1100" b="1">
                  <a:solidFill>
                    <a:schemeClr val="tx1">
                      <a:lumMod val="50000"/>
                    </a:schemeClr>
                  </a:solidFill>
                </a:rPr>
                <a:t>Lower Duwamish Waterway </a:t>
              </a:r>
            </a:p>
            <a:p>
              <a:pPr algn="ctr"/>
              <a:r>
                <a:rPr lang="en-US" sz="1100" b="1">
                  <a:solidFill>
                    <a:schemeClr val="tx1">
                      <a:lumMod val="50000"/>
                    </a:schemeClr>
                  </a:solidFill>
                </a:rPr>
                <a:t>Superfund Site</a:t>
              </a:r>
            </a:p>
          </p:txBody>
        </p:sp>
        <p:pic>
          <p:nvPicPr>
            <p:cNvPr id="5" name="Picture 4" descr="Map&#10;&#10;Description automatically generated">
              <a:extLst>
                <a:ext uri="{FF2B5EF4-FFF2-40B4-BE49-F238E27FC236}">
                  <a16:creationId xmlns:a16="http://schemas.microsoft.com/office/drawing/2014/main" id="{5B749109-F2A5-3325-3CFA-3E261D155C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92" b="1859"/>
            <a:stretch/>
          </p:blipFill>
          <p:spPr>
            <a:xfrm>
              <a:off x="4222352" y="0"/>
              <a:ext cx="2276856" cy="1691640"/>
            </a:xfrm>
            <a:prstGeom prst="rect">
              <a:avLst/>
            </a:prstGeom>
            <a:ln w="12700">
              <a:noFill/>
            </a:ln>
          </p:spPr>
        </p:pic>
        <p:sp>
          <p:nvSpPr>
            <p:cNvPr id="6" name="TextBox 5">
              <a:extLst>
                <a:ext uri="{FF2B5EF4-FFF2-40B4-BE49-F238E27FC236}">
                  <a16:creationId xmlns:a16="http://schemas.microsoft.com/office/drawing/2014/main" id="{C2247FB9-E210-86D2-3901-E720D409382C}"/>
                </a:ext>
              </a:extLst>
            </p:cNvPr>
            <p:cNvSpPr txBox="1"/>
            <p:nvPr/>
          </p:nvSpPr>
          <p:spPr>
            <a:xfrm>
              <a:off x="682023" y="60117"/>
              <a:ext cx="577401" cy="400110"/>
            </a:xfrm>
            <a:prstGeom prst="rect">
              <a:avLst/>
            </a:prstGeom>
            <a:solidFill>
              <a:schemeClr val="bg1"/>
            </a:solidFill>
            <a:ln>
              <a:noFill/>
            </a:ln>
          </p:spPr>
          <p:txBody>
            <a:bodyPr wrap="none" rtlCol="0">
              <a:spAutoFit/>
            </a:bodyPr>
            <a:lstStyle/>
            <a:p>
              <a:pPr algn="ctr"/>
              <a:r>
                <a:rPr lang="en-US" sz="1000" b="1" i="1">
                  <a:solidFill>
                    <a:schemeClr val="tx1">
                      <a:lumMod val="50000"/>
                    </a:schemeClr>
                  </a:solidFill>
                </a:rPr>
                <a:t>Elliott </a:t>
              </a:r>
            </a:p>
            <a:p>
              <a:pPr algn="ctr"/>
              <a:r>
                <a:rPr lang="en-US" sz="1000" b="1" i="1">
                  <a:solidFill>
                    <a:schemeClr val="tx1">
                      <a:lumMod val="50000"/>
                    </a:schemeClr>
                  </a:solidFill>
                </a:rPr>
                <a:t>Bay</a:t>
              </a:r>
            </a:p>
          </p:txBody>
        </p:sp>
        <p:sp>
          <p:nvSpPr>
            <p:cNvPr id="7" name="TextBox 6">
              <a:extLst>
                <a:ext uri="{FF2B5EF4-FFF2-40B4-BE49-F238E27FC236}">
                  <a16:creationId xmlns:a16="http://schemas.microsoft.com/office/drawing/2014/main" id="{A110506D-9649-13C0-BF43-19B8D8E84CC3}"/>
                </a:ext>
              </a:extLst>
            </p:cNvPr>
            <p:cNvSpPr txBox="1"/>
            <p:nvPr/>
          </p:nvSpPr>
          <p:spPr>
            <a:xfrm>
              <a:off x="5146812" y="1842726"/>
              <a:ext cx="907569" cy="411542"/>
            </a:xfrm>
            <a:prstGeom prst="rect">
              <a:avLst/>
            </a:prstGeom>
            <a:solidFill>
              <a:schemeClr val="bg1"/>
            </a:solidFill>
            <a:ln>
              <a:noFill/>
            </a:ln>
          </p:spPr>
          <p:txBody>
            <a:bodyPr wrap="square" rtlCol="0">
              <a:spAutoFit/>
            </a:bodyPr>
            <a:lstStyle/>
            <a:p>
              <a:pPr algn="ctr"/>
              <a:r>
                <a:rPr lang="en-US" sz="1000" b="1" i="1">
                  <a:solidFill>
                    <a:schemeClr val="tx1">
                      <a:lumMod val="50000"/>
                    </a:schemeClr>
                  </a:solidFill>
                </a:rPr>
                <a:t>Lake Washington</a:t>
              </a:r>
            </a:p>
          </p:txBody>
        </p:sp>
        <p:sp>
          <p:nvSpPr>
            <p:cNvPr id="8" name="TextBox 7">
              <a:extLst>
                <a:ext uri="{FF2B5EF4-FFF2-40B4-BE49-F238E27FC236}">
                  <a16:creationId xmlns:a16="http://schemas.microsoft.com/office/drawing/2014/main" id="{339AF0BA-A9CB-2E12-1FFA-CC4CEFB99513}"/>
                </a:ext>
              </a:extLst>
            </p:cNvPr>
            <p:cNvSpPr txBox="1"/>
            <p:nvPr/>
          </p:nvSpPr>
          <p:spPr>
            <a:xfrm>
              <a:off x="2575635" y="2045677"/>
              <a:ext cx="637351" cy="250360"/>
            </a:xfrm>
            <a:prstGeom prst="rect">
              <a:avLst/>
            </a:prstGeom>
            <a:solidFill>
              <a:schemeClr val="bg1"/>
            </a:solidFill>
            <a:ln>
              <a:noFill/>
            </a:ln>
          </p:spPr>
          <p:txBody>
            <a:bodyPr wrap="square" rtlCol="0">
              <a:spAutoFit/>
            </a:bodyPr>
            <a:lstStyle/>
            <a:p>
              <a:pPr algn="ctr"/>
              <a:r>
                <a:rPr lang="en-US" sz="1000" b="1" i="1">
                  <a:solidFill>
                    <a:schemeClr val="tx1">
                      <a:lumMod val="50000"/>
                    </a:schemeClr>
                  </a:solidFill>
                </a:rPr>
                <a:t>Seattle</a:t>
              </a:r>
            </a:p>
          </p:txBody>
        </p:sp>
      </p:grpSp>
    </p:spTree>
    <p:extLst>
      <p:ext uri="{BB962C8B-B14F-4D97-AF65-F5344CB8AC3E}">
        <p14:creationId xmlns:p14="http://schemas.microsoft.com/office/powerpoint/2010/main" val="237488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5A53-E61D-43AC-0480-93C531D9F701}"/>
              </a:ext>
            </a:extLst>
          </p:cNvPr>
          <p:cNvSpPr>
            <a:spLocks noGrp="1"/>
          </p:cNvSpPr>
          <p:nvPr>
            <p:ph type="title"/>
          </p:nvPr>
        </p:nvSpPr>
        <p:spPr>
          <a:xfrm>
            <a:off x="612775" y="1079500"/>
            <a:ext cx="5959008" cy="685800"/>
          </a:xfrm>
        </p:spPr>
        <p:txBody>
          <a:bodyPr/>
          <a:lstStyle/>
          <a:p>
            <a:r>
              <a:rPr lang="en-US" sz="3600"/>
              <a:t>LDW UR Remedial Design</a:t>
            </a:r>
            <a:br>
              <a:rPr lang="en-US" sz="3600"/>
            </a:br>
            <a:endParaRPr lang="en-US" sz="3600"/>
          </a:p>
        </p:txBody>
      </p:sp>
      <p:sp>
        <p:nvSpPr>
          <p:cNvPr id="13" name="Content Placeholder 12">
            <a:extLst>
              <a:ext uri="{FF2B5EF4-FFF2-40B4-BE49-F238E27FC236}">
                <a16:creationId xmlns:a16="http://schemas.microsoft.com/office/drawing/2014/main" id="{17BFA6A8-6E6E-3112-059F-92A0085787CE}"/>
              </a:ext>
            </a:extLst>
          </p:cNvPr>
          <p:cNvSpPr>
            <a:spLocks noGrp="1"/>
          </p:cNvSpPr>
          <p:nvPr>
            <p:ph idx="1"/>
          </p:nvPr>
        </p:nvSpPr>
        <p:spPr>
          <a:xfrm>
            <a:off x="609600" y="2057400"/>
            <a:ext cx="5825924" cy="4328652"/>
          </a:xfrm>
        </p:spPr>
        <p:txBody>
          <a:bodyPr vert="horz" lIns="0" tIns="45720" rIns="91440" bIns="45720" rtlCol="0" anchor="t">
            <a:noAutofit/>
          </a:bodyPr>
          <a:lstStyle/>
          <a:p>
            <a:r>
              <a:rPr lang="en-US" sz="2200"/>
              <a:t>Approximately 131 acres of intertidal/ subtidal areas (15.1 acres require some type of active remedial action)</a:t>
            </a:r>
          </a:p>
          <a:p>
            <a:pPr lvl="1"/>
            <a:r>
              <a:rPr lang="en-US" sz="1800"/>
              <a:t>Dredging, RMC, backfill, ENR, engineered caps, amended cover</a:t>
            </a:r>
          </a:p>
          <a:p>
            <a:r>
              <a:rPr lang="en-US" sz="2200"/>
              <a:t>2014 LDW ROD</a:t>
            </a:r>
          </a:p>
          <a:p>
            <a:pPr lvl="1"/>
            <a:r>
              <a:rPr lang="en-US" sz="1800"/>
              <a:t>Be consistent with EPA Region 10’s Clean and Green Policy (EPA 2009)</a:t>
            </a:r>
          </a:p>
          <a:p>
            <a:pPr lvl="1"/>
            <a:r>
              <a:rPr lang="en-US" sz="1800"/>
              <a:t>Include green remediation practices to be considered and incorporated into remedial design</a:t>
            </a:r>
          </a:p>
          <a:p>
            <a:pPr lvl="1"/>
            <a:endParaRPr lang="en-US" sz="1800"/>
          </a:p>
          <a:p>
            <a:endParaRPr lang="en-US" sz="2000"/>
          </a:p>
        </p:txBody>
      </p:sp>
      <p:pic>
        <p:nvPicPr>
          <p:cNvPr id="3" name="Picture 2" descr="A map of a river&#10;&#10;Description automatically generated">
            <a:extLst>
              <a:ext uri="{FF2B5EF4-FFF2-40B4-BE49-F238E27FC236}">
                <a16:creationId xmlns:a16="http://schemas.microsoft.com/office/drawing/2014/main" id="{29165B84-9BDB-FE8C-CDC6-E54563844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636" y="0"/>
            <a:ext cx="5299364" cy="6857999"/>
          </a:xfrm>
          <a:prstGeom prst="rect">
            <a:avLst/>
          </a:prstGeom>
        </p:spPr>
      </p:pic>
    </p:spTree>
    <p:extLst>
      <p:ext uri="{BB962C8B-B14F-4D97-AF65-F5344CB8AC3E}">
        <p14:creationId xmlns:p14="http://schemas.microsoft.com/office/powerpoint/2010/main" val="34841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DC5F686C-22A7-9439-8C6C-D1B985063791}"/>
              </a:ext>
            </a:extLst>
          </p:cNvPr>
          <p:cNvSpPr>
            <a:spLocks noGrp="1"/>
          </p:cNvSpPr>
          <p:nvPr>
            <p:ph type="title"/>
          </p:nvPr>
        </p:nvSpPr>
        <p:spPr>
          <a:xfrm>
            <a:off x="609600" y="1028159"/>
            <a:ext cx="11499404" cy="685800"/>
          </a:xfrm>
        </p:spPr>
        <p:txBody>
          <a:bodyPr/>
          <a:lstStyle/>
          <a:p>
            <a:r>
              <a:rPr lang="en-US" sz="3600"/>
              <a:t>Green Remediation Guidance Framework</a:t>
            </a:r>
          </a:p>
        </p:txBody>
      </p:sp>
      <p:sp>
        <p:nvSpPr>
          <p:cNvPr id="9" name="Content Placeholder 1">
            <a:extLst>
              <a:ext uri="{FF2B5EF4-FFF2-40B4-BE49-F238E27FC236}">
                <a16:creationId xmlns:a16="http://schemas.microsoft.com/office/drawing/2014/main" id="{0CA60721-BC24-A09A-73F2-4BD59BA187FC}"/>
              </a:ext>
            </a:extLst>
          </p:cNvPr>
          <p:cNvSpPr>
            <a:spLocks noGrp="1"/>
          </p:cNvSpPr>
          <p:nvPr>
            <p:ph idx="1"/>
          </p:nvPr>
        </p:nvSpPr>
        <p:spPr>
          <a:xfrm>
            <a:off x="609600" y="2057400"/>
            <a:ext cx="6262540" cy="4378317"/>
          </a:xfrm>
        </p:spPr>
        <p:txBody>
          <a:bodyPr/>
          <a:lstStyle/>
          <a:p>
            <a:r>
              <a:rPr lang="en-US" sz="2100"/>
              <a:t>Principles of Greener Cleanups (EPA 2009)</a:t>
            </a:r>
          </a:p>
          <a:p>
            <a:r>
              <a:rPr lang="en-US" sz="2100"/>
              <a:t>Clean and Green Policy (EPA 2009)</a:t>
            </a:r>
          </a:p>
          <a:p>
            <a:r>
              <a:rPr lang="en-US" sz="2100"/>
              <a:t>Superfund Green Remediation Strategy (EPA 2010)</a:t>
            </a:r>
          </a:p>
          <a:p>
            <a:r>
              <a:rPr lang="en-US" sz="2100"/>
              <a:t>Methodology for Understanding and Reducing a Project’s Environmental Footprint (EPA 2012)</a:t>
            </a:r>
          </a:p>
          <a:p>
            <a:pPr lvl="1"/>
            <a:r>
              <a:rPr lang="en-US" sz="1800"/>
              <a:t>Spreadsheets for Environmental Footprint Analysis (EPA 2018)</a:t>
            </a:r>
          </a:p>
          <a:p>
            <a:r>
              <a:rPr lang="en-US" sz="2100"/>
              <a:t>Considerations of Greener Cleanup Activities in the Superfund Cleanup Process (EPA 2016)</a:t>
            </a:r>
          </a:p>
          <a:p>
            <a:endParaRPr lang="en-US" sz="2100"/>
          </a:p>
        </p:txBody>
      </p:sp>
      <p:grpSp>
        <p:nvGrpSpPr>
          <p:cNvPr id="11" name="Group 10">
            <a:extLst>
              <a:ext uri="{FF2B5EF4-FFF2-40B4-BE49-F238E27FC236}">
                <a16:creationId xmlns:a16="http://schemas.microsoft.com/office/drawing/2014/main" id="{C7DD63ED-58C4-E3FA-509D-243F783A236E}"/>
              </a:ext>
            </a:extLst>
          </p:cNvPr>
          <p:cNvGrpSpPr>
            <a:grpSpLocks noChangeAspect="1"/>
          </p:cNvGrpSpPr>
          <p:nvPr/>
        </p:nvGrpSpPr>
        <p:grpSpPr>
          <a:xfrm>
            <a:off x="7479429" y="2695868"/>
            <a:ext cx="4384361" cy="3739849"/>
            <a:chOff x="3139354" y="1600266"/>
            <a:chExt cx="5254479" cy="4731954"/>
          </a:xfrm>
        </p:grpSpPr>
        <p:pic>
          <p:nvPicPr>
            <p:cNvPr id="12" name="Picture 11">
              <a:extLst>
                <a:ext uri="{FF2B5EF4-FFF2-40B4-BE49-F238E27FC236}">
                  <a16:creationId xmlns:a16="http://schemas.microsoft.com/office/drawing/2014/main" id="{DCD86D02-F591-0A80-223A-646E73924202}"/>
                </a:ext>
              </a:extLst>
            </p:cNvPr>
            <p:cNvPicPr>
              <a:picLocks noChangeAspect="1"/>
            </p:cNvPicPr>
            <p:nvPr/>
          </p:nvPicPr>
          <p:blipFill>
            <a:blip r:embed="rId3"/>
            <a:stretch>
              <a:fillRect/>
            </a:stretch>
          </p:blipFill>
          <p:spPr>
            <a:xfrm>
              <a:off x="3139354" y="1684258"/>
              <a:ext cx="5254479" cy="3669958"/>
            </a:xfrm>
            <a:prstGeom prst="rect">
              <a:avLst/>
            </a:prstGeom>
          </p:spPr>
        </p:pic>
        <p:grpSp>
          <p:nvGrpSpPr>
            <p:cNvPr id="14" name="Group 13">
              <a:extLst>
                <a:ext uri="{FF2B5EF4-FFF2-40B4-BE49-F238E27FC236}">
                  <a16:creationId xmlns:a16="http://schemas.microsoft.com/office/drawing/2014/main" id="{54BA33CA-BBAF-37B1-F2F4-043A4B9048EA}"/>
                </a:ext>
              </a:extLst>
            </p:cNvPr>
            <p:cNvGrpSpPr/>
            <p:nvPr/>
          </p:nvGrpSpPr>
          <p:grpSpPr>
            <a:xfrm>
              <a:off x="3140472" y="1600266"/>
              <a:ext cx="5160807" cy="4731954"/>
              <a:chOff x="7147111" y="1606132"/>
              <a:chExt cx="4697429" cy="4430416"/>
            </a:xfrm>
            <a:solidFill>
              <a:srgbClr val="92D050"/>
            </a:solidFill>
          </p:grpSpPr>
          <p:pic>
            <p:nvPicPr>
              <p:cNvPr id="15" name="Graphic 14" descr="Renewable Energy outline">
                <a:extLst>
                  <a:ext uri="{FF2B5EF4-FFF2-40B4-BE49-F238E27FC236}">
                    <a16:creationId xmlns:a16="http://schemas.microsoft.com/office/drawing/2014/main" id="{42B6183E-5772-75F3-E699-DC4C74A937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3986" y="1606132"/>
                <a:ext cx="914400" cy="914400"/>
              </a:xfrm>
              <a:prstGeom prst="rect">
                <a:avLst/>
              </a:prstGeom>
            </p:spPr>
          </p:pic>
          <p:pic>
            <p:nvPicPr>
              <p:cNvPr id="16" name="Graphic 15" descr="Agriculture outline">
                <a:extLst>
                  <a:ext uri="{FF2B5EF4-FFF2-40B4-BE49-F238E27FC236}">
                    <a16:creationId xmlns:a16="http://schemas.microsoft.com/office/drawing/2014/main" id="{9F03A5E1-A001-5B99-FCF1-597F2AD050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47111" y="4031725"/>
                <a:ext cx="914400" cy="914400"/>
              </a:xfrm>
              <a:prstGeom prst="rect">
                <a:avLst/>
              </a:prstGeom>
            </p:spPr>
          </p:pic>
          <p:pic>
            <p:nvPicPr>
              <p:cNvPr id="17" name="Graphic 16" descr="Power Plant outline">
                <a:extLst>
                  <a:ext uri="{FF2B5EF4-FFF2-40B4-BE49-F238E27FC236}">
                    <a16:creationId xmlns:a16="http://schemas.microsoft.com/office/drawing/2014/main" id="{7E12378F-096F-74BA-2F03-3B2915375B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30140" y="4062547"/>
                <a:ext cx="914400" cy="914400"/>
              </a:xfrm>
              <a:prstGeom prst="rect">
                <a:avLst/>
              </a:prstGeom>
            </p:spPr>
          </p:pic>
          <p:pic>
            <p:nvPicPr>
              <p:cNvPr id="18" name="Graphic 17" descr="Water outline">
                <a:extLst>
                  <a:ext uri="{FF2B5EF4-FFF2-40B4-BE49-F238E27FC236}">
                    <a16:creationId xmlns:a16="http://schemas.microsoft.com/office/drawing/2014/main" id="{D15C22D5-8C31-1C77-63F8-2ED166EB6E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99658" y="5122148"/>
                <a:ext cx="914400" cy="914400"/>
              </a:xfrm>
              <a:prstGeom prst="rect">
                <a:avLst/>
              </a:prstGeom>
            </p:spPr>
          </p:pic>
          <p:pic>
            <p:nvPicPr>
              <p:cNvPr id="19" name="Graphic 18" descr="Sustainability outline">
                <a:extLst>
                  <a:ext uri="{FF2B5EF4-FFF2-40B4-BE49-F238E27FC236}">
                    <a16:creationId xmlns:a16="http://schemas.microsoft.com/office/drawing/2014/main" id="{60A20D00-A8AE-5410-969D-CA810F6755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47111" y="1606132"/>
                <a:ext cx="914400" cy="914400"/>
              </a:xfrm>
              <a:prstGeom prst="rect">
                <a:avLst/>
              </a:prstGeom>
            </p:spPr>
          </p:pic>
        </p:grpSp>
      </p:grpSp>
      <p:sp>
        <p:nvSpPr>
          <p:cNvPr id="20" name="Text Placeholder 24">
            <a:extLst>
              <a:ext uri="{FF2B5EF4-FFF2-40B4-BE49-F238E27FC236}">
                <a16:creationId xmlns:a16="http://schemas.microsoft.com/office/drawing/2014/main" id="{11CC008A-CB89-32A0-1B96-C8383765C0A5}"/>
              </a:ext>
            </a:extLst>
          </p:cNvPr>
          <p:cNvSpPr txBox="1">
            <a:spLocks/>
          </p:cNvSpPr>
          <p:nvPr/>
        </p:nvSpPr>
        <p:spPr>
          <a:xfrm>
            <a:off x="8318606" y="2126675"/>
            <a:ext cx="2591495" cy="536002"/>
          </a:xfrm>
          <a:prstGeom prst="rect">
            <a:avLst/>
          </a:prstGeom>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a:latin typeface="Segoe UI" panose="020B0502040204020203" pitchFamily="34" charset="0"/>
                <a:cs typeface="Segoe UI" panose="020B0502040204020203" pitchFamily="34" charset="0"/>
              </a:rPr>
              <a:t>GR Core Elements</a:t>
            </a:r>
          </a:p>
        </p:txBody>
      </p:sp>
    </p:spTree>
    <p:extLst>
      <p:ext uri="{BB962C8B-B14F-4D97-AF65-F5344CB8AC3E}">
        <p14:creationId xmlns:p14="http://schemas.microsoft.com/office/powerpoint/2010/main" val="306574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F2B54-6B85-3402-CEA1-4AA737BD9B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128086-A56B-F8D2-E86D-6548F7A049B5}"/>
              </a:ext>
            </a:extLst>
          </p:cNvPr>
          <p:cNvSpPr>
            <a:spLocks noGrp="1"/>
          </p:cNvSpPr>
          <p:nvPr>
            <p:ph type="title"/>
          </p:nvPr>
        </p:nvSpPr>
        <p:spPr/>
        <p:txBody>
          <a:bodyPr/>
          <a:lstStyle/>
          <a:p>
            <a:r>
              <a:rPr lang="en-US" sz="3600"/>
              <a:t>Objectives of This Evaluation</a:t>
            </a:r>
            <a:br>
              <a:rPr lang="en-US" sz="3600"/>
            </a:br>
            <a:endParaRPr lang="en-US" sz="3600"/>
          </a:p>
        </p:txBody>
      </p:sp>
      <p:sp>
        <p:nvSpPr>
          <p:cNvPr id="13" name="Content Placeholder 12">
            <a:extLst>
              <a:ext uri="{FF2B5EF4-FFF2-40B4-BE49-F238E27FC236}">
                <a16:creationId xmlns:a16="http://schemas.microsoft.com/office/drawing/2014/main" id="{93B2F84F-88CB-7BF3-9943-CC034CDCA013}"/>
              </a:ext>
            </a:extLst>
          </p:cNvPr>
          <p:cNvSpPr>
            <a:spLocks noGrp="1"/>
          </p:cNvSpPr>
          <p:nvPr>
            <p:ph idx="1"/>
          </p:nvPr>
        </p:nvSpPr>
        <p:spPr>
          <a:xfrm>
            <a:off x="609599" y="2057399"/>
            <a:ext cx="10972799" cy="4227653"/>
          </a:xfrm>
        </p:spPr>
        <p:txBody>
          <a:bodyPr/>
          <a:lstStyle/>
          <a:p>
            <a:r>
              <a:rPr lang="en-US"/>
              <a:t>Evaluate LDW UR remedy environmental footprint</a:t>
            </a:r>
          </a:p>
          <a:p>
            <a:pPr lvl="1"/>
            <a:r>
              <a:rPr lang="en-US"/>
              <a:t>Focus on the air emissions core element</a:t>
            </a:r>
          </a:p>
          <a:p>
            <a:pPr lvl="1"/>
            <a:r>
              <a:rPr lang="en-US"/>
              <a:t>Baseline conditions vs local average market conditions</a:t>
            </a:r>
          </a:p>
          <a:p>
            <a:r>
              <a:rPr lang="en-US"/>
              <a:t>Identify remedy components with largest impacts and combined effects</a:t>
            </a:r>
          </a:p>
          <a:p>
            <a:r>
              <a:rPr lang="en-US"/>
              <a:t>Evaluate applicable green remediation strategies</a:t>
            </a:r>
          </a:p>
          <a:p>
            <a:pPr lvl="1"/>
            <a:r>
              <a:rPr lang="en-US"/>
              <a:t>Assess technical/logistical feasibility of electrification</a:t>
            </a:r>
          </a:p>
          <a:p>
            <a:r>
              <a:rPr lang="en-US"/>
              <a:t>Select appropriate greener options/BMPs for the design specifications</a:t>
            </a:r>
          </a:p>
          <a:p>
            <a:pPr lvl="1"/>
            <a:endParaRPr lang="en-US"/>
          </a:p>
        </p:txBody>
      </p:sp>
    </p:spTree>
    <p:extLst>
      <p:ext uri="{BB962C8B-B14F-4D97-AF65-F5344CB8AC3E}">
        <p14:creationId xmlns:p14="http://schemas.microsoft.com/office/powerpoint/2010/main" val="181771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65583D9-7A93-5296-9211-945D17D9E554}"/>
              </a:ext>
            </a:extLst>
          </p:cNvPr>
          <p:cNvGrpSpPr/>
          <p:nvPr/>
        </p:nvGrpSpPr>
        <p:grpSpPr>
          <a:xfrm>
            <a:off x="571174" y="1781739"/>
            <a:ext cx="11049652" cy="1325880"/>
            <a:chOff x="503816" y="2165366"/>
            <a:chExt cx="11049652" cy="1325880"/>
          </a:xfrm>
        </p:grpSpPr>
        <p:grpSp>
          <p:nvGrpSpPr>
            <p:cNvPr id="33" name="Group 32">
              <a:extLst>
                <a:ext uri="{FF2B5EF4-FFF2-40B4-BE49-F238E27FC236}">
                  <a16:creationId xmlns:a16="http://schemas.microsoft.com/office/drawing/2014/main" id="{3B4A0683-F97F-37EE-C547-CF5FFCA2D1FE}"/>
                </a:ext>
              </a:extLst>
            </p:cNvPr>
            <p:cNvGrpSpPr/>
            <p:nvPr/>
          </p:nvGrpSpPr>
          <p:grpSpPr>
            <a:xfrm>
              <a:off x="8658958" y="2165366"/>
              <a:ext cx="2894510" cy="1325880"/>
              <a:chOff x="8658958" y="2165366"/>
              <a:chExt cx="2894510" cy="1325880"/>
            </a:xfrm>
          </p:grpSpPr>
          <p:sp>
            <p:nvSpPr>
              <p:cNvPr id="28" name="Arrow: Pentagon 27">
                <a:extLst>
                  <a:ext uri="{FF2B5EF4-FFF2-40B4-BE49-F238E27FC236}">
                    <a16:creationId xmlns:a16="http://schemas.microsoft.com/office/drawing/2014/main" id="{884A322C-DE5D-9FF9-84D5-0ACDDB5798BD}"/>
                  </a:ext>
                </a:extLst>
              </p:cNvPr>
              <p:cNvSpPr/>
              <p:nvPr/>
            </p:nvSpPr>
            <p:spPr>
              <a:xfrm>
                <a:off x="8658958" y="2165366"/>
                <a:ext cx="2894510" cy="1325880"/>
              </a:xfrm>
              <a:prstGeom prst="homePlate">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7B586053-B71D-364F-D55E-523594232A0A}"/>
                  </a:ext>
                </a:extLst>
              </p:cNvPr>
              <p:cNvSpPr txBox="1"/>
              <p:nvPr/>
            </p:nvSpPr>
            <p:spPr>
              <a:xfrm>
                <a:off x="9332859" y="2334669"/>
                <a:ext cx="1732626" cy="1015663"/>
              </a:xfrm>
              <a:prstGeom prst="rect">
                <a:avLst/>
              </a:prstGeom>
              <a:noFill/>
            </p:spPr>
            <p:txBody>
              <a:bodyPr wrap="square" rtlCol="0">
                <a:spAutoFit/>
              </a:bodyPr>
              <a:lstStyle/>
              <a:p>
                <a:pPr algn="ctr"/>
                <a:r>
                  <a:rPr lang="en-US" sz="1500">
                    <a:solidFill>
                      <a:schemeClr val="accent2">
                        <a:lumMod val="50000"/>
                      </a:schemeClr>
                    </a:solidFill>
                    <a:latin typeface="Segoe UI" panose="020B0502040204020203" pitchFamily="34" charset="0"/>
                    <a:cs typeface="Segoe UI" panose="020B0502040204020203" pitchFamily="34" charset="0"/>
                  </a:rPr>
                  <a:t>Quantify the biggest GR contributors to LDW UR </a:t>
                </a:r>
              </a:p>
            </p:txBody>
          </p:sp>
        </p:grpSp>
        <p:grpSp>
          <p:nvGrpSpPr>
            <p:cNvPr id="32" name="Group 31">
              <a:extLst>
                <a:ext uri="{FF2B5EF4-FFF2-40B4-BE49-F238E27FC236}">
                  <a16:creationId xmlns:a16="http://schemas.microsoft.com/office/drawing/2014/main" id="{D7173888-5346-1BCA-86A2-2F3889C8C479}"/>
                </a:ext>
              </a:extLst>
            </p:cNvPr>
            <p:cNvGrpSpPr/>
            <p:nvPr/>
          </p:nvGrpSpPr>
          <p:grpSpPr>
            <a:xfrm>
              <a:off x="6375012" y="2165366"/>
              <a:ext cx="2957847" cy="1325880"/>
              <a:chOff x="6375012" y="2165366"/>
              <a:chExt cx="2957847" cy="1325880"/>
            </a:xfrm>
          </p:grpSpPr>
          <p:sp>
            <p:nvSpPr>
              <p:cNvPr id="19" name="Arrow: Pentagon 18">
                <a:extLst>
                  <a:ext uri="{FF2B5EF4-FFF2-40B4-BE49-F238E27FC236}">
                    <a16:creationId xmlns:a16="http://schemas.microsoft.com/office/drawing/2014/main" id="{17F5DD21-3DC2-3B7F-01E5-5D6518B794B7}"/>
                  </a:ext>
                </a:extLst>
              </p:cNvPr>
              <p:cNvSpPr/>
              <p:nvPr/>
            </p:nvSpPr>
            <p:spPr>
              <a:xfrm>
                <a:off x="6375012" y="2165366"/>
                <a:ext cx="2957847" cy="1325880"/>
              </a:xfrm>
              <a:prstGeom prst="homePlate">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16A313C3-2758-3906-F45B-402D59564E7F}"/>
                  </a:ext>
                </a:extLst>
              </p:cNvPr>
              <p:cNvSpPr txBox="1"/>
              <p:nvPr/>
            </p:nvSpPr>
            <p:spPr>
              <a:xfrm>
                <a:off x="7055871" y="2318970"/>
                <a:ext cx="1732626" cy="1015663"/>
              </a:xfrm>
              <a:prstGeom prst="rect">
                <a:avLst/>
              </a:prstGeom>
              <a:noFill/>
            </p:spPr>
            <p:txBody>
              <a:bodyPr wrap="square" rtlCol="0">
                <a:spAutoFit/>
              </a:bodyPr>
              <a:lstStyle/>
              <a:p>
                <a:pPr algn="ctr"/>
                <a:r>
                  <a:rPr lang="en-US" sz="1500">
                    <a:solidFill>
                      <a:schemeClr val="accent2">
                        <a:lumMod val="50000"/>
                      </a:schemeClr>
                    </a:solidFill>
                    <a:latin typeface="Segoe UI" panose="020B0502040204020203" pitchFamily="34" charset="0"/>
                    <a:cs typeface="Segoe UI" panose="020B0502040204020203" pitchFamily="34" charset="0"/>
                  </a:rPr>
                  <a:t>Quantify each GR metric and the combined effect of all GR metrics </a:t>
                </a:r>
              </a:p>
            </p:txBody>
          </p:sp>
        </p:grpSp>
        <p:grpSp>
          <p:nvGrpSpPr>
            <p:cNvPr id="31" name="Group 30">
              <a:extLst>
                <a:ext uri="{FF2B5EF4-FFF2-40B4-BE49-F238E27FC236}">
                  <a16:creationId xmlns:a16="http://schemas.microsoft.com/office/drawing/2014/main" id="{F76DE80D-EECD-6C77-51FC-28C8BA2BED7D}"/>
                </a:ext>
              </a:extLst>
            </p:cNvPr>
            <p:cNvGrpSpPr/>
            <p:nvPr/>
          </p:nvGrpSpPr>
          <p:grpSpPr>
            <a:xfrm>
              <a:off x="4161362" y="2165366"/>
              <a:ext cx="2894509" cy="1325880"/>
              <a:chOff x="4161362" y="2165366"/>
              <a:chExt cx="2894509" cy="1325880"/>
            </a:xfrm>
          </p:grpSpPr>
          <p:sp>
            <p:nvSpPr>
              <p:cNvPr id="17" name="Arrow: Pentagon 16">
                <a:extLst>
                  <a:ext uri="{FF2B5EF4-FFF2-40B4-BE49-F238E27FC236}">
                    <a16:creationId xmlns:a16="http://schemas.microsoft.com/office/drawing/2014/main" id="{3DE30343-8D3E-BED4-0043-09B6C173E114}"/>
                  </a:ext>
                </a:extLst>
              </p:cNvPr>
              <p:cNvSpPr/>
              <p:nvPr/>
            </p:nvSpPr>
            <p:spPr>
              <a:xfrm>
                <a:off x="4161362" y="2165366"/>
                <a:ext cx="2894509" cy="1325880"/>
              </a:xfrm>
              <a:prstGeom prst="homePlate">
                <a:avLst/>
              </a:prstGeom>
              <a:solidFill>
                <a:schemeClr val="accent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23E03B5E-0938-C6AD-6C7D-C8A48876BCA9}"/>
                  </a:ext>
                </a:extLst>
              </p:cNvPr>
              <p:cNvSpPr txBox="1"/>
              <p:nvPr/>
            </p:nvSpPr>
            <p:spPr>
              <a:xfrm>
                <a:off x="4700812" y="2401746"/>
                <a:ext cx="1847441" cy="784830"/>
              </a:xfrm>
              <a:prstGeom prst="rect">
                <a:avLst/>
              </a:prstGeom>
              <a:noFill/>
            </p:spPr>
            <p:txBody>
              <a:bodyPr wrap="square" rtlCol="0">
                <a:spAutoFit/>
              </a:bodyPr>
              <a:lstStyle/>
              <a:p>
                <a:pPr algn="ctr"/>
                <a:r>
                  <a:rPr lang="en-US" sz="1500">
                    <a:solidFill>
                      <a:schemeClr val="bg1"/>
                    </a:solidFill>
                    <a:latin typeface="Segoe UI" panose="020B0502040204020203" pitchFamily="34" charset="0"/>
                    <a:cs typeface="Segoe UI" panose="020B0502040204020203" pitchFamily="34" charset="0"/>
                  </a:rPr>
                  <a:t>Establish meaningful GR metrics </a:t>
                </a:r>
              </a:p>
            </p:txBody>
          </p:sp>
        </p:grpSp>
        <p:grpSp>
          <p:nvGrpSpPr>
            <p:cNvPr id="10" name="Group 9">
              <a:extLst>
                <a:ext uri="{FF2B5EF4-FFF2-40B4-BE49-F238E27FC236}">
                  <a16:creationId xmlns:a16="http://schemas.microsoft.com/office/drawing/2014/main" id="{FDB8E785-A465-617C-5116-317751AFEC0F}"/>
                </a:ext>
              </a:extLst>
            </p:cNvPr>
            <p:cNvGrpSpPr/>
            <p:nvPr/>
          </p:nvGrpSpPr>
          <p:grpSpPr>
            <a:xfrm>
              <a:off x="1932310" y="2165366"/>
              <a:ext cx="2894509" cy="1325880"/>
              <a:chOff x="-48305" y="2135107"/>
              <a:chExt cx="2703465" cy="939552"/>
            </a:xfrm>
            <a:solidFill>
              <a:schemeClr val="accent1">
                <a:lumMod val="75000"/>
              </a:schemeClr>
            </a:solidFill>
          </p:grpSpPr>
          <p:sp>
            <p:nvSpPr>
              <p:cNvPr id="15" name="Arrow: Pentagon 14">
                <a:extLst>
                  <a:ext uri="{FF2B5EF4-FFF2-40B4-BE49-F238E27FC236}">
                    <a16:creationId xmlns:a16="http://schemas.microsoft.com/office/drawing/2014/main" id="{F7307E3E-8AC8-FD97-6937-05A31C54C49E}"/>
                  </a:ext>
                </a:extLst>
              </p:cNvPr>
              <p:cNvSpPr/>
              <p:nvPr/>
            </p:nvSpPr>
            <p:spPr>
              <a:xfrm>
                <a:off x="-48305" y="2135107"/>
                <a:ext cx="2703465" cy="939552"/>
              </a:xfrm>
              <a:prstGeom prst="homePlate">
                <a:avLst>
                  <a:gd name="adj" fmla="val 50000"/>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CF66B390-B08F-B3CE-2634-A7CFC465C282}"/>
                  </a:ext>
                </a:extLst>
              </p:cNvPr>
              <p:cNvSpPr txBox="1"/>
              <p:nvPr/>
            </p:nvSpPr>
            <p:spPr>
              <a:xfrm>
                <a:off x="518499" y="2269250"/>
                <a:ext cx="1788746" cy="719724"/>
              </a:xfrm>
              <a:prstGeom prst="rect">
                <a:avLst/>
              </a:prstGeom>
              <a:noFill/>
            </p:spPr>
            <p:txBody>
              <a:bodyPr wrap="square" rtlCol="0">
                <a:spAutoFit/>
              </a:bodyPr>
              <a:lstStyle/>
              <a:p>
                <a:pPr algn="ctr"/>
                <a:r>
                  <a:rPr lang="en-US" sz="1500">
                    <a:solidFill>
                      <a:schemeClr val="bg1"/>
                    </a:solidFill>
                    <a:latin typeface="Segoe UI" panose="020B0502040204020203" pitchFamily="34" charset="0"/>
                    <a:cs typeface="Segoe UI" panose="020B0502040204020203" pitchFamily="34" charset="0"/>
                  </a:rPr>
                  <a:t>Identify primary and secondary construction activities</a:t>
                </a:r>
              </a:p>
            </p:txBody>
          </p:sp>
        </p:grpSp>
        <p:grpSp>
          <p:nvGrpSpPr>
            <p:cNvPr id="11" name="Group 10">
              <a:extLst>
                <a:ext uri="{FF2B5EF4-FFF2-40B4-BE49-F238E27FC236}">
                  <a16:creationId xmlns:a16="http://schemas.microsoft.com/office/drawing/2014/main" id="{D689E4B1-B98F-B137-FFD3-5FD37EB80B97}"/>
                </a:ext>
              </a:extLst>
            </p:cNvPr>
            <p:cNvGrpSpPr/>
            <p:nvPr/>
          </p:nvGrpSpPr>
          <p:grpSpPr>
            <a:xfrm>
              <a:off x="503816" y="2165366"/>
              <a:ext cx="2102395" cy="1325879"/>
              <a:chOff x="569035" y="2135047"/>
              <a:chExt cx="1941391" cy="935378"/>
            </a:xfrm>
          </p:grpSpPr>
          <p:sp>
            <p:nvSpPr>
              <p:cNvPr id="13" name="Arrow: Pentagon 12">
                <a:extLst>
                  <a:ext uri="{FF2B5EF4-FFF2-40B4-BE49-F238E27FC236}">
                    <a16:creationId xmlns:a16="http://schemas.microsoft.com/office/drawing/2014/main" id="{D8A25EB7-EC9D-3077-4A69-099EC772130A}"/>
                  </a:ext>
                </a:extLst>
              </p:cNvPr>
              <p:cNvSpPr/>
              <p:nvPr/>
            </p:nvSpPr>
            <p:spPr>
              <a:xfrm>
                <a:off x="612389" y="2135047"/>
                <a:ext cx="1898037" cy="935378"/>
              </a:xfrm>
              <a:prstGeom prst="homePlate">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ABFAFBD0-C7BE-5C0D-F6A8-832A93086B35}"/>
                  </a:ext>
                </a:extLst>
              </p:cNvPr>
              <p:cNvSpPr txBox="1"/>
              <p:nvPr/>
            </p:nvSpPr>
            <p:spPr>
              <a:xfrm>
                <a:off x="569035" y="2308550"/>
                <a:ext cx="1553671" cy="651389"/>
              </a:xfrm>
              <a:prstGeom prst="rect">
                <a:avLst/>
              </a:prstGeom>
              <a:noFill/>
            </p:spPr>
            <p:txBody>
              <a:bodyPr wrap="square" rtlCol="0">
                <a:spAutoFit/>
              </a:bodyPr>
              <a:lstStyle/>
              <a:p>
                <a:pPr algn="ctr"/>
                <a:r>
                  <a:rPr lang="en-US">
                    <a:solidFill>
                      <a:schemeClr val="bg1"/>
                    </a:solidFill>
                    <a:latin typeface="Segoe UI" panose="020B0502040204020203" pitchFamily="34" charset="0"/>
                    <a:cs typeface="Segoe UI" panose="020B0502040204020203" pitchFamily="34" charset="0"/>
                  </a:rPr>
                  <a:t>Baseline Construction Conditions</a:t>
                </a:r>
              </a:p>
            </p:txBody>
          </p:sp>
        </p:grpSp>
      </p:grpSp>
      <p:sp>
        <p:nvSpPr>
          <p:cNvPr id="20" name="Text Placeholder 19">
            <a:extLst>
              <a:ext uri="{FF2B5EF4-FFF2-40B4-BE49-F238E27FC236}">
                <a16:creationId xmlns:a16="http://schemas.microsoft.com/office/drawing/2014/main" id="{A82635E5-901C-A688-D40B-1759718DF57C}"/>
              </a:ext>
            </a:extLst>
          </p:cNvPr>
          <p:cNvSpPr>
            <a:spLocks noGrp="1"/>
          </p:cNvSpPr>
          <p:nvPr>
            <p:ph type="body" sz="quarter" idx="10"/>
          </p:nvPr>
        </p:nvSpPr>
        <p:spPr>
          <a:xfrm>
            <a:off x="612647" y="5220775"/>
            <a:ext cx="11133876" cy="1384996"/>
          </a:xfrm>
          <a:solidFill>
            <a:schemeClr val="accent5">
              <a:lumMod val="20000"/>
              <a:lumOff val="80000"/>
            </a:schemeClr>
          </a:solidFill>
          <a:ln w="12700">
            <a:solidFill>
              <a:schemeClr val="accent5">
                <a:lumMod val="50000"/>
              </a:schemeClr>
            </a:solidFill>
          </a:ln>
        </p:spPr>
        <p:txBody>
          <a:bodyPr/>
          <a:lstStyle/>
          <a:p>
            <a:pPr marL="0" indent="0">
              <a:buNone/>
            </a:pPr>
            <a:r>
              <a:rPr lang="en-US" sz="2000" b="1">
                <a:solidFill>
                  <a:schemeClr val="accent5">
                    <a:lumMod val="50000"/>
                  </a:schemeClr>
                </a:solidFill>
                <a:effectLst/>
                <a:latin typeface="Segoe UI" panose="020B0502040204020203" pitchFamily="34" charset="0"/>
                <a:ea typeface="Segoe UI" panose="020B0502040204020203" pitchFamily="34" charset="0"/>
                <a:cs typeface="Times New Roman" panose="02020603050405020304" pitchFamily="18" charset="0"/>
              </a:rPr>
              <a:t> Basis for Baseline Construction </a:t>
            </a:r>
            <a:r>
              <a:rPr lang="en-US" sz="2000" b="1">
                <a:solidFill>
                  <a:schemeClr val="accent5">
                    <a:lumMod val="50000"/>
                  </a:schemeClr>
                </a:solidFill>
                <a:latin typeface="Segoe UI" panose="020B0502040204020203" pitchFamily="34" charset="0"/>
                <a:ea typeface="Segoe UI" panose="020B0502040204020203" pitchFamily="34" charset="0"/>
                <a:cs typeface="Times New Roman" panose="02020603050405020304" pitchFamily="18" charset="0"/>
              </a:rPr>
              <a:t>Conditions</a:t>
            </a:r>
          </a:p>
          <a:p>
            <a:pPr marL="398463" lvl="1">
              <a:spcAft>
                <a:spcPts val="600"/>
              </a:spcAft>
              <a:buFont typeface="Arial" panose="020B0604020202020204" pitchFamily="34" charset="0"/>
              <a:buChar char="•"/>
            </a:pPr>
            <a:r>
              <a:rPr lang="en-US" sz="1800">
                <a:solidFill>
                  <a:schemeClr val="accent5">
                    <a:lumMod val="50000"/>
                  </a:schemeClr>
                </a:solidFill>
                <a:latin typeface="Segoe UI" panose="020B0502040204020203" pitchFamily="34" charset="0"/>
                <a:ea typeface="Segoe UI" panose="020B0502040204020203" pitchFamily="34" charset="0"/>
                <a:cs typeface="Times New Roman" panose="02020603050405020304" pitchFamily="18" charset="0"/>
              </a:rPr>
              <a:t>Construction conditions achievable by ALL contractors</a:t>
            </a:r>
          </a:p>
          <a:p>
            <a:pPr marL="398463" lvl="1">
              <a:spcAft>
                <a:spcPts val="600"/>
              </a:spcAft>
              <a:buFont typeface="Arial" panose="020B0604020202020204" pitchFamily="34" charset="0"/>
              <a:buChar char="•"/>
            </a:pPr>
            <a:r>
              <a:rPr lang="en-US" sz="1800">
                <a:solidFill>
                  <a:schemeClr val="accent5">
                    <a:lumMod val="50000"/>
                  </a:schemeClr>
                </a:solidFill>
                <a:latin typeface="Segoe UI" panose="020B0502040204020203" pitchFamily="34" charset="0"/>
                <a:ea typeface="Segoe UI" panose="020B0502040204020203" pitchFamily="34" charset="0"/>
                <a:cs typeface="Times New Roman" panose="02020603050405020304" pitchFamily="18" charset="0"/>
              </a:rPr>
              <a:t>U</a:t>
            </a:r>
            <a:r>
              <a:rPr lang="en-US" sz="1800">
                <a:solidFill>
                  <a:schemeClr val="accent5">
                    <a:lumMod val="50000"/>
                  </a:schemeClr>
                </a:solidFill>
                <a:effectLst/>
                <a:latin typeface="Segoe UI" panose="020B0502040204020203" pitchFamily="34" charset="0"/>
                <a:ea typeface="Segoe UI" panose="020B0502040204020203" pitchFamily="34" charset="0"/>
                <a:cs typeface="Times New Roman" panose="02020603050405020304" pitchFamily="18" charset="0"/>
              </a:rPr>
              <a:t>se of equipment at EPA’s Tier 2 or lower engine (i.e., all equipment manufactured before 2010)</a:t>
            </a:r>
          </a:p>
        </p:txBody>
      </p:sp>
      <p:sp>
        <p:nvSpPr>
          <p:cNvPr id="51" name="Title 11">
            <a:extLst>
              <a:ext uri="{FF2B5EF4-FFF2-40B4-BE49-F238E27FC236}">
                <a16:creationId xmlns:a16="http://schemas.microsoft.com/office/drawing/2014/main" id="{BE455BBE-29D0-8982-C046-5657571203B6}"/>
              </a:ext>
            </a:extLst>
          </p:cNvPr>
          <p:cNvSpPr>
            <a:spLocks noGrp="1"/>
          </p:cNvSpPr>
          <p:nvPr>
            <p:ph type="title"/>
          </p:nvPr>
        </p:nvSpPr>
        <p:spPr>
          <a:xfrm>
            <a:off x="612648" y="944727"/>
            <a:ext cx="10972800" cy="685800"/>
          </a:xfrm>
        </p:spPr>
        <p:txBody>
          <a:bodyPr/>
          <a:lstStyle/>
          <a:p>
            <a:r>
              <a:rPr lang="en-US" sz="3600"/>
              <a:t>Baseline Environmental Footprint (Step 1)</a:t>
            </a:r>
          </a:p>
        </p:txBody>
      </p:sp>
      <p:grpSp>
        <p:nvGrpSpPr>
          <p:cNvPr id="5" name="Group 4">
            <a:extLst>
              <a:ext uri="{FF2B5EF4-FFF2-40B4-BE49-F238E27FC236}">
                <a16:creationId xmlns:a16="http://schemas.microsoft.com/office/drawing/2014/main" id="{71AB5483-38EF-78D5-A4AD-E4284445D148}"/>
              </a:ext>
            </a:extLst>
          </p:cNvPr>
          <p:cNvGrpSpPr/>
          <p:nvPr/>
        </p:nvGrpSpPr>
        <p:grpSpPr>
          <a:xfrm>
            <a:off x="1547932" y="3107617"/>
            <a:ext cx="2808372" cy="1775478"/>
            <a:chOff x="1110175" y="3031242"/>
            <a:chExt cx="3110531" cy="1655836"/>
          </a:xfrm>
        </p:grpSpPr>
        <p:sp>
          <p:nvSpPr>
            <p:cNvPr id="55" name="TextBox 54">
              <a:extLst>
                <a:ext uri="{FF2B5EF4-FFF2-40B4-BE49-F238E27FC236}">
                  <a16:creationId xmlns:a16="http://schemas.microsoft.com/office/drawing/2014/main" id="{B0DDA991-04A7-FD77-3E7B-77C9255ED91E}"/>
                </a:ext>
              </a:extLst>
            </p:cNvPr>
            <p:cNvSpPr txBox="1"/>
            <p:nvPr/>
          </p:nvSpPr>
          <p:spPr>
            <a:xfrm>
              <a:off x="1110175" y="3294950"/>
              <a:ext cx="3110531" cy="1392128"/>
            </a:xfrm>
            <a:prstGeom prst="rect">
              <a:avLst/>
            </a:prstGeom>
            <a:noFill/>
            <a:ln w="19050">
              <a:solidFill>
                <a:schemeClr val="accent2">
                  <a:lumMod val="75000"/>
                </a:schemeClr>
              </a:solidFill>
            </a:ln>
          </p:spPr>
          <p:txBody>
            <a:bodyPr wrap="square" rtlCol="0">
              <a:spAutoFit/>
            </a:bodyPr>
            <a:lstStyle/>
            <a:p>
              <a:r>
                <a:rPr lang="en-US" sz="1300" b="1">
                  <a:solidFill>
                    <a:srgbClr val="5A5A5A"/>
                  </a:solidFill>
                  <a:latin typeface="Segoe UI" panose="020B0502040204020203" pitchFamily="34" charset="0"/>
                  <a:cs typeface="Segoe UI" panose="020B0502040204020203" pitchFamily="34" charset="0"/>
                </a:rPr>
                <a:t>Primary: </a:t>
              </a:r>
              <a:r>
                <a:rPr lang="en-US" sz="1300">
                  <a:solidFill>
                    <a:srgbClr val="5A5A5A"/>
                  </a:solidFill>
                  <a:latin typeface="Segoe UI" panose="020B0502040204020203" pitchFamily="34" charset="0"/>
                  <a:cs typeface="Segoe UI" panose="020B0502040204020203" pitchFamily="34" charset="0"/>
                </a:rPr>
                <a:t>dredging/excavation, transloading, transportation, off-site disposal, material transportation and placement, structural work</a:t>
              </a:r>
            </a:p>
            <a:p>
              <a:r>
                <a:rPr lang="en-US" sz="1300" b="1">
                  <a:solidFill>
                    <a:srgbClr val="5A5A5A"/>
                  </a:solidFill>
                  <a:latin typeface="Segoe UI" panose="020B0502040204020203" pitchFamily="34" charset="0"/>
                  <a:cs typeface="Segoe UI" panose="020B0502040204020203" pitchFamily="34" charset="0"/>
                </a:rPr>
                <a:t>Secondary: </a:t>
              </a:r>
              <a:r>
                <a:rPr lang="en-US" sz="1300">
                  <a:solidFill>
                    <a:srgbClr val="5A5A5A"/>
                  </a:solidFill>
                  <a:latin typeface="Segoe UI" panose="020B0502040204020203" pitchFamily="34" charset="0"/>
                  <a:cs typeface="Segoe UI" panose="020B0502040204020203" pitchFamily="34" charset="0"/>
                </a:rPr>
                <a:t>site prep, surveying, environmental compliance sampling, site closure</a:t>
              </a:r>
              <a:endParaRPr lang="en-US" sz="1300">
                <a:solidFill>
                  <a:srgbClr val="5A5A5A"/>
                </a:solidFill>
                <a:highlight>
                  <a:srgbClr val="FFFF00"/>
                </a:highlight>
                <a:latin typeface="Segoe UI" panose="020B0502040204020203" pitchFamily="34" charset="0"/>
                <a:cs typeface="Segoe UI" panose="020B0502040204020203" pitchFamily="34" charset="0"/>
              </a:endParaRPr>
            </a:p>
          </p:txBody>
        </p:sp>
        <p:sp>
          <p:nvSpPr>
            <p:cNvPr id="4" name="Arrow: Down 3">
              <a:extLst>
                <a:ext uri="{FF2B5EF4-FFF2-40B4-BE49-F238E27FC236}">
                  <a16:creationId xmlns:a16="http://schemas.microsoft.com/office/drawing/2014/main" id="{095127DE-2601-CC96-1EA8-CEACF54A8035}"/>
                </a:ext>
              </a:extLst>
            </p:cNvPr>
            <p:cNvSpPr/>
            <p:nvPr/>
          </p:nvSpPr>
          <p:spPr>
            <a:xfrm>
              <a:off x="2861367" y="3031242"/>
              <a:ext cx="186116" cy="251210"/>
            </a:xfrm>
            <a:prstGeom prst="downArrow">
              <a:avLst/>
            </a:prstGeom>
            <a:solidFill>
              <a:schemeClr val="accent2">
                <a:lumMod val="75000"/>
              </a:schemeClr>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6A22EEF-E870-709C-C60F-C5D65CA04722}"/>
              </a:ext>
            </a:extLst>
          </p:cNvPr>
          <p:cNvGrpSpPr/>
          <p:nvPr/>
        </p:nvGrpSpPr>
        <p:grpSpPr>
          <a:xfrm>
            <a:off x="4691482" y="3107617"/>
            <a:ext cx="2011838" cy="1465010"/>
            <a:chOff x="4586807" y="3032643"/>
            <a:chExt cx="2011838" cy="1465010"/>
          </a:xfrm>
        </p:grpSpPr>
        <p:sp>
          <p:nvSpPr>
            <p:cNvPr id="56" name="TextBox 55">
              <a:extLst>
                <a:ext uri="{FF2B5EF4-FFF2-40B4-BE49-F238E27FC236}">
                  <a16:creationId xmlns:a16="http://schemas.microsoft.com/office/drawing/2014/main" id="{AEFEDE5A-464E-90DB-0172-9732C961D94C}"/>
                </a:ext>
              </a:extLst>
            </p:cNvPr>
            <p:cNvSpPr txBox="1"/>
            <p:nvPr/>
          </p:nvSpPr>
          <p:spPr>
            <a:xfrm>
              <a:off x="4586807" y="3605101"/>
              <a:ext cx="2011838" cy="892552"/>
            </a:xfrm>
            <a:prstGeom prst="rect">
              <a:avLst/>
            </a:prstGeom>
            <a:noFill/>
            <a:ln w="19050">
              <a:solidFill>
                <a:schemeClr val="accent2">
                  <a:lumMod val="60000"/>
                  <a:lumOff val="40000"/>
                </a:schemeClr>
              </a:solidFill>
            </a:ln>
          </p:spPr>
          <p:txBody>
            <a:bodyPr wrap="square" rtlCol="0">
              <a:spAutoFit/>
            </a:bodyPr>
            <a:lstStyle/>
            <a:p>
              <a:r>
                <a:rPr lang="en-US" sz="1300" b="1">
                  <a:solidFill>
                    <a:srgbClr val="5A5A5A"/>
                  </a:solidFill>
                  <a:latin typeface="Segoe UI" panose="020B0502040204020203" pitchFamily="34" charset="0"/>
                  <a:cs typeface="Segoe UI" panose="020B0502040204020203" pitchFamily="34" charset="0"/>
                </a:rPr>
                <a:t>Eight Air Constituents:</a:t>
              </a:r>
            </a:p>
            <a:p>
              <a:r>
                <a:rPr lang="en-US" sz="1300">
                  <a:solidFill>
                    <a:srgbClr val="5A5A5A"/>
                  </a:solidFill>
                  <a:latin typeface="Segoe UI" panose="020B0502040204020203" pitchFamily="34" charset="0"/>
                  <a:cs typeface="Segoe UI" panose="020B0502040204020203" pitchFamily="34" charset="0"/>
                </a:rPr>
                <a:t>HCs, VOCs, CO, NOx, PM</a:t>
              </a:r>
              <a:r>
                <a:rPr lang="en-US" sz="1300" baseline="-25000">
                  <a:solidFill>
                    <a:srgbClr val="5A5A5A"/>
                  </a:solidFill>
                  <a:latin typeface="Segoe UI" panose="020B0502040204020203" pitchFamily="34" charset="0"/>
                  <a:cs typeface="Segoe UI" panose="020B0502040204020203" pitchFamily="34" charset="0"/>
                </a:rPr>
                <a:t>10</a:t>
              </a:r>
              <a:r>
                <a:rPr lang="en-US" sz="1300">
                  <a:solidFill>
                    <a:srgbClr val="5A5A5A"/>
                  </a:solidFill>
                  <a:latin typeface="Segoe UI" panose="020B0502040204020203" pitchFamily="34" charset="0"/>
                  <a:cs typeface="Segoe UI" panose="020B0502040204020203" pitchFamily="34" charset="0"/>
                </a:rPr>
                <a:t>, PM</a:t>
              </a:r>
              <a:r>
                <a:rPr lang="en-US" sz="1300" baseline="-25000">
                  <a:solidFill>
                    <a:srgbClr val="5A5A5A"/>
                  </a:solidFill>
                  <a:latin typeface="Segoe UI" panose="020B0502040204020203" pitchFamily="34" charset="0"/>
                  <a:cs typeface="Segoe UI" panose="020B0502040204020203" pitchFamily="34" charset="0"/>
                </a:rPr>
                <a:t>2.5</a:t>
              </a:r>
              <a:r>
                <a:rPr lang="en-US" sz="1300">
                  <a:solidFill>
                    <a:srgbClr val="5A5A5A"/>
                  </a:solidFill>
                  <a:latin typeface="Segoe UI" panose="020B0502040204020203" pitchFamily="34" charset="0"/>
                  <a:cs typeface="Segoe UI" panose="020B0502040204020203" pitchFamily="34" charset="0"/>
                </a:rPr>
                <a:t>, SO</a:t>
              </a:r>
              <a:r>
                <a:rPr lang="en-US" sz="1300" baseline="-25000">
                  <a:solidFill>
                    <a:srgbClr val="5A5A5A"/>
                  </a:solidFill>
                  <a:latin typeface="Segoe UI" panose="020B0502040204020203" pitchFamily="34" charset="0"/>
                  <a:cs typeface="Segoe UI" panose="020B0502040204020203" pitchFamily="34" charset="0"/>
                </a:rPr>
                <a:t>2</a:t>
              </a:r>
              <a:r>
                <a:rPr lang="en-US" sz="1300">
                  <a:solidFill>
                    <a:srgbClr val="5A5A5A"/>
                  </a:solidFill>
                  <a:latin typeface="Segoe UI" panose="020B0502040204020203" pitchFamily="34" charset="0"/>
                  <a:cs typeface="Segoe UI" panose="020B0502040204020203" pitchFamily="34" charset="0"/>
                </a:rPr>
                <a:t>, CO</a:t>
              </a:r>
              <a:r>
                <a:rPr lang="en-US" sz="1300" baseline="-25000">
                  <a:solidFill>
                    <a:srgbClr val="5A5A5A"/>
                  </a:solidFill>
                  <a:latin typeface="Segoe UI" panose="020B0502040204020203" pitchFamily="34" charset="0"/>
                  <a:cs typeface="Segoe UI" panose="020B0502040204020203" pitchFamily="34" charset="0"/>
                </a:rPr>
                <a:t>2</a:t>
              </a:r>
              <a:r>
                <a:rPr lang="en-US" sz="1300">
                  <a:solidFill>
                    <a:srgbClr val="5A5A5A"/>
                  </a:solidFill>
                  <a:latin typeface="Segoe UI" panose="020B0502040204020203" pitchFamily="34" charset="0"/>
                  <a:cs typeface="Segoe UI" panose="020B0502040204020203" pitchFamily="34" charset="0"/>
                </a:rPr>
                <a:t> (key GHG)</a:t>
              </a:r>
            </a:p>
          </p:txBody>
        </p:sp>
        <p:sp>
          <p:nvSpPr>
            <p:cNvPr id="6" name="Arrow: Down 5">
              <a:extLst>
                <a:ext uri="{FF2B5EF4-FFF2-40B4-BE49-F238E27FC236}">
                  <a16:creationId xmlns:a16="http://schemas.microsoft.com/office/drawing/2014/main" id="{20E64A24-F7BB-07D6-8FAA-C4FE30D5A53A}"/>
                </a:ext>
              </a:extLst>
            </p:cNvPr>
            <p:cNvSpPr/>
            <p:nvPr/>
          </p:nvSpPr>
          <p:spPr>
            <a:xfrm>
              <a:off x="5471259" y="3032643"/>
              <a:ext cx="192671" cy="565322"/>
            </a:xfrm>
            <a:prstGeom prst="downArrow">
              <a:avLst/>
            </a:prstGeom>
            <a:solidFill>
              <a:schemeClr val="accent2">
                <a:lumMod val="60000"/>
                <a:lumOff val="40000"/>
              </a:schemeClr>
            </a:solidFill>
            <a:ln w="190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00"/>
            </a:p>
          </p:txBody>
        </p:sp>
      </p:grpSp>
      <p:grpSp>
        <p:nvGrpSpPr>
          <p:cNvPr id="9" name="Group 8">
            <a:extLst>
              <a:ext uri="{FF2B5EF4-FFF2-40B4-BE49-F238E27FC236}">
                <a16:creationId xmlns:a16="http://schemas.microsoft.com/office/drawing/2014/main" id="{1B3F1EAE-8505-9163-853E-629E11BCFA3B}"/>
              </a:ext>
            </a:extLst>
          </p:cNvPr>
          <p:cNvGrpSpPr/>
          <p:nvPr/>
        </p:nvGrpSpPr>
        <p:grpSpPr>
          <a:xfrm>
            <a:off x="6923495" y="3107617"/>
            <a:ext cx="2579320" cy="1714796"/>
            <a:chOff x="6898642" y="3025505"/>
            <a:chExt cx="2579320" cy="1714796"/>
          </a:xfrm>
        </p:grpSpPr>
        <p:sp>
          <p:nvSpPr>
            <p:cNvPr id="57" name="TextBox 56">
              <a:extLst>
                <a:ext uri="{FF2B5EF4-FFF2-40B4-BE49-F238E27FC236}">
                  <a16:creationId xmlns:a16="http://schemas.microsoft.com/office/drawing/2014/main" id="{276C578E-8B27-BB4D-F888-BC7386C09159}"/>
                </a:ext>
              </a:extLst>
            </p:cNvPr>
            <p:cNvSpPr txBox="1"/>
            <p:nvPr/>
          </p:nvSpPr>
          <p:spPr>
            <a:xfrm>
              <a:off x="6898642" y="3847749"/>
              <a:ext cx="2579320" cy="892552"/>
            </a:xfrm>
            <a:prstGeom prst="rect">
              <a:avLst/>
            </a:prstGeom>
            <a:noFill/>
            <a:ln w="19050">
              <a:solidFill>
                <a:schemeClr val="accent2">
                  <a:lumMod val="40000"/>
                  <a:lumOff val="60000"/>
                </a:schemeClr>
              </a:solidFill>
            </a:ln>
          </p:spPr>
          <p:txBody>
            <a:bodyPr wrap="square" rtlCol="0">
              <a:spAutoFit/>
            </a:bodyPr>
            <a:lstStyle/>
            <a:p>
              <a:pPr marL="171450" indent="-171450">
                <a:buFont typeface="Arial" panose="020B0604020202020204" pitchFamily="34" charset="0"/>
                <a:buChar char="•"/>
              </a:pPr>
              <a:r>
                <a:rPr lang="en-US" sz="1300">
                  <a:solidFill>
                    <a:srgbClr val="5A5A5A"/>
                  </a:solidFill>
                  <a:latin typeface="Segoe UI" panose="020B0502040204020203" pitchFamily="34" charset="0"/>
                  <a:cs typeface="Segoe UI" panose="020B0502040204020203" pitchFamily="34" charset="0"/>
                </a:rPr>
                <a:t>Emission factors </a:t>
              </a:r>
              <a:r>
                <a:rPr lang="en-US" sz="1300">
                  <a:solidFill>
                    <a:srgbClr val="5A5A5A"/>
                  </a:solidFill>
                  <a:effectLst/>
                  <a:latin typeface="Segoe UI" panose="020B0502040204020203" pitchFamily="34" charset="0"/>
                  <a:ea typeface="Segoe UI" panose="020B0502040204020203" pitchFamily="34" charset="0"/>
                  <a:cs typeface="Times New Roman" panose="02020603050405020304" pitchFamily="18" charset="0"/>
                </a:rPr>
                <a:t>through EPA’s Tier System</a:t>
              </a:r>
            </a:p>
            <a:p>
              <a:pPr marL="171450" indent="-171450">
                <a:buFont typeface="Arial" panose="020B0604020202020204" pitchFamily="34" charset="0"/>
                <a:buChar char="•"/>
              </a:pPr>
              <a:r>
                <a:rPr lang="en-US" sz="1300">
                  <a:solidFill>
                    <a:srgbClr val="5A5A5A"/>
                  </a:solidFill>
                  <a:latin typeface="Segoe UI" panose="020B0502040204020203" pitchFamily="34" charset="0"/>
                  <a:cs typeface="Times New Roman" panose="02020603050405020304" pitchFamily="18" charset="0"/>
                </a:rPr>
                <a:t>Primarily fossil fuel consumption (ULS diesel fuel)</a:t>
              </a:r>
              <a:endParaRPr lang="en-US" sz="1300">
                <a:solidFill>
                  <a:srgbClr val="5A5A5A"/>
                </a:solidFill>
                <a:latin typeface="Segoe UI" panose="020B0502040204020203" pitchFamily="34" charset="0"/>
                <a:cs typeface="Segoe UI" panose="020B0502040204020203" pitchFamily="34" charset="0"/>
              </a:endParaRPr>
            </a:p>
          </p:txBody>
        </p:sp>
        <p:sp>
          <p:nvSpPr>
            <p:cNvPr id="7" name="Arrow: Down 6">
              <a:extLst>
                <a:ext uri="{FF2B5EF4-FFF2-40B4-BE49-F238E27FC236}">
                  <a16:creationId xmlns:a16="http://schemas.microsoft.com/office/drawing/2014/main" id="{98F91729-822A-9F15-F450-836B9D23F6B7}"/>
                </a:ext>
              </a:extLst>
            </p:cNvPr>
            <p:cNvSpPr/>
            <p:nvPr/>
          </p:nvSpPr>
          <p:spPr>
            <a:xfrm>
              <a:off x="7930580" y="3025505"/>
              <a:ext cx="192671" cy="806989"/>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00"/>
            </a:p>
          </p:txBody>
        </p:sp>
      </p:grpSp>
    </p:spTree>
    <p:extLst>
      <p:ext uri="{BB962C8B-B14F-4D97-AF65-F5344CB8AC3E}">
        <p14:creationId xmlns:p14="http://schemas.microsoft.com/office/powerpoint/2010/main" val="28224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75D3D0-1AFA-268E-76F4-20E68A5A75FC}"/>
              </a:ext>
            </a:extLst>
          </p:cNvPr>
          <p:cNvGrpSpPr/>
          <p:nvPr/>
        </p:nvGrpSpPr>
        <p:grpSpPr>
          <a:xfrm>
            <a:off x="562310" y="1786284"/>
            <a:ext cx="9702261" cy="1325882"/>
            <a:chOff x="566295" y="1891341"/>
            <a:chExt cx="9702261" cy="1325882"/>
          </a:xfrm>
        </p:grpSpPr>
        <p:grpSp>
          <p:nvGrpSpPr>
            <p:cNvPr id="7" name="Group 6">
              <a:extLst>
                <a:ext uri="{FF2B5EF4-FFF2-40B4-BE49-F238E27FC236}">
                  <a16:creationId xmlns:a16="http://schemas.microsoft.com/office/drawing/2014/main" id="{6273A249-5DC1-8657-0DD7-8E4131BF252E}"/>
                </a:ext>
              </a:extLst>
            </p:cNvPr>
            <p:cNvGrpSpPr/>
            <p:nvPr/>
          </p:nvGrpSpPr>
          <p:grpSpPr>
            <a:xfrm>
              <a:off x="7110732" y="1891341"/>
              <a:ext cx="3157824" cy="1325880"/>
              <a:chOff x="7110732" y="1891341"/>
              <a:chExt cx="3157824" cy="1325880"/>
            </a:xfrm>
          </p:grpSpPr>
          <p:sp>
            <p:nvSpPr>
              <p:cNvPr id="47" name="Arrow: Pentagon 46">
                <a:extLst>
                  <a:ext uri="{FF2B5EF4-FFF2-40B4-BE49-F238E27FC236}">
                    <a16:creationId xmlns:a16="http://schemas.microsoft.com/office/drawing/2014/main" id="{1FF92569-FD5D-A8F8-33A2-227FBED07825}"/>
                  </a:ext>
                </a:extLst>
              </p:cNvPr>
              <p:cNvSpPr/>
              <p:nvPr/>
            </p:nvSpPr>
            <p:spPr>
              <a:xfrm>
                <a:off x="7110732" y="1891341"/>
                <a:ext cx="3157824" cy="1325880"/>
              </a:xfrm>
              <a:prstGeom prst="homePlate">
                <a:avLst/>
              </a:prstGeom>
              <a:solidFill>
                <a:schemeClr val="accent3">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79D75C93-2251-A71C-5A66-BE90EA8EC2AC}"/>
                  </a:ext>
                </a:extLst>
              </p:cNvPr>
              <p:cNvSpPr txBox="1"/>
              <p:nvPr/>
            </p:nvSpPr>
            <p:spPr>
              <a:xfrm>
                <a:off x="7890936" y="2061839"/>
                <a:ext cx="1732626" cy="954107"/>
              </a:xfrm>
              <a:prstGeom prst="rect">
                <a:avLst/>
              </a:prstGeom>
              <a:noFill/>
            </p:spPr>
            <p:txBody>
              <a:bodyPr wrap="square" rtlCol="0">
                <a:spAutoFit/>
              </a:bodyPr>
              <a:lstStyle/>
              <a:p>
                <a:pPr algn="ctr"/>
                <a:r>
                  <a:rPr lang="en-US" sz="1400">
                    <a:solidFill>
                      <a:schemeClr val="accent3">
                        <a:lumMod val="50000"/>
                      </a:schemeClr>
                    </a:solidFill>
                    <a:latin typeface="Segoe UI" panose="020B0502040204020203" pitchFamily="34" charset="0"/>
                    <a:cs typeface="Segoe UI" panose="020B0502040204020203" pitchFamily="34" charset="0"/>
                  </a:rPr>
                  <a:t>Re-quantify GR metrics and the combined effect of all GR metrics </a:t>
                </a:r>
              </a:p>
            </p:txBody>
          </p:sp>
        </p:grpSp>
        <p:grpSp>
          <p:nvGrpSpPr>
            <p:cNvPr id="6" name="Group 5">
              <a:extLst>
                <a:ext uri="{FF2B5EF4-FFF2-40B4-BE49-F238E27FC236}">
                  <a16:creationId xmlns:a16="http://schemas.microsoft.com/office/drawing/2014/main" id="{B8400E39-78C7-0F49-97DE-A75ACDF69D8E}"/>
                </a:ext>
              </a:extLst>
            </p:cNvPr>
            <p:cNvGrpSpPr/>
            <p:nvPr/>
          </p:nvGrpSpPr>
          <p:grpSpPr>
            <a:xfrm>
              <a:off x="4477012" y="1891341"/>
              <a:ext cx="3347986" cy="1325880"/>
              <a:chOff x="4477012" y="1891341"/>
              <a:chExt cx="3347986" cy="1325880"/>
            </a:xfrm>
          </p:grpSpPr>
          <p:sp>
            <p:nvSpPr>
              <p:cNvPr id="45" name="Arrow: Pentagon 44">
                <a:extLst>
                  <a:ext uri="{FF2B5EF4-FFF2-40B4-BE49-F238E27FC236}">
                    <a16:creationId xmlns:a16="http://schemas.microsoft.com/office/drawing/2014/main" id="{42130E31-EE68-4B4B-C706-0E608C3F95B5}"/>
                  </a:ext>
                </a:extLst>
              </p:cNvPr>
              <p:cNvSpPr/>
              <p:nvPr/>
            </p:nvSpPr>
            <p:spPr>
              <a:xfrm>
                <a:off x="4477012" y="1891341"/>
                <a:ext cx="3347986" cy="1325880"/>
              </a:xfrm>
              <a:prstGeom prst="homePlat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44" name="TextBox 43">
                <a:extLst>
                  <a:ext uri="{FF2B5EF4-FFF2-40B4-BE49-F238E27FC236}">
                    <a16:creationId xmlns:a16="http://schemas.microsoft.com/office/drawing/2014/main" id="{3F1751BE-B508-2BC7-9D86-B491D6BC2E84}"/>
                  </a:ext>
                </a:extLst>
              </p:cNvPr>
              <p:cNvSpPr txBox="1"/>
              <p:nvPr/>
            </p:nvSpPr>
            <p:spPr>
              <a:xfrm>
                <a:off x="5199143" y="2061839"/>
                <a:ext cx="1915150" cy="954107"/>
              </a:xfrm>
              <a:prstGeom prst="rect">
                <a:avLst/>
              </a:prstGeom>
              <a:noFill/>
            </p:spPr>
            <p:txBody>
              <a:bodyPr wrap="square" rtlCol="0">
                <a:spAutoFit/>
              </a:bodyPr>
              <a:lstStyle/>
              <a:p>
                <a:pPr algn="ctr"/>
                <a:r>
                  <a:rPr lang="en-US" sz="1400">
                    <a:solidFill>
                      <a:schemeClr val="accent3">
                        <a:lumMod val="50000"/>
                      </a:schemeClr>
                    </a:solidFill>
                    <a:latin typeface="Segoe UI" panose="020B0502040204020203" pitchFamily="34" charset="0"/>
                    <a:cs typeface="Segoe UI" panose="020B0502040204020203" pitchFamily="34" charset="0"/>
                  </a:rPr>
                  <a:t>Identify reasonable and realistic changes to dominant construction activities</a:t>
                </a:r>
              </a:p>
            </p:txBody>
          </p:sp>
        </p:grpSp>
        <p:grpSp>
          <p:nvGrpSpPr>
            <p:cNvPr id="5" name="Group 4">
              <a:extLst>
                <a:ext uri="{FF2B5EF4-FFF2-40B4-BE49-F238E27FC236}">
                  <a16:creationId xmlns:a16="http://schemas.microsoft.com/office/drawing/2014/main" id="{F4B37C38-9508-1349-6C80-C7D5869078B2}"/>
                </a:ext>
              </a:extLst>
            </p:cNvPr>
            <p:cNvGrpSpPr/>
            <p:nvPr/>
          </p:nvGrpSpPr>
          <p:grpSpPr>
            <a:xfrm>
              <a:off x="2004547" y="1891342"/>
              <a:ext cx="3166264" cy="1325879"/>
              <a:chOff x="2004547" y="1891342"/>
              <a:chExt cx="3166264" cy="1325879"/>
            </a:xfrm>
          </p:grpSpPr>
          <p:sp>
            <p:nvSpPr>
              <p:cNvPr id="43" name="Arrow: Pentagon 42">
                <a:extLst>
                  <a:ext uri="{FF2B5EF4-FFF2-40B4-BE49-F238E27FC236}">
                    <a16:creationId xmlns:a16="http://schemas.microsoft.com/office/drawing/2014/main" id="{CE479BF3-33CF-A37A-3FCB-560F096C68F7}"/>
                  </a:ext>
                </a:extLst>
              </p:cNvPr>
              <p:cNvSpPr/>
              <p:nvPr/>
            </p:nvSpPr>
            <p:spPr>
              <a:xfrm>
                <a:off x="2004547" y="1891342"/>
                <a:ext cx="3166264" cy="1325879"/>
              </a:xfrm>
              <a:prstGeom prst="homePlate">
                <a:avLst>
                  <a:gd name="adj" fmla="val 50000"/>
                </a:avLst>
              </a:prstGeom>
              <a:solidFill>
                <a:schemeClr val="accent3">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3ABC7BD3-6480-D929-C1C8-1360569651EF}"/>
                  </a:ext>
                </a:extLst>
              </p:cNvPr>
              <p:cNvSpPr txBox="1"/>
              <p:nvPr/>
            </p:nvSpPr>
            <p:spPr>
              <a:xfrm>
                <a:off x="2730296" y="2051472"/>
                <a:ext cx="1517722" cy="954107"/>
              </a:xfrm>
              <a:prstGeom prst="rect">
                <a:avLst/>
              </a:prstGeom>
              <a:noFill/>
            </p:spPr>
            <p:txBody>
              <a:bodyPr wrap="square" rtlCol="0">
                <a:spAutoFit/>
              </a:bodyPr>
              <a:lstStyle/>
              <a:p>
                <a:pPr algn="ctr"/>
                <a:r>
                  <a:rPr lang="en-US" sz="1400">
                    <a:solidFill>
                      <a:schemeClr val="bg1"/>
                    </a:solidFill>
                    <a:latin typeface="Segoe UI" panose="020B0502040204020203" pitchFamily="34" charset="0"/>
                    <a:cs typeface="Segoe UI" panose="020B0502040204020203" pitchFamily="34" charset="0"/>
                  </a:rPr>
                  <a:t>Survey local marine construction contractors </a:t>
                </a:r>
              </a:p>
            </p:txBody>
          </p:sp>
        </p:grpSp>
        <p:grpSp>
          <p:nvGrpSpPr>
            <p:cNvPr id="40" name="Group 39">
              <a:extLst>
                <a:ext uri="{FF2B5EF4-FFF2-40B4-BE49-F238E27FC236}">
                  <a16:creationId xmlns:a16="http://schemas.microsoft.com/office/drawing/2014/main" id="{53F8CC20-6F9D-EE29-00FF-E76491619BDF}"/>
                </a:ext>
              </a:extLst>
            </p:cNvPr>
            <p:cNvGrpSpPr/>
            <p:nvPr/>
          </p:nvGrpSpPr>
          <p:grpSpPr>
            <a:xfrm>
              <a:off x="566295" y="1891344"/>
              <a:ext cx="2112153" cy="1325879"/>
              <a:chOff x="560024" y="2135047"/>
              <a:chExt cx="1950402" cy="935378"/>
            </a:xfrm>
          </p:grpSpPr>
          <p:sp>
            <p:nvSpPr>
              <p:cNvPr id="41" name="Arrow: Pentagon 40">
                <a:extLst>
                  <a:ext uri="{FF2B5EF4-FFF2-40B4-BE49-F238E27FC236}">
                    <a16:creationId xmlns:a16="http://schemas.microsoft.com/office/drawing/2014/main" id="{7A772118-16BC-775D-6A3A-12178CFCAB58}"/>
                  </a:ext>
                </a:extLst>
              </p:cNvPr>
              <p:cNvSpPr/>
              <p:nvPr/>
            </p:nvSpPr>
            <p:spPr>
              <a:xfrm>
                <a:off x="612389" y="2135047"/>
                <a:ext cx="1898037" cy="935378"/>
              </a:xfrm>
              <a:prstGeom prst="homePlate">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latin typeface="Segoe UI" panose="020B0502040204020203" pitchFamily="34" charset="0"/>
                  <a:cs typeface="Segoe UI" panose="020B0502040204020203" pitchFamily="34" charset="0"/>
                </a:endParaRPr>
              </a:p>
            </p:txBody>
          </p:sp>
          <p:sp>
            <p:nvSpPr>
              <p:cNvPr id="42" name="TextBox 41">
                <a:extLst>
                  <a:ext uri="{FF2B5EF4-FFF2-40B4-BE49-F238E27FC236}">
                    <a16:creationId xmlns:a16="http://schemas.microsoft.com/office/drawing/2014/main" id="{F738CF4D-097C-D1A1-3EA7-F01A2AA16108}"/>
                  </a:ext>
                </a:extLst>
              </p:cNvPr>
              <p:cNvSpPr txBox="1"/>
              <p:nvPr/>
            </p:nvSpPr>
            <p:spPr>
              <a:xfrm>
                <a:off x="560024" y="2277040"/>
                <a:ext cx="1553671" cy="651389"/>
              </a:xfrm>
              <a:prstGeom prst="rect">
                <a:avLst/>
              </a:prstGeom>
              <a:noFill/>
            </p:spPr>
            <p:txBody>
              <a:bodyPr wrap="square" rtlCol="0">
                <a:spAutoFit/>
              </a:bodyPr>
              <a:lstStyle/>
              <a:p>
                <a:pPr algn="ctr"/>
                <a:r>
                  <a:rPr lang="en-US">
                    <a:solidFill>
                      <a:schemeClr val="bg1"/>
                    </a:solidFill>
                    <a:latin typeface="Segoe UI" panose="020B0502040204020203" pitchFamily="34" charset="0"/>
                    <a:cs typeface="Segoe UI" panose="020B0502040204020203" pitchFamily="34" charset="0"/>
                  </a:rPr>
                  <a:t>Local Average Market Conditions</a:t>
                </a:r>
              </a:p>
            </p:txBody>
          </p:sp>
        </p:grpSp>
      </p:grpSp>
      <p:grpSp>
        <p:nvGrpSpPr>
          <p:cNvPr id="3" name="Group 2">
            <a:extLst>
              <a:ext uri="{FF2B5EF4-FFF2-40B4-BE49-F238E27FC236}">
                <a16:creationId xmlns:a16="http://schemas.microsoft.com/office/drawing/2014/main" id="{360AFE6A-BE6E-41BF-AE34-E5A73FC17F56}"/>
              </a:ext>
            </a:extLst>
          </p:cNvPr>
          <p:cNvGrpSpPr/>
          <p:nvPr/>
        </p:nvGrpSpPr>
        <p:grpSpPr>
          <a:xfrm>
            <a:off x="1979108" y="3112162"/>
            <a:ext cx="2701932" cy="1559508"/>
            <a:chOff x="1253634" y="2777346"/>
            <a:chExt cx="3447179" cy="1253668"/>
          </a:xfrm>
        </p:grpSpPr>
        <p:sp>
          <p:nvSpPr>
            <p:cNvPr id="9" name="TextBox 8">
              <a:extLst>
                <a:ext uri="{FF2B5EF4-FFF2-40B4-BE49-F238E27FC236}">
                  <a16:creationId xmlns:a16="http://schemas.microsoft.com/office/drawing/2014/main" id="{BC788B16-BF23-0B6D-BC33-CB6D48054349}"/>
                </a:ext>
              </a:extLst>
            </p:cNvPr>
            <p:cNvSpPr txBox="1"/>
            <p:nvPr/>
          </p:nvSpPr>
          <p:spPr>
            <a:xfrm>
              <a:off x="1253634" y="3362987"/>
              <a:ext cx="3447179" cy="668027"/>
            </a:xfrm>
            <a:prstGeom prst="rect">
              <a:avLst/>
            </a:prstGeom>
            <a:noFill/>
            <a:ln w="19050">
              <a:solidFill>
                <a:schemeClr val="accent3">
                  <a:lumMod val="60000"/>
                  <a:lumOff val="40000"/>
                </a:schemeClr>
              </a:solidFill>
            </a:ln>
          </p:spPr>
          <p:txBody>
            <a:bodyPr wrap="square" rtlCol="0">
              <a:spAutoFit/>
            </a:bodyPr>
            <a:lstStyle/>
            <a:p>
              <a:pPr marL="171450" indent="-171450">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3 contractors in Puget Sound (WA)</a:t>
              </a:r>
            </a:p>
            <a:p>
              <a:pPr marL="171450" indent="-171450">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Understand the age and number of pieces of marine equipment in active use (as of 2022)</a:t>
              </a:r>
              <a:endParaRPr lang="en-US" sz="1200">
                <a:solidFill>
                  <a:srgbClr val="5A5A5A"/>
                </a:solidFill>
                <a:highlight>
                  <a:srgbClr val="FFFF00"/>
                </a:highlight>
                <a:latin typeface="Segoe UI" panose="020B0502040204020203" pitchFamily="34" charset="0"/>
                <a:cs typeface="Segoe UI" panose="020B0502040204020203" pitchFamily="34" charset="0"/>
              </a:endParaRPr>
            </a:p>
          </p:txBody>
        </p:sp>
        <p:sp>
          <p:nvSpPr>
            <p:cNvPr id="10" name="Arrow: Down 9">
              <a:extLst>
                <a:ext uri="{FF2B5EF4-FFF2-40B4-BE49-F238E27FC236}">
                  <a16:creationId xmlns:a16="http://schemas.microsoft.com/office/drawing/2014/main" id="{B8EC4FE5-9BD2-0D09-EA3C-2E8E15F05731}"/>
                </a:ext>
              </a:extLst>
            </p:cNvPr>
            <p:cNvSpPr/>
            <p:nvPr/>
          </p:nvSpPr>
          <p:spPr>
            <a:xfrm>
              <a:off x="2849226" y="2777346"/>
              <a:ext cx="246081" cy="585352"/>
            </a:xfrm>
            <a:prstGeom prst="downArrow">
              <a:avLst/>
            </a:prstGeom>
            <a:solidFill>
              <a:schemeClr val="accent3">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 name="Text Placeholder 21">
            <a:extLst>
              <a:ext uri="{FF2B5EF4-FFF2-40B4-BE49-F238E27FC236}">
                <a16:creationId xmlns:a16="http://schemas.microsoft.com/office/drawing/2014/main" id="{C9F280C0-4026-42ED-AEA7-1543259B6B3C}"/>
              </a:ext>
            </a:extLst>
          </p:cNvPr>
          <p:cNvSpPr>
            <a:spLocks noGrp="1"/>
          </p:cNvSpPr>
          <p:nvPr>
            <p:ph type="body" sz="quarter" idx="10"/>
          </p:nvPr>
        </p:nvSpPr>
        <p:spPr>
          <a:xfrm>
            <a:off x="608271" y="5221224"/>
            <a:ext cx="11137392" cy="1389888"/>
          </a:xfrm>
          <a:solidFill>
            <a:schemeClr val="accent3">
              <a:lumMod val="20000"/>
              <a:lumOff val="80000"/>
            </a:schemeClr>
          </a:solidFill>
          <a:ln w="12700">
            <a:solidFill>
              <a:schemeClr val="accent3">
                <a:lumMod val="50000"/>
              </a:schemeClr>
            </a:solidFill>
          </a:ln>
        </p:spPr>
        <p:txBody>
          <a:bodyPr/>
          <a:lstStyle/>
          <a:p>
            <a:pPr marL="0" indent="0">
              <a:buNone/>
            </a:pPr>
            <a:r>
              <a:rPr lang="en-US" sz="2000" b="1">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rPr>
              <a:t> Basis for Local Average Market </a:t>
            </a:r>
            <a:r>
              <a:rPr lang="en-US" sz="2000" b="1">
                <a:solidFill>
                  <a:schemeClr val="accent3">
                    <a:lumMod val="50000"/>
                  </a:schemeClr>
                </a:solidFill>
                <a:latin typeface="Segoe UI" panose="020B0502040204020203" pitchFamily="34" charset="0"/>
                <a:ea typeface="Segoe UI" panose="020B0502040204020203" pitchFamily="34" charset="0"/>
                <a:cs typeface="Times New Roman" panose="02020603050405020304" pitchFamily="18" charset="0"/>
              </a:rPr>
              <a:t>Conditions</a:t>
            </a:r>
          </a:p>
          <a:p>
            <a:pPr marL="398463" lvl="1">
              <a:spcAft>
                <a:spcPts val="600"/>
              </a:spcAft>
              <a:buFont typeface="Arial" panose="020B0604020202020204" pitchFamily="34" charset="0"/>
              <a:buChar char="•"/>
            </a:pPr>
            <a:r>
              <a:rPr lang="en-US" sz="1800">
                <a:solidFill>
                  <a:schemeClr val="accent3">
                    <a:lumMod val="50000"/>
                  </a:schemeClr>
                </a:solidFill>
                <a:latin typeface="Segoe UI" panose="020B0502040204020203" pitchFamily="34" charset="0"/>
                <a:ea typeface="Segoe UI" panose="020B0502040204020203" pitchFamily="34" charset="0"/>
                <a:cs typeface="Times New Roman" panose="02020603050405020304" pitchFamily="18" charset="0"/>
              </a:rPr>
              <a:t>Construction conditions achievable by the AVERAGE contractor</a:t>
            </a:r>
          </a:p>
          <a:p>
            <a:pPr marL="398463" lvl="1">
              <a:spcAft>
                <a:spcPts val="600"/>
              </a:spcAft>
              <a:buFont typeface="Arial" panose="020B0604020202020204" pitchFamily="34" charset="0"/>
              <a:buChar char="•"/>
            </a:pPr>
            <a:r>
              <a:rPr lang="en-US" sz="1800">
                <a:solidFill>
                  <a:schemeClr val="accent3">
                    <a:lumMod val="50000"/>
                  </a:schemeClr>
                </a:solidFill>
                <a:latin typeface="Segoe UI" panose="020B0502040204020203" pitchFamily="34" charset="0"/>
                <a:ea typeface="Segoe UI" panose="020B0502040204020203" pitchFamily="34" charset="0"/>
                <a:cs typeface="Times New Roman" panose="02020603050405020304" pitchFamily="18" charset="0"/>
              </a:rPr>
              <a:t>U</a:t>
            </a:r>
            <a:r>
              <a:rPr lang="en-US" sz="1800">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rPr>
              <a:t>se of the approximate distribution of construction equipment in active use </a:t>
            </a:r>
            <a:r>
              <a:rPr lang="en-US" sz="1800">
                <a:solidFill>
                  <a:schemeClr val="accent3">
                    <a:lumMod val="50000"/>
                  </a:schemeClr>
                </a:solidFill>
                <a:latin typeface="Segoe UI" panose="020B0502040204020203" pitchFamily="34" charset="0"/>
                <a:ea typeface="Segoe UI" panose="020B0502040204020203" pitchFamily="34" charset="0"/>
                <a:cs typeface="Times New Roman" panose="02020603050405020304" pitchFamily="18" charset="0"/>
              </a:rPr>
              <a:t>related to its Tier engine (age)</a:t>
            </a:r>
            <a:endParaRPr lang="en-US" sz="1800">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21" name="Title 20">
            <a:extLst>
              <a:ext uri="{FF2B5EF4-FFF2-40B4-BE49-F238E27FC236}">
                <a16:creationId xmlns:a16="http://schemas.microsoft.com/office/drawing/2014/main" id="{9FAF3B33-06C7-94FC-CB66-8EC8C1A1FBA6}"/>
              </a:ext>
            </a:extLst>
          </p:cNvPr>
          <p:cNvSpPr>
            <a:spLocks noGrp="1"/>
          </p:cNvSpPr>
          <p:nvPr>
            <p:ph type="title"/>
          </p:nvPr>
        </p:nvSpPr>
        <p:spPr>
          <a:xfrm>
            <a:off x="608272" y="905974"/>
            <a:ext cx="10972800" cy="685800"/>
          </a:xfrm>
        </p:spPr>
        <p:txBody>
          <a:bodyPr/>
          <a:lstStyle/>
          <a:p>
            <a:r>
              <a:rPr lang="en-US" sz="3600"/>
              <a:t>“Improved” Environmental Footprint (Step 2)</a:t>
            </a:r>
          </a:p>
        </p:txBody>
      </p:sp>
      <p:grpSp>
        <p:nvGrpSpPr>
          <p:cNvPr id="20" name="Group 19">
            <a:extLst>
              <a:ext uri="{FF2B5EF4-FFF2-40B4-BE49-F238E27FC236}">
                <a16:creationId xmlns:a16="http://schemas.microsoft.com/office/drawing/2014/main" id="{EA3439E4-DD6A-79F6-7F9A-B09AA4500352}"/>
              </a:ext>
            </a:extLst>
          </p:cNvPr>
          <p:cNvGrpSpPr/>
          <p:nvPr/>
        </p:nvGrpSpPr>
        <p:grpSpPr>
          <a:xfrm>
            <a:off x="4681040" y="3452000"/>
            <a:ext cx="5251719" cy="1569660"/>
            <a:chOff x="4657594" y="3298564"/>
            <a:chExt cx="5762756" cy="1569660"/>
          </a:xfrm>
        </p:grpSpPr>
        <p:sp>
          <p:nvSpPr>
            <p:cNvPr id="18" name="TextBox 17">
              <a:extLst>
                <a:ext uri="{FF2B5EF4-FFF2-40B4-BE49-F238E27FC236}">
                  <a16:creationId xmlns:a16="http://schemas.microsoft.com/office/drawing/2014/main" id="{5DF9C390-E85C-694F-E34B-AA47F2664CE5}"/>
                </a:ext>
              </a:extLst>
            </p:cNvPr>
            <p:cNvSpPr txBox="1"/>
            <p:nvPr/>
          </p:nvSpPr>
          <p:spPr>
            <a:xfrm>
              <a:off x="5311296" y="3298564"/>
              <a:ext cx="5109054" cy="1569660"/>
            </a:xfrm>
            <a:prstGeom prst="rect">
              <a:avLst/>
            </a:prstGeom>
            <a:noFill/>
            <a:ln w="19050">
              <a:solidFill>
                <a:schemeClr val="accent3">
                  <a:lumMod val="60000"/>
                  <a:lumOff val="40000"/>
                </a:schemeClr>
              </a:solidFill>
            </a:ln>
          </p:spPr>
          <p:txBody>
            <a:bodyPr wrap="square" rtlCol="0">
              <a:spAutoFit/>
            </a:bodyPr>
            <a:lstStyle/>
            <a:p>
              <a:pPr marL="60325" lvl="1"/>
              <a:r>
                <a:rPr lang="en-US" sz="1200" b="1">
                  <a:solidFill>
                    <a:srgbClr val="5A5A5A"/>
                  </a:solidFill>
                  <a:latin typeface="Segoe UI" panose="020B0502040204020203" pitchFamily="34" charset="0"/>
                  <a:cs typeface="Segoe UI" panose="020B0502040204020203" pitchFamily="34" charset="0"/>
                </a:rPr>
                <a:t>Contractor No. 1</a:t>
              </a:r>
            </a:p>
            <a:p>
              <a:pPr marL="517525" lvl="3">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 Cranes: 40% (Tier 4), 60% (pre-Tier standards)</a:t>
              </a:r>
            </a:p>
            <a:p>
              <a:pPr marL="517525" lvl="3">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 Excavators: 20% (Tier 4), 80% (Tier 2)</a:t>
              </a:r>
            </a:p>
            <a:p>
              <a:pPr marL="60325" lvl="1"/>
              <a:r>
                <a:rPr lang="en-US" sz="1200" b="1">
                  <a:solidFill>
                    <a:srgbClr val="5A5A5A"/>
                  </a:solidFill>
                  <a:latin typeface="Segoe UI" panose="020B0502040204020203" pitchFamily="34" charset="0"/>
                  <a:cs typeface="Segoe UI" panose="020B0502040204020203" pitchFamily="34" charset="0"/>
                </a:rPr>
                <a:t>Contractor No. 2</a:t>
              </a:r>
            </a:p>
            <a:p>
              <a:pPr marL="517525" lvl="3">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 Cranes: 100% (Tier 4)</a:t>
              </a:r>
            </a:p>
            <a:p>
              <a:pPr marL="517525" lvl="3">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 Excavators: entire fleet is relatively new (assume all Tier 4)</a:t>
              </a:r>
            </a:p>
            <a:p>
              <a:pPr marL="60325" lvl="1"/>
              <a:r>
                <a:rPr lang="en-US" sz="1200" b="1">
                  <a:solidFill>
                    <a:srgbClr val="5A5A5A"/>
                  </a:solidFill>
                  <a:latin typeface="Segoe UI" panose="020B0502040204020203" pitchFamily="34" charset="0"/>
                  <a:cs typeface="Segoe UI" panose="020B0502040204020203" pitchFamily="34" charset="0"/>
                </a:rPr>
                <a:t>Contractor No. 3</a:t>
              </a:r>
            </a:p>
            <a:p>
              <a:pPr marL="517525" lvl="3">
                <a:buFont typeface="Arial" panose="020B0604020202020204" pitchFamily="34" charset="0"/>
                <a:buChar char="•"/>
              </a:pPr>
              <a:r>
                <a:rPr lang="en-US" sz="1200">
                  <a:solidFill>
                    <a:srgbClr val="5A5A5A"/>
                  </a:solidFill>
                  <a:latin typeface="Segoe UI" panose="020B0502040204020203" pitchFamily="34" charset="0"/>
                  <a:cs typeface="Segoe UI" panose="020B0502040204020203" pitchFamily="34" charset="0"/>
                </a:rPr>
                <a:t> most fleet is Tier 2 or lower</a:t>
              </a:r>
              <a:endParaRPr lang="en-US" sz="1200">
                <a:solidFill>
                  <a:srgbClr val="5A5A5A"/>
                </a:solidFill>
                <a:highlight>
                  <a:srgbClr val="FFFF00"/>
                </a:highlight>
                <a:latin typeface="Segoe UI" panose="020B0502040204020203" pitchFamily="34" charset="0"/>
                <a:cs typeface="Segoe UI" panose="020B0502040204020203" pitchFamily="34" charset="0"/>
              </a:endParaRPr>
            </a:p>
          </p:txBody>
        </p:sp>
        <p:sp>
          <p:nvSpPr>
            <p:cNvPr id="19" name="Arrow: Down 18">
              <a:extLst>
                <a:ext uri="{FF2B5EF4-FFF2-40B4-BE49-F238E27FC236}">
                  <a16:creationId xmlns:a16="http://schemas.microsoft.com/office/drawing/2014/main" id="{E7F97230-3463-9C99-12C2-F48158E0ADA8}"/>
                </a:ext>
              </a:extLst>
            </p:cNvPr>
            <p:cNvSpPr/>
            <p:nvPr/>
          </p:nvSpPr>
          <p:spPr>
            <a:xfrm rot="16200000">
              <a:off x="4878850" y="3750652"/>
              <a:ext cx="203819" cy="646331"/>
            </a:xfrm>
            <a:prstGeom prst="downArrow">
              <a:avLst/>
            </a:prstGeom>
            <a:solidFill>
              <a:schemeClr val="accent3">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36921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Placeholder 9">
            <a:extLst>
              <a:ext uri="{FF2B5EF4-FFF2-40B4-BE49-F238E27FC236}">
                <a16:creationId xmlns:a16="http://schemas.microsoft.com/office/drawing/2014/main" id="{AE4D93C8-2BF7-C392-47A0-B6A41C10817A}"/>
              </a:ext>
            </a:extLst>
          </p:cNvPr>
          <p:cNvGraphicFramePr>
            <a:graphicFrameLocks/>
          </p:cNvGraphicFramePr>
          <p:nvPr>
            <p:extLst>
              <p:ext uri="{D42A27DB-BD31-4B8C-83A1-F6EECF244321}">
                <p14:modId xmlns:p14="http://schemas.microsoft.com/office/powerpoint/2010/main" val="3396573922"/>
              </p:ext>
            </p:extLst>
          </p:nvPr>
        </p:nvGraphicFramePr>
        <p:xfrm>
          <a:off x="304800" y="1613534"/>
          <a:ext cx="11544299" cy="4991099"/>
        </p:xfrm>
        <a:graphic>
          <a:graphicData uri="http://schemas.openxmlformats.org/drawingml/2006/table">
            <a:tbl>
              <a:tblPr firstRow="1" bandRow="1">
                <a:tableStyleId>{5C22544A-7EE6-4342-B048-85BDC9FD1C3A}</a:tableStyleId>
              </a:tblPr>
              <a:tblGrid>
                <a:gridCol w="2271470">
                  <a:extLst>
                    <a:ext uri="{9D8B030D-6E8A-4147-A177-3AD203B41FA5}">
                      <a16:colId xmlns:a16="http://schemas.microsoft.com/office/drawing/2014/main" val="2445436364"/>
                    </a:ext>
                  </a:extLst>
                </a:gridCol>
                <a:gridCol w="2888081">
                  <a:extLst>
                    <a:ext uri="{9D8B030D-6E8A-4147-A177-3AD203B41FA5}">
                      <a16:colId xmlns:a16="http://schemas.microsoft.com/office/drawing/2014/main" val="4133170950"/>
                    </a:ext>
                  </a:extLst>
                </a:gridCol>
                <a:gridCol w="1078607">
                  <a:extLst>
                    <a:ext uri="{9D8B030D-6E8A-4147-A177-3AD203B41FA5}">
                      <a16:colId xmlns:a16="http://schemas.microsoft.com/office/drawing/2014/main" val="3243209652"/>
                    </a:ext>
                  </a:extLst>
                </a:gridCol>
                <a:gridCol w="1031923">
                  <a:extLst>
                    <a:ext uri="{9D8B030D-6E8A-4147-A177-3AD203B41FA5}">
                      <a16:colId xmlns:a16="http://schemas.microsoft.com/office/drawing/2014/main" val="3031191695"/>
                    </a:ext>
                  </a:extLst>
                </a:gridCol>
                <a:gridCol w="949815">
                  <a:extLst>
                    <a:ext uri="{9D8B030D-6E8A-4147-A177-3AD203B41FA5}">
                      <a16:colId xmlns:a16="http://schemas.microsoft.com/office/drawing/2014/main" val="613120559"/>
                    </a:ext>
                  </a:extLst>
                </a:gridCol>
                <a:gridCol w="995000">
                  <a:extLst>
                    <a:ext uri="{9D8B030D-6E8A-4147-A177-3AD203B41FA5}">
                      <a16:colId xmlns:a16="http://schemas.microsoft.com/office/drawing/2014/main" val="3611084537"/>
                    </a:ext>
                  </a:extLst>
                </a:gridCol>
                <a:gridCol w="1113973">
                  <a:extLst>
                    <a:ext uri="{9D8B030D-6E8A-4147-A177-3AD203B41FA5}">
                      <a16:colId xmlns:a16="http://schemas.microsoft.com/office/drawing/2014/main" val="3953456403"/>
                    </a:ext>
                  </a:extLst>
                </a:gridCol>
                <a:gridCol w="1215430">
                  <a:extLst>
                    <a:ext uri="{9D8B030D-6E8A-4147-A177-3AD203B41FA5}">
                      <a16:colId xmlns:a16="http://schemas.microsoft.com/office/drawing/2014/main" val="1146220703"/>
                    </a:ext>
                  </a:extLst>
                </a:gridCol>
              </a:tblGrid>
              <a:tr h="612403">
                <a:tc rowSpan="3">
                  <a:txBody>
                    <a:bodyPr/>
                    <a:lstStyle/>
                    <a:p>
                      <a:pPr algn="ctr"/>
                      <a:r>
                        <a:rPr lang="en-US" sz="1600" b="1">
                          <a:solidFill>
                            <a:schemeClr val="bg1"/>
                          </a:solidFill>
                          <a:latin typeface="Segoe UI" panose="020B0502040204020203" pitchFamily="34" charset="0"/>
                          <a:cs typeface="Segoe UI" panose="020B0502040204020203" pitchFamily="34" charset="0"/>
                        </a:rPr>
                        <a:t>Construction Activity</a:t>
                      </a:r>
                    </a:p>
                  </a:txBody>
                  <a:tcPr marL="45720" marR="4572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ctr"/>
                      <a:r>
                        <a:rPr lang="en-US" sz="1600" b="1">
                          <a:solidFill>
                            <a:schemeClr val="bg1"/>
                          </a:solidFill>
                          <a:latin typeface="Segoe UI" panose="020B0502040204020203" pitchFamily="34" charset="0"/>
                          <a:cs typeface="Segoe UI" panose="020B0502040204020203" pitchFamily="34" charset="0"/>
                        </a:rPr>
                        <a:t>Equipment Type</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6">
                  <a:txBody>
                    <a:bodyPr/>
                    <a:lstStyle/>
                    <a:p>
                      <a:pPr algn="ctr"/>
                      <a:r>
                        <a:rPr lang="en-US" sz="1600" b="1">
                          <a:solidFill>
                            <a:schemeClr val="bg1"/>
                          </a:solidFill>
                          <a:latin typeface="Segoe UI" panose="020B0502040204020203" pitchFamily="34" charset="0"/>
                          <a:cs typeface="Segoe UI" panose="020B0502040204020203" pitchFamily="34" charset="0"/>
                        </a:rPr>
                        <a:t>Assumed Distribution of Equipment </a:t>
                      </a:r>
                    </a:p>
                    <a:p>
                      <a:pPr algn="ctr"/>
                      <a:r>
                        <a:rPr lang="en-US" sz="1600" b="1">
                          <a:solidFill>
                            <a:schemeClr val="bg1"/>
                          </a:solidFill>
                          <a:latin typeface="Segoe UI" panose="020B0502040204020203" pitchFamily="34" charset="0"/>
                          <a:cs typeface="Segoe UI" panose="020B0502040204020203" pitchFamily="34" charset="0"/>
                        </a:rPr>
                        <a:t>Based on EPA's Tier System (%)</a:t>
                      </a:r>
                    </a:p>
                  </a:txBody>
                  <a:tcPr marL="45720" marR="4572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b="0">
                        <a:solidFill>
                          <a:schemeClr val="tx1"/>
                        </a:solidFill>
                        <a:latin typeface="+mj-lt"/>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sz="1600" b="0">
                        <a:solidFill>
                          <a:schemeClr val="tx1"/>
                        </a:solidFill>
                        <a:latin typeface="+mj-lt"/>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sz="1600" b="1" kern="1200">
                        <a:solidFill>
                          <a:schemeClr val="tx1"/>
                        </a:solidFill>
                        <a:latin typeface="Segoe UI" panose="020B0502040204020203" pitchFamily="34" charset="0"/>
                        <a:ea typeface="+mn-ea"/>
                        <a:cs typeface="Segoe UI" panose="020B0502040204020203" pitchFamily="34" charset="0"/>
                      </a:endParaRPr>
                    </a:p>
                  </a:txBody>
                  <a:tcPr marL="45720" marR="45720" anchor="b">
                    <a:lnL w="6350" cap="flat" cmpd="sng" algn="ctr">
                      <a:solidFill>
                        <a:srgbClr val="BEC8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0">
                        <a:solidFill>
                          <a:schemeClr val="tx1"/>
                        </a:solidFill>
                        <a:latin typeface="+mj-lt"/>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sz="1600" b="0">
                        <a:solidFill>
                          <a:schemeClr val="tx1"/>
                        </a:solidFill>
                        <a:latin typeface="+mj-lt"/>
                      </a:endParaRPr>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979114"/>
                  </a:ext>
                </a:extLst>
              </a:tr>
              <a:tr h="612403">
                <a:tc vMerge="1">
                  <a:txBody>
                    <a:bodyPr/>
                    <a:lstStyle/>
                    <a:p>
                      <a:endParaRPr lang="en-US"/>
                    </a:p>
                  </a:txBody>
                  <a:tcPr/>
                </a:tc>
                <a:tc vMerge="1">
                  <a:txBody>
                    <a:bodyPr/>
                    <a:lstStyle/>
                    <a:p>
                      <a:endParaRPr lang="en-US"/>
                    </a:p>
                  </a:txBody>
                  <a:tcPr/>
                </a:tc>
                <a:tc gridSpan="3">
                  <a:txBody>
                    <a:bodyPr/>
                    <a:lstStyle/>
                    <a:p>
                      <a:pPr algn="ctr"/>
                      <a:r>
                        <a:rPr lang="en-US" sz="1600" b="1">
                          <a:solidFill>
                            <a:schemeClr val="bg1"/>
                          </a:solidFill>
                          <a:latin typeface="Segoe UI" panose="020B0502040204020203" pitchFamily="34" charset="0"/>
                          <a:cs typeface="Segoe UI" panose="020B0502040204020203" pitchFamily="34" charset="0"/>
                        </a:rPr>
                        <a:t>Baseline Conditions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gridSpan="3">
                  <a:txBody>
                    <a:bodyPr/>
                    <a:lstStyle/>
                    <a:p>
                      <a:pPr algn="ctr"/>
                      <a:r>
                        <a:rPr lang="en-US" sz="1600" b="1">
                          <a:solidFill>
                            <a:schemeClr val="bg1"/>
                          </a:solidFill>
                          <a:latin typeface="Segoe UI" panose="020B0502040204020203" pitchFamily="34" charset="0"/>
                          <a:cs typeface="Segoe UI" panose="020B0502040204020203" pitchFamily="34" charset="0"/>
                        </a:rPr>
                        <a:t>Local Average Market Conditions</a:t>
                      </a:r>
                      <a:endParaRPr lang="en-US" sz="1600" b="1" kern="1200">
                        <a:solidFill>
                          <a:schemeClr val="bg1"/>
                        </a:solidFill>
                        <a:latin typeface="Segoe UI" panose="020B0502040204020203" pitchFamily="34" charset="0"/>
                        <a:ea typeface="+mn-ea"/>
                        <a:cs typeface="Segoe UI" panose="020B0502040204020203"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363050"/>
                  </a:ext>
                </a:extLst>
              </a:tr>
              <a:tr h="372285">
                <a:tc vMerge="1">
                  <a:txBody>
                    <a:bodyPr/>
                    <a:lstStyle/>
                    <a:p>
                      <a:endParaRPr lang="en-US"/>
                    </a:p>
                  </a:txBody>
                  <a:tcPr/>
                </a:tc>
                <a:tc vMerge="1">
                  <a:txBody>
                    <a:bodyPr/>
                    <a:lstStyle/>
                    <a:p>
                      <a:endParaRPr lang="en-US"/>
                    </a:p>
                  </a:txBody>
                  <a:tcPr/>
                </a:tc>
                <a:tc>
                  <a:txBody>
                    <a:bodyPr/>
                    <a:lstStyle/>
                    <a:p>
                      <a:pPr algn="ctr"/>
                      <a:r>
                        <a:rPr lang="en-US" sz="1600" b="1">
                          <a:solidFill>
                            <a:schemeClr val="bg1"/>
                          </a:solidFill>
                          <a:latin typeface="Segoe UI" panose="020B0502040204020203" pitchFamily="34" charset="0"/>
                          <a:cs typeface="Segoe UI" panose="020B0502040204020203" pitchFamily="34" charset="0"/>
                        </a:rPr>
                        <a:t>Pre-Tier</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a:solidFill>
                            <a:schemeClr val="bg1"/>
                          </a:solidFill>
                          <a:latin typeface="Segoe UI" panose="020B0502040204020203" pitchFamily="34" charset="0"/>
                          <a:cs typeface="Segoe UI" panose="020B0502040204020203" pitchFamily="34" charset="0"/>
                        </a:rPr>
                        <a:t>Tier 2</a:t>
                      </a:r>
                      <a:endParaRPr lang="en-US" b="1">
                        <a:solidFill>
                          <a:schemeClr val="bg1"/>
                        </a:solidFill>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cs typeface="Segoe UI" panose="020B0502040204020203" pitchFamily="34" charset="0"/>
                        </a:rPr>
                        <a:t>Tier 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kern="1200">
                          <a:solidFill>
                            <a:schemeClr val="bg1"/>
                          </a:solidFill>
                          <a:latin typeface="Segoe UI" panose="020B0502040204020203" pitchFamily="34" charset="0"/>
                          <a:ea typeface="+mn-ea"/>
                          <a:cs typeface="Segoe UI" panose="020B0502040204020203" pitchFamily="34" charset="0"/>
                        </a:rPr>
                        <a:t>Pre-Tier</a:t>
                      </a:r>
                      <a:endParaRPr lang="en-US" sz="1600" b="1">
                        <a:solidFill>
                          <a:schemeClr val="bg1"/>
                        </a:solidFill>
                        <a:latin typeface="Segoe UI" panose="020B0502040204020203" pitchFamily="34" charset="0"/>
                        <a:cs typeface="Segoe UI" panose="020B0502040204020203"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kern="1200">
                          <a:solidFill>
                            <a:schemeClr val="bg1"/>
                          </a:solidFill>
                          <a:latin typeface="Segoe UI" panose="020B0502040204020203" pitchFamily="34" charset="0"/>
                          <a:ea typeface="+mn-ea"/>
                          <a:cs typeface="Segoe UI" panose="020B0502040204020203" pitchFamily="34" charset="0"/>
                        </a:rPr>
                        <a:t>Tier 2</a:t>
                      </a:r>
                      <a:endParaRPr lang="en-US" b="1">
                        <a:solidFill>
                          <a:schemeClr val="bg1"/>
                        </a:solidFill>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kern="1200">
                          <a:solidFill>
                            <a:schemeClr val="bg1"/>
                          </a:solidFill>
                          <a:latin typeface="Segoe UI" panose="020B0502040204020203" pitchFamily="34" charset="0"/>
                          <a:ea typeface="+mn-ea"/>
                          <a:cs typeface="Segoe UI" panose="020B0502040204020203" pitchFamily="34" charset="0"/>
                        </a:rPr>
                        <a:t>Tier 4</a:t>
                      </a:r>
                      <a:endParaRPr lang="en-US" b="1">
                        <a:solidFill>
                          <a:schemeClr val="bg1"/>
                        </a:solidFill>
                      </a:endParaRPr>
                    </a:p>
                  </a:txBody>
                  <a:tcPr marL="45720" marR="4572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68523643"/>
                  </a:ext>
                </a:extLst>
              </a:tr>
              <a:tr h="565668">
                <a:tc rowSpan="3">
                  <a:txBody>
                    <a:bodyPr/>
                    <a:lstStyle/>
                    <a:p>
                      <a:pPr algn="l"/>
                      <a:r>
                        <a:rPr lang="en-US" sz="1600">
                          <a:solidFill>
                            <a:srgbClr val="5A5A5A"/>
                          </a:solidFill>
                          <a:latin typeface="+mj-lt"/>
                        </a:rPr>
                        <a:t>Sediment Dredging</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solidFill>
                            <a:srgbClr val="5A5A5A"/>
                          </a:solidFill>
                          <a:latin typeface="+mj-lt"/>
                        </a:rPr>
                        <a:t>Crane (150-ton)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30%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70%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30%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30%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47010"/>
                  </a:ext>
                </a:extLst>
              </a:tr>
              <a:tr h="565668">
                <a:tc vMerge="1">
                  <a:txBody>
                    <a:bodyPr/>
                    <a:lstStyle/>
                    <a:p>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A5A5A"/>
                      </a:solidFill>
                      <a:prstDash val="solid"/>
                      <a:round/>
                      <a:headEnd type="none" w="med" len="med"/>
                      <a:tailEnd type="none" w="med" len="med"/>
                    </a:lnT>
                    <a:lnB w="3175"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solidFill>
                            <a:srgbClr val="5A5A5A"/>
                          </a:solidFill>
                          <a:latin typeface="+mj-lt"/>
                        </a:rPr>
                        <a:t>Hydraulic Excavator (180 HP)</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80%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20%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913175"/>
                  </a:ext>
                </a:extLst>
              </a:tr>
              <a:tr h="565668">
                <a:tc vMerge="1">
                  <a:txBody>
                    <a:bodyPr/>
                    <a:lstStyle/>
                    <a:p>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A5A5A"/>
                      </a:solidFill>
                      <a:prstDash val="solid"/>
                      <a:round/>
                      <a:headEnd type="none" w="med" len="med"/>
                      <a:tailEnd type="none" w="med" len="med"/>
                    </a:lnT>
                    <a:lnB w="3175"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solidFill>
                            <a:srgbClr val="5A5A5A"/>
                          </a:solidFill>
                          <a:latin typeface="+mj-lt"/>
                        </a:rPr>
                        <a:t>Push Boat (800 HP)</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595187"/>
                  </a:ext>
                </a:extLst>
              </a:tr>
              <a:tr h="565668">
                <a:tc rowSpan="3">
                  <a:txBody>
                    <a:bodyPr/>
                    <a:lstStyle/>
                    <a:p>
                      <a:pPr algn="l"/>
                      <a:r>
                        <a:rPr lang="en-US" sz="1600">
                          <a:solidFill>
                            <a:srgbClr val="5A5A5A"/>
                          </a:solidFill>
                          <a:latin typeface="+mj-lt"/>
                        </a:rPr>
                        <a:t>Sediment Transloading, Transportation, and Disposal</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solidFill>
                            <a:srgbClr val="5A5A5A"/>
                          </a:solidFill>
                          <a:latin typeface="+mj-lt"/>
                        </a:rPr>
                        <a:t>Offloading Crane (100-ton)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70%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30%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046213"/>
                  </a:ext>
                </a:extLst>
              </a:tr>
              <a:tr h="565668">
                <a:tc vMerge="1">
                  <a:txBody>
                    <a:bodyPr/>
                    <a:lstStyle/>
                    <a:p>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A5A5A"/>
                      </a:solidFill>
                      <a:prstDash val="solid"/>
                      <a:round/>
                      <a:headEnd type="none" w="med" len="med"/>
                      <a:tailEnd type="none" w="med" len="med"/>
                    </a:lnT>
                    <a:lnB w="3175"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solidFill>
                            <a:srgbClr val="5A5A5A"/>
                          </a:solidFill>
                          <a:latin typeface="+mj-lt"/>
                        </a:rPr>
                        <a:t>Front-End Loader (forklift)</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50%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50%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C8BE"/>
                      </a:solidFill>
                      <a:prstDash val="solid"/>
                      <a:round/>
                      <a:headEnd type="none" w="med" len="med"/>
                      <a:tailEnd type="none" w="med" len="med"/>
                    </a:lnT>
                    <a:lnB w="6350" cap="flat" cmpd="sng" algn="ctr">
                      <a:solidFill>
                        <a:srgbClr val="BEC8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688947"/>
                  </a:ext>
                </a:extLst>
              </a:tr>
              <a:tr h="565668">
                <a:tc vMerge="1">
                  <a:txBody>
                    <a:bodyPr/>
                    <a:lstStyle/>
                    <a:p>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A5A5A"/>
                      </a:solidFill>
                      <a:prstDash val="solid"/>
                      <a:round/>
                      <a:headEnd type="none" w="med" len="med"/>
                      <a:tailEnd type="none" w="med" len="med"/>
                    </a:lnT>
                    <a:lnB w="3175"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solidFill>
                            <a:srgbClr val="5A5A5A"/>
                          </a:solidFill>
                          <a:latin typeface="+mj-lt"/>
                        </a:rPr>
                        <a:t>Rail (locomotive and train)</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rgbClr val="5A5A5A"/>
                          </a:solidFill>
                          <a:latin typeface="+mj-lt"/>
                        </a:rPr>
                        <a:t>100%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C8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870959"/>
                  </a:ext>
                </a:extLst>
              </a:tr>
            </a:tbl>
          </a:graphicData>
        </a:graphic>
      </p:graphicFrame>
      <p:sp>
        <p:nvSpPr>
          <p:cNvPr id="12" name="Title 11">
            <a:extLst>
              <a:ext uri="{FF2B5EF4-FFF2-40B4-BE49-F238E27FC236}">
                <a16:creationId xmlns:a16="http://schemas.microsoft.com/office/drawing/2014/main" id="{04D29D29-AD2C-9111-36CF-172E957D29A8}"/>
              </a:ext>
            </a:extLst>
          </p:cNvPr>
          <p:cNvSpPr>
            <a:spLocks noGrp="1"/>
          </p:cNvSpPr>
          <p:nvPr>
            <p:ph type="title"/>
          </p:nvPr>
        </p:nvSpPr>
        <p:spPr>
          <a:xfrm>
            <a:off x="513332" y="920877"/>
            <a:ext cx="10995024" cy="711708"/>
          </a:xfrm>
        </p:spPr>
        <p:txBody>
          <a:bodyPr/>
          <a:lstStyle/>
          <a:p>
            <a:r>
              <a:rPr lang="en-US" sz="3600"/>
              <a:t>Baseline vs Local Average Market Conditions</a:t>
            </a:r>
          </a:p>
        </p:txBody>
      </p:sp>
      <p:sp>
        <p:nvSpPr>
          <p:cNvPr id="2" name="Rectangle 1">
            <a:extLst>
              <a:ext uri="{FF2B5EF4-FFF2-40B4-BE49-F238E27FC236}">
                <a16:creationId xmlns:a16="http://schemas.microsoft.com/office/drawing/2014/main" id="{BD3B55A6-0091-ECFF-5DC3-200135A939B6}"/>
              </a:ext>
            </a:extLst>
          </p:cNvPr>
          <p:cNvSpPr/>
          <p:nvPr/>
        </p:nvSpPr>
        <p:spPr>
          <a:xfrm>
            <a:off x="2505075" y="3222171"/>
            <a:ext cx="9382125" cy="5870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0FE9D14-2BE7-8D87-5401-94204480B262}"/>
              </a:ext>
            </a:extLst>
          </p:cNvPr>
          <p:cNvSpPr/>
          <p:nvPr/>
        </p:nvSpPr>
        <p:spPr>
          <a:xfrm>
            <a:off x="2505075" y="4336977"/>
            <a:ext cx="9382125" cy="5870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49874E-746F-557A-4592-D31BE06005BA}"/>
              </a:ext>
            </a:extLst>
          </p:cNvPr>
          <p:cNvSpPr/>
          <p:nvPr/>
        </p:nvSpPr>
        <p:spPr>
          <a:xfrm>
            <a:off x="2505075" y="5430964"/>
            <a:ext cx="9382125" cy="6667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6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6A38AF5-4BD5-CFE7-CF6B-AB666028D1BC}"/>
              </a:ext>
            </a:extLst>
          </p:cNvPr>
          <p:cNvPicPr>
            <a:picLocks noChangeAspect="1"/>
          </p:cNvPicPr>
          <p:nvPr/>
        </p:nvPicPr>
        <p:blipFill>
          <a:blip r:embed="rId3"/>
          <a:stretch>
            <a:fillRect/>
          </a:stretch>
        </p:blipFill>
        <p:spPr>
          <a:xfrm>
            <a:off x="0" y="2174240"/>
            <a:ext cx="12195507" cy="4032860"/>
          </a:xfrm>
          <a:prstGeom prst="rect">
            <a:avLst/>
          </a:prstGeom>
        </p:spPr>
      </p:pic>
      <p:sp>
        <p:nvSpPr>
          <p:cNvPr id="10" name="TextBox 9">
            <a:extLst>
              <a:ext uri="{FF2B5EF4-FFF2-40B4-BE49-F238E27FC236}">
                <a16:creationId xmlns:a16="http://schemas.microsoft.com/office/drawing/2014/main" id="{730BA331-55C6-B729-2525-9F9D9AA06F1E}"/>
              </a:ext>
            </a:extLst>
          </p:cNvPr>
          <p:cNvSpPr txBox="1"/>
          <p:nvPr/>
        </p:nvSpPr>
        <p:spPr>
          <a:xfrm>
            <a:off x="502750" y="6313772"/>
            <a:ext cx="10345000" cy="461665"/>
          </a:xfrm>
          <a:prstGeom prst="rect">
            <a:avLst/>
          </a:prstGeom>
          <a:noFill/>
        </p:spPr>
        <p:txBody>
          <a:bodyPr wrap="square">
            <a:spAutoFit/>
          </a:bodyPr>
          <a:lstStyle/>
          <a:p>
            <a:r>
              <a:rPr lang="en-US" sz="1200">
                <a:solidFill>
                  <a:srgbClr val="5A5A5A"/>
                </a:solidFill>
                <a:latin typeface="Segoe UI" panose="020B0502040204020203" pitchFamily="34" charset="0"/>
                <a:cs typeface="Segoe UI" panose="020B0502040204020203" pitchFamily="34" charset="0"/>
              </a:rPr>
              <a:t>Note: Relative change in total emission calculation based on: (Total Emissions for Baseline - Total Emissions for Market)/(Total Emissions for Baseline). Negative percentage change indicates relative increase in total emissions; positive percentage change indicates relative decreased in total emissions. </a:t>
            </a:r>
          </a:p>
        </p:txBody>
      </p:sp>
      <p:sp>
        <p:nvSpPr>
          <p:cNvPr id="51" name="Title 11">
            <a:extLst>
              <a:ext uri="{FF2B5EF4-FFF2-40B4-BE49-F238E27FC236}">
                <a16:creationId xmlns:a16="http://schemas.microsoft.com/office/drawing/2014/main" id="{BE455BBE-29D0-8982-C046-5657571203B6}"/>
              </a:ext>
            </a:extLst>
          </p:cNvPr>
          <p:cNvSpPr>
            <a:spLocks noGrp="1"/>
          </p:cNvSpPr>
          <p:nvPr>
            <p:ph type="title"/>
          </p:nvPr>
        </p:nvSpPr>
        <p:spPr>
          <a:xfrm>
            <a:off x="598488" y="892702"/>
            <a:ext cx="11593512" cy="1281538"/>
          </a:xfrm>
        </p:spPr>
        <p:txBody>
          <a:bodyPr/>
          <a:lstStyle/>
          <a:p>
            <a:r>
              <a:rPr lang="en-US" sz="3600"/>
              <a:t>Relative Reduction in Air Emissions </a:t>
            </a:r>
            <a:br>
              <a:rPr lang="en-US" sz="3600"/>
            </a:br>
            <a:r>
              <a:rPr lang="en-US" sz="3600"/>
              <a:t>by Construction Activity</a:t>
            </a:r>
          </a:p>
        </p:txBody>
      </p:sp>
      <p:sp>
        <p:nvSpPr>
          <p:cNvPr id="6" name="Rectangle 5">
            <a:extLst>
              <a:ext uri="{FF2B5EF4-FFF2-40B4-BE49-F238E27FC236}">
                <a16:creationId xmlns:a16="http://schemas.microsoft.com/office/drawing/2014/main" id="{59B8D2A9-7BFC-ED84-EE63-141F10760A45}"/>
              </a:ext>
            </a:extLst>
          </p:cNvPr>
          <p:cNvSpPr/>
          <p:nvPr/>
        </p:nvSpPr>
        <p:spPr>
          <a:xfrm>
            <a:off x="0" y="4181146"/>
            <a:ext cx="9763125" cy="10099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5F5382-CB7A-CD99-88A9-03B213416EE9}"/>
              </a:ext>
            </a:extLst>
          </p:cNvPr>
          <p:cNvSpPr/>
          <p:nvPr/>
        </p:nvSpPr>
        <p:spPr>
          <a:xfrm>
            <a:off x="0" y="3652508"/>
            <a:ext cx="9763125" cy="5286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1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theme/theme1.xml><?xml version="1.0" encoding="utf-8"?>
<a:theme xmlns:a="http://schemas.openxmlformats.org/drawingml/2006/main" name="Title Pa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Battelle 202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2.xml><?xml version="1.0" encoding="utf-8"?>
<a:theme xmlns:a="http://schemas.openxmlformats.org/drawingml/2006/main" name="Project Background">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3.xml><?xml version="1.0" encoding="utf-8"?>
<a:theme xmlns:a="http://schemas.openxmlformats.org/drawingml/2006/main" name="Challen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4.xml><?xml version="1.0" encoding="utf-8"?>
<a:theme xmlns:a="http://schemas.openxmlformats.org/drawingml/2006/main" name="Methods &amp; Approach">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5.xml><?xml version="1.0" encoding="utf-8"?>
<a:theme xmlns:a="http://schemas.openxmlformats.org/drawingml/2006/main" name="Conclusion">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44e4b3c-d4ec-4737-9b71-7c7f9b19e5bf"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B0BCD2CC9DC1DE4F8E2940ABC5354EF8" ma:contentTypeVersion="11" ma:contentTypeDescription="Create a new document." ma:contentTypeScope="" ma:versionID="642e617f596ce8dbd207408b8fa0a993">
  <xsd:schema xmlns:xsd="http://www.w3.org/2001/XMLSchema" xmlns:xs="http://www.w3.org/2001/XMLSchema" xmlns:p="http://schemas.microsoft.com/office/2006/metadata/properties" xmlns:ns2="a2698da2-da9c-47ea-a5b8-b239d344e65e" xmlns:ns3="00c87f25-2316-4e8e-aa34-2c74b3876b84" xmlns:ns4="05e77292-2eb1-4c19-8430-212c094da4de" targetNamespace="http://schemas.microsoft.com/office/2006/metadata/properties" ma:root="true" ma:fieldsID="a742ebb869ba3d04f62f67b4ea690775" ns2:_="" ns3:_="" ns4:_="">
    <xsd:import namespace="a2698da2-da9c-47ea-a5b8-b239d344e65e"/>
    <xsd:import namespace="00c87f25-2316-4e8e-aa34-2c74b3876b84"/>
    <xsd:import namespace="05e77292-2eb1-4c19-8430-212c094da4de"/>
    <xsd:element name="properties">
      <xsd:complexType>
        <xsd:sequence>
          <xsd:element name="documentManagement">
            <xsd:complexType>
              <xsd:all>
                <xsd:element ref="ns2:Data_x0020_Classification" minOccurs="0"/>
                <xsd:element ref="ns2:Client_x0020_Type" minOccurs="0"/>
                <xsd:element ref="ns3:MediaServiceSearchProperties" minOccurs="0"/>
                <xsd:element ref="ns3:MediaServiceObjectDetectorVersion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98da2-da9c-47ea-a5b8-b239d344e65e" elementFormDefault="qualified">
    <xsd:import namespace="http://schemas.microsoft.com/office/2006/documentManagement/types"/>
    <xsd:import namespace="http://schemas.microsoft.com/office/infopath/2007/PartnerControls"/>
    <xsd:element name="Data_x0020_Classification" ma:index="8" nillable="true" ma:displayName="Data Classification" ma:description="To be populated by Anchor QEA staff" ma:format="Dropdown" ma:internalName="Data_x0020_Classification">
      <xsd:simpleType>
        <xsd:restriction base="dms:Choice">
          <xsd:enumeration value="Internal"/>
          <xsd:enumeration value="Public"/>
          <xsd:enumeration value="Confidential"/>
          <xsd:enumeration value="CUI"/>
        </xsd:restriction>
      </xsd:simpleType>
    </xsd:element>
    <xsd:element name="Client_x0020_Type" ma:index="9" nillable="true" ma:displayName="Client Type" ma:description="To be populated by Anchor QEA staff" ma:format="Dropdown" ma:internalName="Client_x0020_Type">
      <xsd:simpleType>
        <xsd:restriction base="dms:Choice">
          <xsd:enumeration value="Internal"/>
          <xsd:enumeration value="Business/NGO"/>
          <xsd:enumeration value="Tribe"/>
          <xsd:enumeration value="Local Government"/>
          <xsd:enumeration value="State Government"/>
          <xsd:enumeration value="Federal Government"/>
          <xsd:enumeration value="Canadian Government"/>
        </xsd:restriction>
      </xsd:simpleType>
    </xsd:element>
  </xsd:schema>
  <xsd:schema xmlns:xsd="http://www.w3.org/2001/XMLSchema" xmlns:xs="http://www.w3.org/2001/XMLSchema" xmlns:dms="http://schemas.microsoft.com/office/2006/documentManagement/types" xmlns:pc="http://schemas.microsoft.com/office/infopath/2007/PartnerControls" targetNamespace="00c87f25-2316-4e8e-aa34-2c74b3876b84" elementFormDefault="qualified">
    <xsd:import namespace="http://schemas.microsoft.com/office/2006/documentManagement/types"/>
    <xsd:import namespace="http://schemas.microsoft.com/office/infopath/2007/PartnerControls"/>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4e4b3c-d4ec-4737-9b71-7c7f9b19e5b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77292-2eb1-4c19-8430-212c094da4d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bc20e7-6ca0-481e-afc5-3ba291a3d056}" ma:internalName="TaxCatchAll" ma:showField="CatchAllData" ma:web="05e77292-2eb1-4c19-8430-212c094da4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lient_x0020_Type xmlns="a2698da2-da9c-47ea-a5b8-b239d344e65e" xsi:nil="true"/>
    <Data_x0020_Classification xmlns="a2698da2-da9c-47ea-a5b8-b239d344e65e" xsi:nil="true"/>
    <TaxCatchAll xmlns="05e77292-2eb1-4c19-8430-212c094da4de" xsi:nil="true"/>
    <lcf76f155ced4ddcb4097134ff3c332f xmlns="00c87f25-2316-4e8e-aa34-2c74b3876b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5CD68F-E9F3-45F5-A47C-D231E37FC88A}">
  <ds:schemaRefs>
    <ds:schemaRef ds:uri="http://schemas.microsoft.com/sharepoint/v3/contenttype/forms"/>
  </ds:schemaRefs>
</ds:datastoreItem>
</file>

<file path=customXml/itemProps2.xml><?xml version="1.0" encoding="utf-8"?>
<ds:datastoreItem xmlns:ds="http://schemas.openxmlformats.org/officeDocument/2006/customXml" ds:itemID="{47F80546-EBBC-4816-98EC-B3B2E11957DD}">
  <ds:schemaRefs>
    <ds:schemaRef ds:uri="Microsoft.SharePoint.Taxonomy.ContentTypeSync"/>
  </ds:schemaRefs>
</ds:datastoreItem>
</file>

<file path=customXml/itemProps3.xml><?xml version="1.0" encoding="utf-8"?>
<ds:datastoreItem xmlns:ds="http://schemas.openxmlformats.org/officeDocument/2006/customXml" ds:itemID="{5B076106-232C-4116-A1E3-C1C349B8D051}">
  <ds:schemaRefs>
    <ds:schemaRef ds:uri="00c87f25-2316-4e8e-aa34-2c74b3876b84"/>
    <ds:schemaRef ds:uri="05e77292-2eb1-4c19-8430-212c094da4de"/>
    <ds:schemaRef ds:uri="a2698da2-da9c-47ea-a5b8-b239d344e6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EF12B0E-A422-4D0B-BE22-D8FD1F5FFB9F}">
  <ds:schemaRefs>
    <ds:schemaRef ds:uri="00c87f25-2316-4e8e-aa34-2c74b3876b84"/>
    <ds:schemaRef ds:uri="05e77292-2eb1-4c19-8430-212c094da4de"/>
    <ds:schemaRef ds:uri="a2698da2-da9c-47ea-a5b8-b239d344e6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3582</Words>
  <Application>Microsoft Office PowerPoint</Application>
  <PresentationFormat>Widescreen</PresentationFormat>
  <Paragraphs>273</Paragraphs>
  <Slides>18</Slides>
  <Notes>16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Myriad Pro</vt:lpstr>
      <vt:lpstr>Segoe UI</vt:lpstr>
      <vt:lpstr>Symbol</vt:lpstr>
      <vt:lpstr>Title Page</vt:lpstr>
      <vt:lpstr>Project Background</vt:lpstr>
      <vt:lpstr>Challenge</vt:lpstr>
      <vt:lpstr>Methods &amp; Approach</vt:lpstr>
      <vt:lpstr>Conclusion</vt:lpstr>
      <vt:lpstr>Evaluating Green Remediation Strategies to Reduce Air Emissions for the Lower Duwamish Waterway Upper Reach Design</vt:lpstr>
      <vt:lpstr>Project Summary</vt:lpstr>
      <vt:lpstr>LDW UR Remedial Design </vt:lpstr>
      <vt:lpstr>Green Remediation Guidance Framework</vt:lpstr>
      <vt:lpstr>Objectives of This Evaluation </vt:lpstr>
      <vt:lpstr>Baseline Environmental Footprint (Step 1)</vt:lpstr>
      <vt:lpstr>“Improved” Environmental Footprint (Step 2)</vt:lpstr>
      <vt:lpstr>Baseline vs Local Average Market Conditions</vt:lpstr>
      <vt:lpstr>Relative Reduction in Air Emissions  by Construction Activity</vt:lpstr>
      <vt:lpstr>Total Air Emissions Comparison by Equipment Type</vt:lpstr>
      <vt:lpstr>Air Emission Compliance Requirements</vt:lpstr>
      <vt:lpstr>Assessing the Feasibility of Electrification</vt:lpstr>
      <vt:lpstr>Logistical Feasibility of Electrification</vt:lpstr>
      <vt:lpstr>Logistical Feasibility of Electrification (cont.)</vt:lpstr>
      <vt:lpstr>Technical Feasibility of Electrification</vt:lpstr>
      <vt:lpstr>Summary </vt:lpstr>
      <vt:lpstr>Summary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dc:title>
  <dc:creator>Ally Chopic</dc:creator>
  <cp:lastModifiedBy>Sylian Rodriguez</cp:lastModifiedBy>
  <cp:revision>1</cp:revision>
  <dcterms:created xsi:type="dcterms:W3CDTF">2020-09-18T19:27:01Z</dcterms:created>
  <dcterms:modified xsi:type="dcterms:W3CDTF">2025-01-21T00:45:41Z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0x010100B0BCD2CC9DC1DE4F8E2940ABC5354EF8</vt:lpwstr>
  </property>
  <property fmtid="{D5CDD505-2E9C-101B-9397-08002B2CF9AE}" pid="3" name="MediaServiceImageTags">
    <vt:lpwstr/>
  </property>
</Properties>
</file>