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5"/>
    <p:sldMasterId id="2147483759" r:id="rId6"/>
    <p:sldMasterId id="2147483779" r:id="rId7"/>
    <p:sldMasterId id="2147483772" r:id="rId8"/>
    <p:sldMasterId id="2147483765" r:id="rId9"/>
  </p:sldMasterIdLst>
  <p:notesMasterIdLst>
    <p:notesMasterId r:id="rId36"/>
  </p:notesMasterIdLst>
  <p:handoutMasterIdLst>
    <p:handoutMasterId r:id="rId37"/>
  </p:handoutMasterIdLst>
  <p:sldIdLst>
    <p:sldId id="257" r:id="rId10"/>
    <p:sldId id="261" r:id="rId11"/>
    <p:sldId id="262" r:id="rId12"/>
    <p:sldId id="270" r:id="rId13"/>
    <p:sldId id="570" r:id="rId14"/>
    <p:sldId id="572" r:id="rId15"/>
    <p:sldId id="573" r:id="rId16"/>
    <p:sldId id="575" r:id="rId17"/>
    <p:sldId id="579" r:id="rId18"/>
    <p:sldId id="580" r:id="rId19"/>
    <p:sldId id="581" r:id="rId20"/>
    <p:sldId id="582" r:id="rId21"/>
    <p:sldId id="584" r:id="rId22"/>
    <p:sldId id="585" r:id="rId23"/>
    <p:sldId id="591" r:id="rId24"/>
    <p:sldId id="264" r:id="rId25"/>
    <p:sldId id="587" r:id="rId26"/>
    <p:sldId id="588" r:id="rId27"/>
    <p:sldId id="589" r:id="rId28"/>
    <p:sldId id="592" r:id="rId29"/>
    <p:sldId id="557" r:id="rId30"/>
    <p:sldId id="556" r:id="rId31"/>
    <p:sldId id="590" r:id="rId32"/>
    <p:sldId id="551" r:id="rId33"/>
    <p:sldId id="271" r:id="rId34"/>
    <p:sldId id="273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672D2C-2FF2-0ACA-6DC5-73F64FBFF856}" name="Mike Gefell" initials="MG" userId="S::mgefell@anchorqea.com::ea869a89-fb9c-41b7-aa0b-677adc63fae8" providerId="AD"/>
  <p188:author id="{F6CC2632-DF5B-B64D-A9F8-98793308F89C}" name="Carmen Oldham" initials="CO" userId="S::coldham@anchorqea.com::e9b03065-b838-4218-a68e-08a156544b48" providerId="AD"/>
  <p188:author id="{EB4A0068-9F52-F801-8362-D9C423E76C65}" name="Lee Freeland" initials="LF" userId="S::lfreeland@anchorqea.com::9e4d0517-53ca-4bc5-8315-a60c66c4bc7f" providerId="AD"/>
  <p188:author id="{6C5B256C-CE93-BE42-61BB-A7F4DBFDC96A}" name="Ken Mayo" initials="KM" userId="S::kmayo@anchorqea.com::c9c6fa35-144c-4ee5-afe1-672e1d270e91" providerId="AD"/>
  <p188:author id="{5036907C-C62F-9159-80EF-139601F53A4E}" name="Rosalie Daggett" initials="RD" userId="S::rdaggett@anchorqea.com::b7970409-3f4b-4adb-8e89-5d01b332417e" providerId="AD"/>
  <p188:author id="{A9770C7F-C112-62A1-B6EC-B1D9AEC0A185}" name="Sydnee Knox" initials="SK" userId="S::sknox@anchorqea.com::f2d94736-b2f7-46e5-a0cc-9b30dfa67a90" providerId="AD"/>
  <p188:author id="{ACC6A3C4-4813-445B-A506-5BD9FE81E6D6}" name="Terri Scheumann" initials="TS" userId="Terri Scheumann" providerId="None"/>
  <p188:author id="{E70266CD-DAF3-2A50-D2B9-53EFF965D1EC}" name="Tessa M. Dennis" initials="TMD" userId="Tessa M. Dennis" providerId="None"/>
  <p188:author id="{59C7FBE4-A195-EF8E-E85C-4BDA82C4F469}" name="Amy Corp" initials="AC" userId="S::acorp@anchorqea.com::09f8d76a-6eff-40ab-9759-ce06bb9156c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dnee Knox" initials="SK" lastIdx="127" clrIdx="0">
    <p:extLst>
      <p:ext uri="{19B8F6BF-5375-455C-9EA6-DF929625EA0E}">
        <p15:presenceInfo xmlns:p15="http://schemas.microsoft.com/office/powerpoint/2012/main" userId="S-1-5-21-1295742510-17848028-1660491571-41863" providerId="AD"/>
      </p:ext>
    </p:extLst>
  </p:cmAuthor>
  <p:cmAuthor id="2" name="Betsy Yanasak" initials="BY" lastIdx="3" clrIdx="1">
    <p:extLst>
      <p:ext uri="{19B8F6BF-5375-455C-9EA6-DF929625EA0E}">
        <p15:presenceInfo xmlns:p15="http://schemas.microsoft.com/office/powerpoint/2012/main" userId="S-1-5-21-1295742510-17848028-1660491571-1094" providerId="AD"/>
      </p:ext>
    </p:extLst>
  </p:cmAuthor>
  <p:cmAuthor id="3" name="Rebecca Gardner" initials="RG" lastIdx="19" clrIdx="2">
    <p:extLst>
      <p:ext uri="{19B8F6BF-5375-455C-9EA6-DF929625EA0E}">
        <p15:presenceInfo xmlns:p15="http://schemas.microsoft.com/office/powerpoint/2012/main" userId="S-1-5-21-1295742510-17848028-1660491571-8384" providerId="AD"/>
      </p:ext>
    </p:extLst>
  </p:cmAuthor>
  <p:cmAuthor id="4" name="Ram K. Mohan" initials="RKM" lastIdx="4" clrIdx="3">
    <p:extLst>
      <p:ext uri="{19B8F6BF-5375-455C-9EA6-DF929625EA0E}">
        <p15:presenceInfo xmlns:p15="http://schemas.microsoft.com/office/powerpoint/2012/main" userId="Ram K. Mohan" providerId="None"/>
      </p:ext>
    </p:extLst>
  </p:cmAuthor>
  <p:cmAuthor id="5" name="Paul LaRosa" initials="PL" lastIdx="8" clrIdx="4">
    <p:extLst>
      <p:ext uri="{19B8F6BF-5375-455C-9EA6-DF929625EA0E}">
        <p15:presenceInfo xmlns:p15="http://schemas.microsoft.com/office/powerpoint/2012/main" userId="S::plarosa@anchorqea.com::bf926916-bd16-4f79-8894-6fefbd384580" providerId="AD"/>
      </p:ext>
    </p:extLst>
  </p:cmAuthor>
  <p:cmAuthor id="6" name="Hannah Garrison" initials="HG" lastIdx="36" clrIdx="5">
    <p:extLst>
      <p:ext uri="{19B8F6BF-5375-455C-9EA6-DF929625EA0E}">
        <p15:presenceInfo xmlns:p15="http://schemas.microsoft.com/office/powerpoint/2012/main" userId="S-1-5-21-1295742510-17848028-1660491571-30286" providerId="AD"/>
      </p:ext>
    </p:extLst>
  </p:cmAuthor>
  <p:cmAuthor id="7" name="Hans Adomeit" initials="HA" lastIdx="60" clrIdx="6">
    <p:extLst>
      <p:ext uri="{19B8F6BF-5375-455C-9EA6-DF929625EA0E}">
        <p15:presenceInfo xmlns:p15="http://schemas.microsoft.com/office/powerpoint/2012/main" userId="Hans Adomeit" providerId="None"/>
      </p:ext>
    </p:extLst>
  </p:cmAuthor>
  <p:cmAuthor id="8" name="Ally Chopic" initials="AC" lastIdx="33" clrIdx="7">
    <p:extLst>
      <p:ext uri="{19B8F6BF-5375-455C-9EA6-DF929625EA0E}">
        <p15:presenceInfo xmlns:p15="http://schemas.microsoft.com/office/powerpoint/2012/main" userId="S::achopic@anchorqea.com::b5d6bd82-def9-4887-b488-56b27aca6898" providerId="AD"/>
      </p:ext>
    </p:extLst>
  </p:cmAuthor>
  <p:cmAuthor id="9" name="Erin Hryciw" initials="EH" lastIdx="4" clrIdx="8">
    <p:extLst>
      <p:ext uri="{19B8F6BF-5375-455C-9EA6-DF929625EA0E}">
        <p15:presenceInfo xmlns:p15="http://schemas.microsoft.com/office/powerpoint/2012/main" userId="S::ehryciw@anchorqea.com::a723e2cb-e427-4209-9949-b7d59e947e19" providerId="AD"/>
      </p:ext>
    </p:extLst>
  </p:cmAuthor>
  <p:cmAuthor id="10" name="Sarah Becker" initials="SB" lastIdx="47" clrIdx="9">
    <p:extLst>
      <p:ext uri="{19B8F6BF-5375-455C-9EA6-DF929625EA0E}">
        <p15:presenceInfo xmlns:p15="http://schemas.microsoft.com/office/powerpoint/2012/main" userId="S::sbecker@anchorqea.com::bec27f7f-4a08-4805-aaad-894299599017" providerId="AD"/>
      </p:ext>
    </p:extLst>
  </p:cmAuthor>
  <p:cmAuthor id="11" name="Jennifer Holsinger" initials="JH" lastIdx="2" clrIdx="10">
    <p:extLst>
      <p:ext uri="{19B8F6BF-5375-455C-9EA6-DF929625EA0E}">
        <p15:presenceInfo xmlns:p15="http://schemas.microsoft.com/office/powerpoint/2012/main" userId="S::jholsinger@anchorqea.com::c092f541-fff4-4780-8cd0-675d22bdae3b" providerId="AD"/>
      </p:ext>
    </p:extLst>
  </p:cmAuthor>
  <p:cmAuthor id="12" name="Terri Scheumann" initials="TS" lastIdx="24" clrIdx="11">
    <p:extLst>
      <p:ext uri="{19B8F6BF-5375-455C-9EA6-DF929625EA0E}">
        <p15:presenceInfo xmlns:p15="http://schemas.microsoft.com/office/powerpoint/2012/main" userId="Terri Scheumann" providerId="None"/>
      </p:ext>
    </p:extLst>
  </p:cmAuthor>
  <p:cmAuthor id="13" name="Rosalie Daggett" initials="RD" lastIdx="1" clrIdx="12">
    <p:extLst>
      <p:ext uri="{19B8F6BF-5375-455C-9EA6-DF929625EA0E}">
        <p15:presenceInfo xmlns:p15="http://schemas.microsoft.com/office/powerpoint/2012/main" userId="S::rdaggett@anchorqea.com::b7970409-3f4b-4adb-8e89-5d01b33241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A"/>
    <a:srgbClr val="D55E27"/>
    <a:srgbClr val="C55A11"/>
    <a:srgbClr val="1F1D1E"/>
    <a:srgbClr val="E0E7E7"/>
    <a:srgbClr val="4698A2"/>
    <a:srgbClr val="7CC0B7"/>
    <a:srgbClr val="3D7E76"/>
    <a:srgbClr val="F3CC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ACBEC3-25E0-4462-B5AF-CF4300B25A45}" v="5" dt="2025-01-17T19:00:47.7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2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microsoft.com/office/2016/11/relationships/changesInfo" Target="changesInfos/changesInfo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commentAuthors" Target="commentAuthors.xml"/><Relationship Id="rId20" Type="http://schemas.openxmlformats.org/officeDocument/2006/relationships/slide" Target="slides/slide11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Gefell" userId="ea869a89-fb9c-41b7-aa0b-677adc63fae8" providerId="ADAL" clId="{42AAFA09-E118-4EC5-9457-D8DCFDC6905F}"/>
    <pc:docChg chg="undo redo custSel addSld delSld modSld sldOrd">
      <pc:chgData name="Mike Gefell" userId="ea869a89-fb9c-41b7-aa0b-677adc63fae8" providerId="ADAL" clId="{42AAFA09-E118-4EC5-9457-D8DCFDC6905F}" dt="2025-01-10T19:02:46.386" v="1428" actId="14100"/>
      <pc:docMkLst>
        <pc:docMk/>
      </pc:docMkLst>
      <pc:sldChg chg="modSp add mod ord">
        <pc:chgData name="Mike Gefell" userId="ea869a89-fb9c-41b7-aa0b-677adc63fae8" providerId="ADAL" clId="{42AAFA09-E118-4EC5-9457-D8DCFDC6905F}" dt="2025-01-10T15:47:27.938" v="1426" actId="20577"/>
        <pc:sldMkLst>
          <pc:docMk/>
          <pc:sldMk cId="812894478" sldId="261"/>
        </pc:sldMkLst>
        <pc:spChg chg="mod">
          <ac:chgData name="Mike Gefell" userId="ea869a89-fb9c-41b7-aa0b-677adc63fae8" providerId="ADAL" clId="{42AAFA09-E118-4EC5-9457-D8DCFDC6905F}" dt="2025-01-10T15:47:27.938" v="1426" actId="20577"/>
          <ac:spMkLst>
            <pc:docMk/>
            <pc:sldMk cId="812894478" sldId="261"/>
            <ac:spMk id="3" creationId="{D42139FB-9C88-CCED-CABD-E7A371CB612C}"/>
          </ac:spMkLst>
        </pc:spChg>
      </pc:sldChg>
      <pc:sldChg chg="addSp delSp modSp mod modClrScheme chgLayout">
        <pc:chgData name="Mike Gefell" userId="ea869a89-fb9c-41b7-aa0b-677adc63fae8" providerId="ADAL" clId="{42AAFA09-E118-4EC5-9457-D8DCFDC6905F}" dt="2025-01-09T23:55:41.383" v="1411" actId="20577"/>
        <pc:sldMkLst>
          <pc:docMk/>
          <pc:sldMk cId="2374883161" sldId="262"/>
        </pc:sldMkLst>
        <pc:spChg chg="mod ord">
          <ac:chgData name="Mike Gefell" userId="ea869a89-fb9c-41b7-aa0b-677adc63fae8" providerId="ADAL" clId="{42AAFA09-E118-4EC5-9457-D8DCFDC6905F}" dt="2025-01-09T23:55:41.383" v="1411" actId="20577"/>
          <ac:spMkLst>
            <pc:docMk/>
            <pc:sldMk cId="2374883161" sldId="262"/>
            <ac:spMk id="12" creationId="{F492C724-15FE-0953-4C9D-AAAC33318253}"/>
          </ac:spMkLst>
        </pc:spChg>
        <pc:spChg chg="mod ord">
          <ac:chgData name="Mike Gefell" userId="ea869a89-fb9c-41b7-aa0b-677adc63fae8" providerId="ADAL" clId="{42AAFA09-E118-4EC5-9457-D8DCFDC6905F}" dt="2025-01-09T19:39:42.165" v="510" actId="14100"/>
          <ac:spMkLst>
            <pc:docMk/>
            <pc:sldMk cId="2374883161" sldId="262"/>
            <ac:spMk id="13" creationId="{17BFA6A8-6E6E-3112-059F-92A0085787CE}"/>
          </ac:spMkLst>
        </pc:spChg>
        <pc:spChg chg="mod ord">
          <ac:chgData name="Mike Gefell" userId="ea869a89-fb9c-41b7-aa0b-677adc63fae8" providerId="ADAL" clId="{42AAFA09-E118-4EC5-9457-D8DCFDC6905F}" dt="2025-01-09T19:39:34.025" v="501" actId="700"/>
          <ac:spMkLst>
            <pc:docMk/>
            <pc:sldMk cId="2374883161" sldId="262"/>
            <ac:spMk id="15" creationId="{E956A314-4765-C483-16F0-0CD1120399CC}"/>
          </ac:spMkLst>
        </pc:spChg>
        <pc:picChg chg="mod ord modCrop">
          <ac:chgData name="Mike Gefell" userId="ea869a89-fb9c-41b7-aa0b-677adc63fae8" providerId="ADAL" clId="{42AAFA09-E118-4EC5-9457-D8DCFDC6905F}" dt="2025-01-09T19:39:48.507" v="511" actId="732"/>
          <ac:picMkLst>
            <pc:docMk/>
            <pc:sldMk cId="2374883161" sldId="262"/>
            <ac:picMk id="2" creationId="{40C7CBC1-9654-8950-CCCB-AB43940B8A19}"/>
          </ac:picMkLst>
        </pc:picChg>
      </pc:sldChg>
      <pc:sldChg chg="modSp mod">
        <pc:chgData name="Mike Gefell" userId="ea869a89-fb9c-41b7-aa0b-677adc63fae8" providerId="ADAL" clId="{42AAFA09-E118-4EC5-9457-D8DCFDC6905F}" dt="2025-01-09T22:15:04.098" v="560" actId="20577"/>
        <pc:sldMkLst>
          <pc:docMk/>
          <pc:sldMk cId="1309558773" sldId="270"/>
        </pc:sldMkLst>
        <pc:spChg chg="mod">
          <ac:chgData name="Mike Gefell" userId="ea869a89-fb9c-41b7-aa0b-677adc63fae8" providerId="ADAL" clId="{42AAFA09-E118-4EC5-9457-D8DCFDC6905F}" dt="2025-01-09T22:15:04.098" v="560" actId="20577"/>
          <ac:spMkLst>
            <pc:docMk/>
            <pc:sldMk cId="1309558773" sldId="270"/>
            <ac:spMk id="11" creationId="{1F001580-9A44-1F87-0021-CEDDBC7A1649}"/>
          </ac:spMkLst>
        </pc:spChg>
      </pc:sldChg>
      <pc:sldChg chg="add del">
        <pc:chgData name="Mike Gefell" userId="ea869a89-fb9c-41b7-aa0b-677adc63fae8" providerId="ADAL" clId="{42AAFA09-E118-4EC5-9457-D8DCFDC6905F}" dt="2025-01-09T19:37:12.158" v="490" actId="47"/>
        <pc:sldMkLst>
          <pc:docMk/>
          <pc:sldMk cId="1228035533" sldId="277"/>
        </pc:sldMkLst>
      </pc:sldChg>
      <pc:sldChg chg="modSp mod modCm">
        <pc:chgData name="Mike Gefell" userId="ea869a89-fb9c-41b7-aa0b-677adc63fae8" providerId="ADAL" clId="{42AAFA09-E118-4EC5-9457-D8DCFDC6905F}" dt="2025-01-09T18:45:34.676" v="473" actId="20577"/>
        <pc:sldMkLst>
          <pc:docMk/>
          <pc:sldMk cId="2630785432" sldId="551"/>
        </pc:sldMkLst>
        <pc:spChg chg="mod">
          <ac:chgData name="Mike Gefell" userId="ea869a89-fb9c-41b7-aa0b-677adc63fae8" providerId="ADAL" clId="{42AAFA09-E118-4EC5-9457-D8DCFDC6905F}" dt="2025-01-09T18:45:34.676" v="473" actId="20577"/>
          <ac:spMkLst>
            <pc:docMk/>
            <pc:sldMk cId="2630785432" sldId="551"/>
            <ac:spMk id="5" creationId="{BC228C93-28B6-DE97-6A3F-6787359F75C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ke Gefell" userId="ea869a89-fb9c-41b7-aa0b-677adc63fae8" providerId="ADAL" clId="{42AAFA09-E118-4EC5-9457-D8DCFDC6905F}" dt="2025-01-09T18:45:34.676" v="473" actId="20577"/>
              <pc2:cmMkLst xmlns:pc2="http://schemas.microsoft.com/office/powerpoint/2019/9/main/command">
                <pc:docMk/>
                <pc:sldMk cId="2630785432" sldId="551"/>
                <pc2:cmMk id="{C140AE91-B511-433D-ADCF-C6C567AB470E}"/>
              </pc2:cmMkLst>
            </pc226:cmChg>
          </p:ext>
        </pc:extLst>
      </pc:sldChg>
      <pc:sldChg chg="modSp mod">
        <pc:chgData name="Mike Gefell" userId="ea869a89-fb9c-41b7-aa0b-677adc63fae8" providerId="ADAL" clId="{42AAFA09-E118-4EC5-9457-D8DCFDC6905F}" dt="2025-01-09T18:37:23.529" v="222" actId="20577"/>
        <pc:sldMkLst>
          <pc:docMk/>
          <pc:sldMk cId="1336363455" sldId="557"/>
        </pc:sldMkLst>
        <pc:spChg chg="mod">
          <ac:chgData name="Mike Gefell" userId="ea869a89-fb9c-41b7-aa0b-677adc63fae8" providerId="ADAL" clId="{42AAFA09-E118-4EC5-9457-D8DCFDC6905F}" dt="2025-01-09T18:37:23.529" v="222" actId="20577"/>
          <ac:spMkLst>
            <pc:docMk/>
            <pc:sldMk cId="1336363455" sldId="557"/>
            <ac:spMk id="3" creationId="{BB40A84C-104B-54E3-2A6D-F7C4C03F4101}"/>
          </ac:spMkLst>
        </pc:spChg>
      </pc:sldChg>
      <pc:sldChg chg="modSp mod">
        <pc:chgData name="Mike Gefell" userId="ea869a89-fb9c-41b7-aa0b-677adc63fae8" providerId="ADAL" clId="{42AAFA09-E118-4EC5-9457-D8DCFDC6905F}" dt="2025-01-09T18:41:38.218" v="229" actId="692"/>
        <pc:sldMkLst>
          <pc:docMk/>
          <pc:sldMk cId="2040343700" sldId="570"/>
        </pc:sldMkLst>
        <pc:spChg chg="mod">
          <ac:chgData name="Mike Gefell" userId="ea869a89-fb9c-41b7-aa0b-677adc63fae8" providerId="ADAL" clId="{42AAFA09-E118-4EC5-9457-D8DCFDC6905F}" dt="2025-01-09T18:35:36.097" v="197" actId="1076"/>
          <ac:spMkLst>
            <pc:docMk/>
            <pc:sldMk cId="2040343700" sldId="570"/>
            <ac:spMk id="3" creationId="{61998D0E-B255-D671-9B98-0100A2F9A632}"/>
          </ac:spMkLst>
        </pc:spChg>
        <pc:spChg chg="mod">
          <ac:chgData name="Mike Gefell" userId="ea869a89-fb9c-41b7-aa0b-677adc63fae8" providerId="ADAL" clId="{42AAFA09-E118-4EC5-9457-D8DCFDC6905F}" dt="2025-01-09T18:41:38.218" v="229" actId="692"/>
          <ac:spMkLst>
            <pc:docMk/>
            <pc:sldMk cId="2040343700" sldId="570"/>
            <ac:spMk id="4" creationId="{4CAF2B03-51D6-273E-37CE-F2C88449EA71}"/>
          </ac:spMkLst>
        </pc:spChg>
        <pc:spChg chg="mod">
          <ac:chgData name="Mike Gefell" userId="ea869a89-fb9c-41b7-aa0b-677adc63fae8" providerId="ADAL" clId="{42AAFA09-E118-4EC5-9457-D8DCFDC6905F}" dt="2025-01-08T22:05:09.814" v="120" actId="1038"/>
          <ac:spMkLst>
            <pc:docMk/>
            <pc:sldMk cId="2040343700" sldId="570"/>
            <ac:spMk id="10" creationId="{F78E9B69-0416-B8DF-517C-5BC7914637EC}"/>
          </ac:spMkLst>
        </pc:spChg>
      </pc:sldChg>
      <pc:sldChg chg="modSp mod">
        <pc:chgData name="Mike Gefell" userId="ea869a89-fb9c-41b7-aa0b-677adc63fae8" providerId="ADAL" clId="{42AAFA09-E118-4EC5-9457-D8DCFDC6905F}" dt="2025-01-09T18:41:56.197" v="234" actId="692"/>
        <pc:sldMkLst>
          <pc:docMk/>
          <pc:sldMk cId="1068558322" sldId="572"/>
        </pc:sldMkLst>
        <pc:spChg chg="mod">
          <ac:chgData name="Mike Gefell" userId="ea869a89-fb9c-41b7-aa0b-677adc63fae8" providerId="ADAL" clId="{42AAFA09-E118-4EC5-9457-D8DCFDC6905F}" dt="2025-01-09T18:35:51.337" v="203" actId="1076"/>
          <ac:spMkLst>
            <pc:docMk/>
            <pc:sldMk cId="1068558322" sldId="572"/>
            <ac:spMk id="102" creationId="{1CCF420A-4A4B-415F-374D-42A8EDE91C2A}"/>
          </ac:spMkLst>
        </pc:spChg>
        <pc:spChg chg="mod">
          <ac:chgData name="Mike Gefell" userId="ea869a89-fb9c-41b7-aa0b-677adc63fae8" providerId="ADAL" clId="{42AAFA09-E118-4EC5-9457-D8DCFDC6905F}" dt="2025-01-09T18:41:56.197" v="234" actId="692"/>
          <ac:spMkLst>
            <pc:docMk/>
            <pc:sldMk cId="1068558322" sldId="572"/>
            <ac:spMk id="103" creationId="{8DAC3C91-4EF9-DAF0-DEEA-73988D01041E}"/>
          </ac:spMkLst>
        </pc:spChg>
      </pc:sldChg>
      <pc:sldChg chg="modSp mod">
        <pc:chgData name="Mike Gefell" userId="ea869a89-fb9c-41b7-aa0b-677adc63fae8" providerId="ADAL" clId="{42AAFA09-E118-4EC5-9457-D8DCFDC6905F}" dt="2025-01-09T18:42:08.057" v="239" actId="692"/>
        <pc:sldMkLst>
          <pc:docMk/>
          <pc:sldMk cId="1381594940" sldId="573"/>
        </pc:sldMkLst>
        <pc:spChg chg="mod">
          <ac:chgData name="Mike Gefell" userId="ea869a89-fb9c-41b7-aa0b-677adc63fae8" providerId="ADAL" clId="{42AAFA09-E118-4EC5-9457-D8DCFDC6905F}" dt="2025-01-09T18:36:03.965" v="209" actId="1076"/>
          <ac:spMkLst>
            <pc:docMk/>
            <pc:sldMk cId="1381594940" sldId="573"/>
            <ac:spMk id="98" creationId="{4B8390D0-D7D5-7C3D-C3BC-7382B02883D7}"/>
          </ac:spMkLst>
        </pc:spChg>
        <pc:spChg chg="mod">
          <ac:chgData name="Mike Gefell" userId="ea869a89-fb9c-41b7-aa0b-677adc63fae8" providerId="ADAL" clId="{42AAFA09-E118-4EC5-9457-D8DCFDC6905F}" dt="2025-01-09T18:42:08.057" v="239" actId="692"/>
          <ac:spMkLst>
            <pc:docMk/>
            <pc:sldMk cId="1381594940" sldId="573"/>
            <ac:spMk id="99" creationId="{EEDDBDBB-AAAA-835D-02CF-C998C5994C83}"/>
          </ac:spMkLst>
        </pc:spChg>
      </pc:sldChg>
      <pc:sldChg chg="modSp mod">
        <pc:chgData name="Mike Gefell" userId="ea869a89-fb9c-41b7-aa0b-677adc63fae8" providerId="ADAL" clId="{42AAFA09-E118-4EC5-9457-D8DCFDC6905F}" dt="2025-01-09T18:42:25.913" v="246" actId="692"/>
        <pc:sldMkLst>
          <pc:docMk/>
          <pc:sldMk cId="1426137151" sldId="575"/>
        </pc:sldMkLst>
        <pc:spChg chg="mod">
          <ac:chgData name="Mike Gefell" userId="ea869a89-fb9c-41b7-aa0b-677adc63fae8" providerId="ADAL" clId="{42AAFA09-E118-4EC5-9457-D8DCFDC6905F}" dt="2025-01-09T18:36:29.093" v="221" actId="1076"/>
          <ac:spMkLst>
            <pc:docMk/>
            <pc:sldMk cId="1426137151" sldId="575"/>
            <ac:spMk id="95" creationId="{FF36C993-C5D8-3578-09BF-9BEE5903253B}"/>
          </ac:spMkLst>
        </pc:spChg>
        <pc:spChg chg="mod">
          <ac:chgData name="Mike Gefell" userId="ea869a89-fb9c-41b7-aa0b-677adc63fae8" providerId="ADAL" clId="{42AAFA09-E118-4EC5-9457-D8DCFDC6905F}" dt="2025-01-09T18:42:25.913" v="246" actId="692"/>
          <ac:spMkLst>
            <pc:docMk/>
            <pc:sldMk cId="1426137151" sldId="575"/>
            <ac:spMk id="96" creationId="{82D806C7-6383-8E0A-D608-9D92D6737F76}"/>
          </ac:spMkLst>
        </pc:spChg>
      </pc:sldChg>
      <pc:sldChg chg="modSp mod">
        <pc:chgData name="Mike Gefell" userId="ea869a89-fb9c-41b7-aa0b-677adc63fae8" providerId="ADAL" clId="{42AAFA09-E118-4EC5-9457-D8DCFDC6905F}" dt="2025-01-10T19:02:46.386" v="1428" actId="14100"/>
        <pc:sldMkLst>
          <pc:docMk/>
          <pc:sldMk cId="3529128630" sldId="580"/>
        </pc:sldMkLst>
        <pc:spChg chg="mod">
          <ac:chgData name="Mike Gefell" userId="ea869a89-fb9c-41b7-aa0b-677adc63fae8" providerId="ADAL" clId="{42AAFA09-E118-4EC5-9457-D8DCFDC6905F}" dt="2025-01-10T19:02:46.386" v="1428" actId="14100"/>
          <ac:spMkLst>
            <pc:docMk/>
            <pc:sldMk cId="3529128630" sldId="580"/>
            <ac:spMk id="29" creationId="{4C1ED2A2-EEE3-E191-7761-1EF3248D4B78}"/>
          </ac:spMkLst>
        </pc:spChg>
      </pc:sldChg>
      <pc:sldChg chg="addSp modSp mod modCm">
        <pc:chgData name="Mike Gefell" userId="ea869a89-fb9c-41b7-aa0b-677adc63fae8" providerId="ADAL" clId="{42AAFA09-E118-4EC5-9457-D8DCFDC6905F}" dt="2025-01-08T22:10:50.087" v="183" actId="1076"/>
        <pc:sldMkLst>
          <pc:docMk/>
          <pc:sldMk cId="2262100170" sldId="582"/>
        </pc:sldMkLst>
        <pc:spChg chg="mod">
          <ac:chgData name="Mike Gefell" userId="ea869a89-fb9c-41b7-aa0b-677adc63fae8" providerId="ADAL" clId="{42AAFA09-E118-4EC5-9457-D8DCFDC6905F}" dt="2025-01-08T22:05:12.364" v="122" actId="20577"/>
          <ac:spMkLst>
            <pc:docMk/>
            <pc:sldMk cId="2262100170" sldId="582"/>
            <ac:spMk id="2" creationId="{71056038-22DC-F89A-45A7-AFD92F799E93}"/>
          </ac:spMkLst>
        </pc:spChg>
        <pc:spChg chg="mod">
          <ac:chgData name="Mike Gefell" userId="ea869a89-fb9c-41b7-aa0b-677adc63fae8" providerId="ADAL" clId="{42AAFA09-E118-4EC5-9457-D8DCFDC6905F}" dt="2025-01-08T22:08:23.181" v="134" actId="20577"/>
          <ac:spMkLst>
            <pc:docMk/>
            <pc:sldMk cId="2262100170" sldId="582"/>
            <ac:spMk id="3" creationId="{0EFA109B-FDA6-D1EE-FB1D-4C4C8A9779E1}"/>
          </ac:spMkLst>
        </pc:spChg>
        <pc:spChg chg="add mod">
          <ac:chgData name="Mike Gefell" userId="ea869a89-fb9c-41b7-aa0b-677adc63fae8" providerId="ADAL" clId="{42AAFA09-E118-4EC5-9457-D8DCFDC6905F}" dt="2025-01-08T22:10:50.087" v="183" actId="1076"/>
          <ac:spMkLst>
            <pc:docMk/>
            <pc:sldMk cId="2262100170" sldId="582"/>
            <ac:spMk id="4" creationId="{3C2A97FB-CDA1-0695-9B65-23D01571D4D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ke Gefell" userId="ea869a89-fb9c-41b7-aa0b-677adc63fae8" providerId="ADAL" clId="{42AAFA09-E118-4EC5-9457-D8DCFDC6905F}" dt="2025-01-08T22:05:12.364" v="122" actId="20577"/>
              <pc2:cmMkLst xmlns:pc2="http://schemas.microsoft.com/office/powerpoint/2019/9/main/command">
                <pc:docMk/>
                <pc:sldMk cId="2262100170" sldId="582"/>
                <pc2:cmMk id="{5FAF50A9-4A6D-4176-B7F3-8A33E0DFFD2D}"/>
              </pc2:cmMkLst>
            </pc226:cmChg>
          </p:ext>
        </pc:extLst>
      </pc:sldChg>
      <pc:sldChg chg="modSp mod modCm">
        <pc:chgData name="Mike Gefell" userId="ea869a89-fb9c-41b7-aa0b-677adc63fae8" providerId="ADAL" clId="{42AAFA09-E118-4EC5-9457-D8DCFDC6905F}" dt="2025-01-09T23:45:45.134" v="1050" actId="6549"/>
        <pc:sldMkLst>
          <pc:docMk/>
          <pc:sldMk cId="4195901960" sldId="589"/>
        </pc:sldMkLst>
        <pc:spChg chg="mod">
          <ac:chgData name="Mike Gefell" userId="ea869a89-fb9c-41b7-aa0b-677adc63fae8" providerId="ADAL" clId="{42AAFA09-E118-4EC5-9457-D8DCFDC6905F}" dt="2025-01-09T22:31:06.936" v="926" actId="20577"/>
          <ac:spMkLst>
            <pc:docMk/>
            <pc:sldMk cId="4195901960" sldId="589"/>
            <ac:spMk id="4" creationId="{58EF2E24-9094-FD77-9474-5AB0480F4819}"/>
          </ac:spMkLst>
        </pc:spChg>
        <pc:spChg chg="mod">
          <ac:chgData name="Mike Gefell" userId="ea869a89-fb9c-41b7-aa0b-677adc63fae8" providerId="ADAL" clId="{42AAFA09-E118-4EC5-9457-D8DCFDC6905F}" dt="2025-01-09T23:45:45.134" v="1050" actId="6549"/>
          <ac:spMkLst>
            <pc:docMk/>
            <pc:sldMk cId="4195901960" sldId="589"/>
            <ac:spMk id="5" creationId="{2AF33825-E01F-95EC-5039-BDC9B5BF379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ke Gefell" userId="ea869a89-fb9c-41b7-aa0b-677adc63fae8" providerId="ADAL" clId="{42AAFA09-E118-4EC5-9457-D8DCFDC6905F}" dt="2025-01-09T23:45:45.134" v="1050" actId="6549"/>
              <pc2:cmMkLst xmlns:pc2="http://schemas.microsoft.com/office/powerpoint/2019/9/main/command">
                <pc:docMk/>
                <pc:sldMk cId="4195901960" sldId="589"/>
                <pc2:cmMk id="{FD7A22C9-CF95-4D13-8550-3A3CE8BA6907}"/>
              </pc2:cmMkLst>
            </pc226:cmChg>
          </p:ext>
        </pc:extLst>
      </pc:sldChg>
      <pc:sldChg chg="modSp mod modCm">
        <pc:chgData name="Mike Gefell" userId="ea869a89-fb9c-41b7-aa0b-677adc63fae8" providerId="ADAL" clId="{42AAFA09-E118-4EC5-9457-D8DCFDC6905F}" dt="2025-01-09T19:42:20.008" v="516" actId="20577"/>
        <pc:sldMkLst>
          <pc:docMk/>
          <pc:sldMk cId="1931136413" sldId="591"/>
        </pc:sldMkLst>
        <pc:spChg chg="mod">
          <ac:chgData name="Mike Gefell" userId="ea869a89-fb9c-41b7-aa0b-677adc63fae8" providerId="ADAL" clId="{42AAFA09-E118-4EC5-9457-D8DCFDC6905F}" dt="2025-01-08T22:11:46.184" v="186" actId="20577"/>
          <ac:spMkLst>
            <pc:docMk/>
            <pc:sldMk cId="1931136413" sldId="591"/>
            <ac:spMk id="2" creationId="{0B4A95D2-2A74-17D0-902D-2CF6E60DBF98}"/>
          </ac:spMkLst>
        </pc:spChg>
        <pc:spChg chg="mod">
          <ac:chgData name="Mike Gefell" userId="ea869a89-fb9c-41b7-aa0b-677adc63fae8" providerId="ADAL" clId="{42AAFA09-E118-4EC5-9457-D8DCFDC6905F}" dt="2025-01-09T19:42:20.008" v="516" actId="20577"/>
          <ac:spMkLst>
            <pc:docMk/>
            <pc:sldMk cId="1931136413" sldId="591"/>
            <ac:spMk id="3" creationId="{058A0B84-E5B8-0128-B4B3-2006CEB5316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ke Gefell" userId="ea869a89-fb9c-41b7-aa0b-677adc63fae8" providerId="ADAL" clId="{42AAFA09-E118-4EC5-9457-D8DCFDC6905F}" dt="2025-01-08T22:11:46.184" v="186" actId="20577"/>
              <pc2:cmMkLst xmlns:pc2="http://schemas.microsoft.com/office/powerpoint/2019/9/main/command">
                <pc:docMk/>
                <pc:sldMk cId="1931136413" sldId="591"/>
                <pc2:cmMk id="{71956A86-C2C9-4959-BE91-A53C1236E6F3}"/>
              </pc2:cmMkLst>
            </pc226:cmChg>
          </p:ext>
        </pc:extLst>
      </pc:sldChg>
      <pc:sldChg chg="addSp modSp add mod">
        <pc:chgData name="Mike Gefell" userId="ea869a89-fb9c-41b7-aa0b-677adc63fae8" providerId="ADAL" clId="{42AAFA09-E118-4EC5-9457-D8DCFDC6905F}" dt="2025-01-09T23:46:51.067" v="1056" actId="692"/>
        <pc:sldMkLst>
          <pc:docMk/>
          <pc:sldMk cId="4208593386" sldId="592"/>
        </pc:sldMkLst>
        <pc:spChg chg="add mod">
          <ac:chgData name="Mike Gefell" userId="ea869a89-fb9c-41b7-aa0b-677adc63fae8" providerId="ADAL" clId="{42AAFA09-E118-4EC5-9457-D8DCFDC6905F}" dt="2025-01-09T23:46:51.067" v="1056" actId="692"/>
          <ac:spMkLst>
            <pc:docMk/>
            <pc:sldMk cId="4208593386" sldId="592"/>
            <ac:spMk id="2" creationId="{5B32F7EC-D59B-877E-1B4D-C30920DAC2E0}"/>
          </ac:spMkLst>
        </pc:spChg>
        <pc:spChg chg="mod">
          <ac:chgData name="Mike Gefell" userId="ea869a89-fb9c-41b7-aa0b-677adc63fae8" providerId="ADAL" clId="{42AAFA09-E118-4EC5-9457-D8DCFDC6905F}" dt="2025-01-09T23:46:09.546" v="1051" actId="207"/>
          <ac:spMkLst>
            <pc:docMk/>
            <pc:sldMk cId="4208593386" sldId="592"/>
            <ac:spMk id="5" creationId="{3F4FA30E-3653-FB2D-AEB1-C76FF9189827}"/>
          </ac:spMkLst>
        </pc:spChg>
      </pc:sldChg>
      <pc:sldMasterChg chg="delSldLayout">
        <pc:chgData name="Mike Gefell" userId="ea869a89-fb9c-41b7-aa0b-677adc63fae8" providerId="ADAL" clId="{42AAFA09-E118-4EC5-9457-D8DCFDC6905F}" dt="2025-01-09T19:37:01.645" v="488" actId="47"/>
        <pc:sldMasterMkLst>
          <pc:docMk/>
          <pc:sldMasterMk cId="3812969262" sldId="2147483759"/>
        </pc:sldMasterMkLst>
        <pc:sldLayoutChg chg="del">
          <pc:chgData name="Mike Gefell" userId="ea869a89-fb9c-41b7-aa0b-677adc63fae8" providerId="ADAL" clId="{42AAFA09-E118-4EC5-9457-D8DCFDC6905F}" dt="2025-01-09T19:37:01.645" v="488" actId="47"/>
          <pc:sldLayoutMkLst>
            <pc:docMk/>
            <pc:sldMasterMk cId="3812969262" sldId="2147483759"/>
            <pc:sldLayoutMk cId="1432091481" sldId="2147483816"/>
          </pc:sldLayoutMkLst>
        </pc:sldLayoutChg>
      </pc:sldMasterChg>
      <pc:sldMasterChg chg="delSldLayout">
        <pc:chgData name="Mike Gefell" userId="ea869a89-fb9c-41b7-aa0b-677adc63fae8" providerId="ADAL" clId="{42AAFA09-E118-4EC5-9457-D8DCFDC6905F}" dt="2025-01-09T19:37:12.158" v="490" actId="47"/>
        <pc:sldMasterMkLst>
          <pc:docMk/>
          <pc:sldMasterMk cId="3464997674" sldId="2147483765"/>
        </pc:sldMasterMkLst>
        <pc:sldLayoutChg chg="del">
          <pc:chgData name="Mike Gefell" userId="ea869a89-fb9c-41b7-aa0b-677adc63fae8" providerId="ADAL" clId="{42AAFA09-E118-4EC5-9457-D8DCFDC6905F}" dt="2025-01-09T19:37:12.158" v="490" actId="47"/>
          <pc:sldLayoutMkLst>
            <pc:docMk/>
            <pc:sldMasterMk cId="3464997674" sldId="2147483765"/>
            <pc:sldLayoutMk cId="2969613117" sldId="2147483816"/>
          </pc:sldLayoutMkLst>
        </pc:sldLayoutChg>
      </pc:sldMasterChg>
    </pc:docChg>
  </pc:docChgLst>
  <pc:docChgLst>
    <pc:chgData name="Toni Salvador" userId="45e86dbd-4b08-4b93-b7f0-ed7a44a94f1f" providerId="ADAL" clId="{0AACBEC3-25E0-4462-B5AF-CF4300B25A45}"/>
    <pc:docChg chg="undo redo custSel addSld delSld modSld sldOrd">
      <pc:chgData name="Toni Salvador" userId="45e86dbd-4b08-4b93-b7f0-ed7a44a94f1f" providerId="ADAL" clId="{0AACBEC3-25E0-4462-B5AF-CF4300B25A45}" dt="2025-01-17T19:02:35.254" v="1172" actId="20577"/>
      <pc:docMkLst>
        <pc:docMk/>
      </pc:docMkLst>
      <pc:sldChg chg="addSp delSp modSp mod chgLayout">
        <pc:chgData name="Toni Salvador" userId="45e86dbd-4b08-4b93-b7f0-ed7a44a94f1f" providerId="ADAL" clId="{0AACBEC3-25E0-4462-B5AF-CF4300B25A45}" dt="2025-01-17T18:57:41.424" v="1155" actId="478"/>
        <pc:sldMkLst>
          <pc:docMk/>
          <pc:sldMk cId="2374883161" sldId="262"/>
        </pc:sldMkLst>
        <pc:spChg chg="del">
          <ac:chgData name="Toni Salvador" userId="45e86dbd-4b08-4b93-b7f0-ed7a44a94f1f" providerId="ADAL" clId="{0AACBEC3-25E0-4462-B5AF-CF4300B25A45}" dt="2025-01-17T18:57:41.424" v="1155" actId="478"/>
          <ac:spMkLst>
            <pc:docMk/>
            <pc:sldMk cId="2374883161" sldId="262"/>
            <ac:spMk id="8" creationId="{66198323-FB2E-6983-0BAC-B4EFDD5CB4F4}"/>
          </ac:spMkLst>
        </pc:spChg>
        <pc:spChg chg="mod ord">
          <ac:chgData name="Toni Salvador" userId="45e86dbd-4b08-4b93-b7f0-ed7a44a94f1f" providerId="ADAL" clId="{0AACBEC3-25E0-4462-B5AF-CF4300B25A45}" dt="2025-01-06T17:30:35.802" v="15" actId="6264"/>
          <ac:spMkLst>
            <pc:docMk/>
            <pc:sldMk cId="2374883161" sldId="262"/>
            <ac:spMk id="12" creationId="{F492C724-15FE-0953-4C9D-AAAC33318253}"/>
          </ac:spMkLst>
        </pc:spChg>
        <pc:spChg chg="mod ord">
          <ac:chgData name="Toni Salvador" userId="45e86dbd-4b08-4b93-b7f0-ed7a44a94f1f" providerId="ADAL" clId="{0AACBEC3-25E0-4462-B5AF-CF4300B25A45}" dt="2025-01-06T17:30:35.802" v="15" actId="6264"/>
          <ac:spMkLst>
            <pc:docMk/>
            <pc:sldMk cId="2374883161" sldId="262"/>
            <ac:spMk id="13" creationId="{17BFA6A8-6E6E-3112-059F-92A0085787CE}"/>
          </ac:spMkLst>
        </pc:spChg>
        <pc:spChg chg="mod ord">
          <ac:chgData name="Toni Salvador" userId="45e86dbd-4b08-4b93-b7f0-ed7a44a94f1f" providerId="ADAL" clId="{0AACBEC3-25E0-4462-B5AF-CF4300B25A45}" dt="2025-01-06T17:30:35.802" v="15" actId="6264"/>
          <ac:spMkLst>
            <pc:docMk/>
            <pc:sldMk cId="2374883161" sldId="262"/>
            <ac:spMk id="15" creationId="{E956A314-4765-C483-16F0-0CD1120399CC}"/>
          </ac:spMkLst>
        </pc:spChg>
        <pc:picChg chg="mod ord modCrop">
          <ac:chgData name="Toni Salvador" userId="45e86dbd-4b08-4b93-b7f0-ed7a44a94f1f" providerId="ADAL" clId="{0AACBEC3-25E0-4462-B5AF-CF4300B25A45}" dt="2025-01-08T15:12:33.379" v="266" actId="732"/>
          <ac:picMkLst>
            <pc:docMk/>
            <pc:sldMk cId="2374883161" sldId="262"/>
            <ac:picMk id="2" creationId="{40C7CBC1-9654-8950-CCCB-AB43940B8A19}"/>
          </ac:picMkLst>
        </pc:picChg>
      </pc:sldChg>
      <pc:sldChg chg="addSp delSp modSp mod modClrScheme chgLayout">
        <pc:chgData name="Toni Salvador" userId="45e86dbd-4b08-4b93-b7f0-ed7a44a94f1f" providerId="ADAL" clId="{0AACBEC3-25E0-4462-B5AF-CF4300B25A45}" dt="2025-01-08T16:57:02.023" v="1078" actId="1582"/>
        <pc:sldMkLst>
          <pc:docMk/>
          <pc:sldMk cId="518502854" sldId="264"/>
        </pc:sldMkLst>
        <pc:spChg chg="mod">
          <ac:chgData name="Toni Salvador" userId="45e86dbd-4b08-4b93-b7f0-ed7a44a94f1f" providerId="ADAL" clId="{0AACBEC3-25E0-4462-B5AF-CF4300B25A45}" dt="2025-01-08T16:56:40.295" v="1076" actId="313"/>
          <ac:spMkLst>
            <pc:docMk/>
            <pc:sldMk cId="518502854" sldId="264"/>
            <ac:spMk id="11" creationId="{B95B2A04-4CC6-1D0E-8003-3CD47345DDDE}"/>
          </ac:spMkLst>
        </pc:spChg>
        <pc:spChg chg="mod ord">
          <ac:chgData name="Toni Salvador" userId="45e86dbd-4b08-4b93-b7f0-ed7a44a94f1f" providerId="ADAL" clId="{0AACBEC3-25E0-4462-B5AF-CF4300B25A45}" dt="2025-01-08T16:21:31.176" v="674" actId="20577"/>
          <ac:spMkLst>
            <pc:docMk/>
            <pc:sldMk cId="518502854" sldId="264"/>
            <ac:spMk id="12" creationId="{04D29D29-AD2C-9111-36CF-172E957D29A8}"/>
          </ac:spMkLst>
        </pc:spChg>
        <pc:grpChg chg="mod">
          <ac:chgData name="Toni Salvador" userId="45e86dbd-4b08-4b93-b7f0-ed7a44a94f1f" providerId="ADAL" clId="{0AACBEC3-25E0-4462-B5AF-CF4300B25A45}" dt="2025-01-08T16:21:43.959" v="676" actId="1038"/>
          <ac:grpSpMkLst>
            <pc:docMk/>
            <pc:sldMk cId="518502854" sldId="264"/>
            <ac:grpSpMk id="17" creationId="{7DD9CFF2-98DA-19B7-6EC5-1DBCBC33639A}"/>
          </ac:grpSpMkLst>
        </pc:grpChg>
        <pc:picChg chg="mod modCrop">
          <ac:chgData name="Toni Salvador" userId="45e86dbd-4b08-4b93-b7f0-ed7a44a94f1f" providerId="ADAL" clId="{0AACBEC3-25E0-4462-B5AF-CF4300B25A45}" dt="2025-01-08T16:20:56.512" v="669" actId="732"/>
          <ac:picMkLst>
            <pc:docMk/>
            <pc:sldMk cId="518502854" sldId="264"/>
            <ac:picMk id="3" creationId="{52BB0221-CA6A-CFEF-9880-60C7D1349190}"/>
          </ac:picMkLst>
        </pc:picChg>
        <pc:cxnChg chg="mod">
          <ac:chgData name="Toni Salvador" userId="45e86dbd-4b08-4b93-b7f0-ed7a44a94f1f" providerId="ADAL" clId="{0AACBEC3-25E0-4462-B5AF-CF4300B25A45}" dt="2025-01-08T16:57:02.023" v="1078" actId="1582"/>
          <ac:cxnSpMkLst>
            <pc:docMk/>
            <pc:sldMk cId="518502854" sldId="264"/>
            <ac:cxnSpMk id="5" creationId="{2F350791-FF37-4DDF-A11A-10A586776950}"/>
          </ac:cxnSpMkLst>
        </pc:cxnChg>
        <pc:cxnChg chg="mod">
          <ac:chgData name="Toni Salvador" userId="45e86dbd-4b08-4b93-b7f0-ed7a44a94f1f" providerId="ADAL" clId="{0AACBEC3-25E0-4462-B5AF-CF4300B25A45}" dt="2025-01-08T16:57:02.023" v="1078" actId="1582"/>
          <ac:cxnSpMkLst>
            <pc:docMk/>
            <pc:sldMk cId="518502854" sldId="264"/>
            <ac:cxnSpMk id="8" creationId="{AD19CF07-F9DE-5CE6-13DC-A70ED9DB3070}"/>
          </ac:cxnSpMkLst>
        </pc:cxnChg>
      </pc:sldChg>
      <pc:sldChg chg="addSp delSp modSp mod chgLayout">
        <pc:chgData name="Toni Salvador" userId="45e86dbd-4b08-4b93-b7f0-ed7a44a94f1f" providerId="ADAL" clId="{0AACBEC3-25E0-4462-B5AF-CF4300B25A45}" dt="2025-01-08T15:12:41.109" v="267" actId="478"/>
        <pc:sldMkLst>
          <pc:docMk/>
          <pc:sldMk cId="1309558773" sldId="270"/>
        </pc:sldMkLst>
        <pc:spChg chg="mod">
          <ac:chgData name="Toni Salvador" userId="45e86dbd-4b08-4b93-b7f0-ed7a44a94f1f" providerId="ADAL" clId="{0AACBEC3-25E0-4462-B5AF-CF4300B25A45}" dt="2025-01-08T15:10:37.292" v="235"/>
          <ac:spMkLst>
            <pc:docMk/>
            <pc:sldMk cId="1309558773" sldId="270"/>
            <ac:spMk id="8" creationId="{8B99729A-CF22-9BAB-31B5-7C32F27D05E4}"/>
          </ac:spMkLst>
        </pc:spChg>
        <pc:spChg chg="mod">
          <ac:chgData name="Toni Salvador" userId="45e86dbd-4b08-4b93-b7f0-ed7a44a94f1f" providerId="ADAL" clId="{0AACBEC3-25E0-4462-B5AF-CF4300B25A45}" dt="2025-01-08T15:11:52.437" v="254" actId="1038"/>
          <ac:spMkLst>
            <pc:docMk/>
            <pc:sldMk cId="1309558773" sldId="270"/>
            <ac:spMk id="9" creationId="{DE99D708-40AB-B081-8A00-25085EE06744}"/>
          </ac:spMkLst>
        </pc:spChg>
        <pc:spChg chg="mod ord">
          <ac:chgData name="Toni Salvador" userId="45e86dbd-4b08-4b93-b7f0-ed7a44a94f1f" providerId="ADAL" clId="{0AACBEC3-25E0-4462-B5AF-CF4300B25A45}" dt="2025-01-08T15:11:55.337" v="255" actId="6264"/>
          <ac:spMkLst>
            <pc:docMk/>
            <pc:sldMk cId="1309558773" sldId="270"/>
            <ac:spMk id="10" creationId="{557A7999-0301-7C35-BD8E-6F4F03145F7A}"/>
          </ac:spMkLst>
        </pc:spChg>
        <pc:spChg chg="mod ord">
          <ac:chgData name="Toni Salvador" userId="45e86dbd-4b08-4b93-b7f0-ed7a44a94f1f" providerId="ADAL" clId="{0AACBEC3-25E0-4462-B5AF-CF4300B25A45}" dt="2025-01-08T15:12:18.838" v="264" actId="15"/>
          <ac:spMkLst>
            <pc:docMk/>
            <pc:sldMk cId="1309558773" sldId="270"/>
            <ac:spMk id="11" creationId="{1F001580-9A44-1F87-0021-CEDDBC7A1649}"/>
          </ac:spMkLst>
        </pc:spChg>
        <pc:picChg chg="mod modCrop">
          <ac:chgData name="Toni Salvador" userId="45e86dbd-4b08-4b93-b7f0-ed7a44a94f1f" providerId="ADAL" clId="{0AACBEC3-25E0-4462-B5AF-CF4300B25A45}" dt="2025-01-08T15:11:43.269" v="251" actId="14100"/>
          <ac:picMkLst>
            <pc:docMk/>
            <pc:sldMk cId="1309558773" sldId="270"/>
            <ac:picMk id="6" creationId="{114980B0-22AD-CBFD-E43D-121B122DD79A}"/>
          </ac:picMkLst>
        </pc:picChg>
        <pc:cxnChg chg="mod">
          <ac:chgData name="Toni Salvador" userId="45e86dbd-4b08-4b93-b7f0-ed7a44a94f1f" providerId="ADAL" clId="{0AACBEC3-25E0-4462-B5AF-CF4300B25A45}" dt="2025-01-08T15:10:29.025" v="233" actId="14100"/>
          <ac:cxnSpMkLst>
            <pc:docMk/>
            <pc:sldMk cId="1309558773" sldId="270"/>
            <ac:cxnSpMk id="7" creationId="{A7658143-8D68-F712-A973-CE24E79FE2C6}"/>
          </ac:cxnSpMkLst>
        </pc:cxnChg>
      </pc:sldChg>
      <pc:sldChg chg="addSp delSp modSp mod chgLayout">
        <pc:chgData name="Toni Salvador" userId="45e86dbd-4b08-4b93-b7f0-ed7a44a94f1f" providerId="ADAL" clId="{0AACBEC3-25E0-4462-B5AF-CF4300B25A45}" dt="2025-01-08T16:44:31.722" v="941" actId="22"/>
        <pc:sldMkLst>
          <pc:docMk/>
          <pc:sldMk cId="4268479795" sldId="271"/>
        </pc:sldMkLst>
        <pc:spChg chg="mod ord">
          <ac:chgData name="Toni Salvador" userId="45e86dbd-4b08-4b93-b7f0-ed7a44a94f1f" providerId="ADAL" clId="{0AACBEC3-25E0-4462-B5AF-CF4300B25A45}" dt="2025-01-08T16:25:06.157" v="696"/>
          <ac:spMkLst>
            <pc:docMk/>
            <pc:sldMk cId="4268479795" sldId="271"/>
            <ac:spMk id="4" creationId="{7F105250-866B-A16B-44EB-DBC8C34B6AFA}"/>
          </ac:spMkLst>
        </pc:spChg>
        <pc:spChg chg="mod ord">
          <ac:chgData name="Toni Salvador" userId="45e86dbd-4b08-4b93-b7f0-ed7a44a94f1f" providerId="ADAL" clId="{0AACBEC3-25E0-4462-B5AF-CF4300B25A45}" dt="2025-01-06T21:40:31.423" v="175" actId="20577"/>
          <ac:spMkLst>
            <pc:docMk/>
            <pc:sldMk cId="4268479795" sldId="271"/>
            <ac:spMk id="5" creationId="{A7CD26A6-528A-0C60-EE51-14301F2984D2}"/>
          </ac:spMkLst>
        </pc:spChg>
      </pc:sldChg>
      <pc:sldChg chg="addSp delSp modSp mod chgLayout">
        <pc:chgData name="Toni Salvador" userId="45e86dbd-4b08-4b93-b7f0-ed7a44a94f1f" providerId="ADAL" clId="{0AACBEC3-25E0-4462-B5AF-CF4300B25A45}" dt="2025-01-17T19:02:35.254" v="1172" actId="20577"/>
        <pc:sldMkLst>
          <pc:docMk/>
          <pc:sldMk cId="1462609083" sldId="273"/>
        </pc:sldMkLst>
        <pc:spChg chg="mod ord">
          <ac:chgData name="Toni Salvador" userId="45e86dbd-4b08-4b93-b7f0-ed7a44a94f1f" providerId="ADAL" clId="{0AACBEC3-25E0-4462-B5AF-CF4300B25A45}" dt="2025-01-17T19:02:35.254" v="1172" actId="20577"/>
          <ac:spMkLst>
            <pc:docMk/>
            <pc:sldMk cId="1462609083" sldId="273"/>
            <ac:spMk id="14" creationId="{A86B47C0-C107-C7D9-6D8A-23602AF1CD49}"/>
          </ac:spMkLst>
        </pc:spChg>
        <pc:spChg chg="mod ord">
          <ac:chgData name="Toni Salvador" userId="45e86dbd-4b08-4b93-b7f0-ed7a44a94f1f" providerId="ADAL" clId="{0AACBEC3-25E0-4462-B5AF-CF4300B25A45}" dt="2025-01-06T17:29:24.834" v="1" actId="6264"/>
          <ac:spMkLst>
            <pc:docMk/>
            <pc:sldMk cId="1462609083" sldId="273"/>
            <ac:spMk id="15" creationId="{58B9B349-7DF9-A352-BEA3-399BD0B1A4E7}"/>
          </ac:spMkLst>
        </pc:spChg>
        <pc:spChg chg="mod ord">
          <ac:chgData name="Toni Salvador" userId="45e86dbd-4b08-4b93-b7f0-ed7a44a94f1f" providerId="ADAL" clId="{0AACBEC3-25E0-4462-B5AF-CF4300B25A45}" dt="2025-01-06T17:32:22.186" v="18"/>
          <ac:spMkLst>
            <pc:docMk/>
            <pc:sldMk cId="1462609083" sldId="273"/>
            <ac:spMk id="16" creationId="{E684B2C0-B84F-2BDE-2B67-50A9687956FF}"/>
          </ac:spMkLst>
        </pc:spChg>
        <pc:picChg chg="add mod modCrop">
          <ac:chgData name="Toni Salvador" userId="45e86dbd-4b08-4b93-b7f0-ed7a44a94f1f" providerId="ADAL" clId="{0AACBEC3-25E0-4462-B5AF-CF4300B25A45}" dt="2025-01-06T17:29:58.497" v="12" actId="18131"/>
          <ac:picMkLst>
            <pc:docMk/>
            <pc:sldMk cId="1462609083" sldId="273"/>
            <ac:picMk id="12" creationId="{9D19E796-13CE-E861-E225-E8E0B590669F}"/>
          </ac:picMkLst>
        </pc:picChg>
      </pc:sldChg>
      <pc:sldChg chg="addSp delSp modSp mod modClrScheme chgLayout">
        <pc:chgData name="Toni Salvador" userId="45e86dbd-4b08-4b93-b7f0-ed7a44a94f1f" providerId="ADAL" clId="{0AACBEC3-25E0-4462-B5AF-CF4300B25A45}" dt="2025-01-06T20:03:16.410" v="80" actId="478"/>
        <pc:sldMkLst>
          <pc:docMk/>
          <pc:sldMk cId="2630785432" sldId="551"/>
        </pc:sldMkLst>
        <pc:spChg chg="add del mod ord">
          <ac:chgData name="Toni Salvador" userId="45e86dbd-4b08-4b93-b7f0-ed7a44a94f1f" providerId="ADAL" clId="{0AACBEC3-25E0-4462-B5AF-CF4300B25A45}" dt="2025-01-06T20:03:00.653" v="79" actId="947"/>
          <ac:spMkLst>
            <pc:docMk/>
            <pc:sldMk cId="2630785432" sldId="551"/>
            <ac:spMk id="5" creationId="{BC228C93-28B6-DE97-6A3F-6787359F75CD}"/>
          </ac:spMkLst>
        </pc:spChg>
        <pc:spChg chg="mod ord">
          <ac:chgData name="Toni Salvador" userId="45e86dbd-4b08-4b93-b7f0-ed7a44a94f1f" providerId="ADAL" clId="{0AACBEC3-25E0-4462-B5AF-CF4300B25A45}" dt="2025-01-06T20:02:49.876" v="71" actId="700"/>
          <ac:spMkLst>
            <pc:docMk/>
            <pc:sldMk cId="2630785432" sldId="551"/>
            <ac:spMk id="6" creationId="{FA6BC1BC-F901-700B-F46E-1A44FD9DDD55}"/>
          </ac:spMkLst>
        </pc:spChg>
      </pc:sldChg>
      <pc:sldChg chg="addSp delSp modSp mod modClrScheme chgLayout">
        <pc:chgData name="Toni Salvador" userId="45e86dbd-4b08-4b93-b7f0-ed7a44a94f1f" providerId="ADAL" clId="{0AACBEC3-25E0-4462-B5AF-CF4300B25A45}" dt="2025-01-06T20:12:13.386" v="161" actId="1038"/>
        <pc:sldMkLst>
          <pc:docMk/>
          <pc:sldMk cId="416195767" sldId="556"/>
        </pc:sldMkLst>
        <pc:spChg chg="mod ord">
          <ac:chgData name="Toni Salvador" userId="45e86dbd-4b08-4b93-b7f0-ed7a44a94f1f" providerId="ADAL" clId="{0AACBEC3-25E0-4462-B5AF-CF4300B25A45}" dt="2025-01-06T20:04:25.317" v="92" actId="6264"/>
          <ac:spMkLst>
            <pc:docMk/>
            <pc:sldMk cId="416195767" sldId="556"/>
            <ac:spMk id="3" creationId="{BB40A84C-104B-54E3-2A6D-F7C4C03F4101}"/>
          </ac:spMkLst>
        </pc:spChg>
        <pc:graphicFrameChg chg="mod ord modGraphic">
          <ac:chgData name="Toni Salvador" userId="45e86dbd-4b08-4b93-b7f0-ed7a44a94f1f" providerId="ADAL" clId="{0AACBEC3-25E0-4462-B5AF-CF4300B25A45}" dt="2025-01-06T20:12:13.386" v="161" actId="1038"/>
          <ac:graphicFrameMkLst>
            <pc:docMk/>
            <pc:sldMk cId="416195767" sldId="556"/>
            <ac:graphicFrameMk id="4" creationId="{C81EBE89-7542-6A49-839B-51D67068BA74}"/>
          </ac:graphicFrameMkLst>
        </pc:graphicFrameChg>
      </pc:sldChg>
      <pc:sldChg chg="addSp delSp modSp mod modClrScheme chgLayout">
        <pc:chgData name="Toni Salvador" userId="45e86dbd-4b08-4b93-b7f0-ed7a44a94f1f" providerId="ADAL" clId="{0AACBEC3-25E0-4462-B5AF-CF4300B25A45}" dt="2025-01-08T16:25:40.582" v="697" actId="207"/>
        <pc:sldMkLst>
          <pc:docMk/>
          <pc:sldMk cId="1336363455" sldId="557"/>
        </pc:sldMkLst>
        <pc:spChg chg="mod">
          <ac:chgData name="Toni Salvador" userId="45e86dbd-4b08-4b93-b7f0-ed7a44a94f1f" providerId="ADAL" clId="{0AACBEC3-25E0-4462-B5AF-CF4300B25A45}" dt="2025-01-08T16:25:40.582" v="697" actId="207"/>
          <ac:spMkLst>
            <pc:docMk/>
            <pc:sldMk cId="1336363455" sldId="557"/>
            <ac:spMk id="2" creationId="{5CBDA4CB-3A5D-4AD4-05D1-59DC84C9C216}"/>
          </ac:spMkLst>
        </pc:spChg>
        <pc:spChg chg="mod ord">
          <ac:chgData name="Toni Salvador" userId="45e86dbd-4b08-4b93-b7f0-ed7a44a94f1f" providerId="ADAL" clId="{0AACBEC3-25E0-4462-B5AF-CF4300B25A45}" dt="2025-01-06T20:09:49.151" v="131" actId="6264"/>
          <ac:spMkLst>
            <pc:docMk/>
            <pc:sldMk cId="1336363455" sldId="557"/>
            <ac:spMk id="3" creationId="{BB40A84C-104B-54E3-2A6D-F7C4C03F4101}"/>
          </ac:spMkLst>
        </pc:spChg>
        <pc:graphicFrameChg chg="mod ord modGraphic">
          <ac:chgData name="Toni Salvador" userId="45e86dbd-4b08-4b93-b7f0-ed7a44a94f1f" providerId="ADAL" clId="{0AACBEC3-25E0-4462-B5AF-CF4300B25A45}" dt="2025-01-06T20:12:00.954" v="158" actId="167"/>
          <ac:graphicFrameMkLst>
            <pc:docMk/>
            <pc:sldMk cId="1336363455" sldId="557"/>
            <ac:graphicFrameMk id="4" creationId="{C81EBE89-7542-6A49-839B-51D67068BA74}"/>
          </ac:graphicFrameMkLst>
        </pc:graphicFrameChg>
      </pc:sldChg>
      <pc:sldChg chg="addSp delSp modSp mod modClrScheme chgLayout">
        <pc:chgData name="Toni Salvador" userId="45e86dbd-4b08-4b93-b7f0-ed7a44a94f1f" providerId="ADAL" clId="{0AACBEC3-25E0-4462-B5AF-CF4300B25A45}" dt="2025-01-08T16:19:16.993" v="657" actId="207"/>
        <pc:sldMkLst>
          <pc:docMk/>
          <pc:sldMk cId="2040343700" sldId="570"/>
        </pc:sldMkLst>
        <pc:spChg chg="add mod">
          <ac:chgData name="Toni Salvador" userId="45e86dbd-4b08-4b93-b7f0-ed7a44a94f1f" providerId="ADAL" clId="{0AACBEC3-25E0-4462-B5AF-CF4300B25A45}" dt="2025-01-08T15:22:00.136" v="417" actId="208"/>
          <ac:spMkLst>
            <pc:docMk/>
            <pc:sldMk cId="2040343700" sldId="570"/>
            <ac:spMk id="3" creationId="{61998D0E-B255-D671-9B98-0100A2F9A632}"/>
          </ac:spMkLst>
        </pc:spChg>
        <pc:spChg chg="add mod">
          <ac:chgData name="Toni Salvador" userId="45e86dbd-4b08-4b93-b7f0-ed7a44a94f1f" providerId="ADAL" clId="{0AACBEC3-25E0-4462-B5AF-CF4300B25A45}" dt="2025-01-08T16:19:16.993" v="657" actId="207"/>
          <ac:spMkLst>
            <pc:docMk/>
            <pc:sldMk cId="2040343700" sldId="570"/>
            <ac:spMk id="4" creationId="{4CAF2B03-51D6-273E-37CE-F2C88449EA71}"/>
          </ac:spMkLst>
        </pc:spChg>
        <pc:spChg chg="add mod ord">
          <ac:chgData name="Toni Salvador" userId="45e86dbd-4b08-4b93-b7f0-ed7a44a94f1f" providerId="ADAL" clId="{0AACBEC3-25E0-4462-B5AF-CF4300B25A45}" dt="2025-01-08T15:27:48.853" v="461" actId="20577"/>
          <ac:spMkLst>
            <pc:docMk/>
            <pc:sldMk cId="2040343700" sldId="570"/>
            <ac:spMk id="9" creationId="{61BD5E6C-4621-7A30-B757-78E85D245F47}"/>
          </ac:spMkLst>
        </pc:spChg>
        <pc:spChg chg="mod">
          <ac:chgData name="Toni Salvador" userId="45e86dbd-4b08-4b93-b7f0-ed7a44a94f1f" providerId="ADAL" clId="{0AACBEC3-25E0-4462-B5AF-CF4300B25A45}" dt="2025-01-08T15:21:24.440" v="416" actId="1076"/>
          <ac:spMkLst>
            <pc:docMk/>
            <pc:sldMk cId="2040343700" sldId="570"/>
            <ac:spMk id="10" creationId="{F78E9B69-0416-B8DF-517C-5BC7914637EC}"/>
          </ac:spMkLst>
        </pc:spChg>
        <pc:spChg chg="mod">
          <ac:chgData name="Toni Salvador" userId="45e86dbd-4b08-4b93-b7f0-ed7a44a94f1f" providerId="ADAL" clId="{0AACBEC3-25E0-4462-B5AF-CF4300B25A45}" dt="2025-01-08T15:19:51.476" v="349" actId="1582"/>
          <ac:spMkLst>
            <pc:docMk/>
            <pc:sldMk cId="2040343700" sldId="570"/>
            <ac:spMk id="12" creationId="{033D6799-5E85-6596-EBAE-C98BD274FA16}"/>
          </ac:spMkLst>
        </pc:spChg>
        <pc:spChg chg="mod">
          <ac:chgData name="Toni Salvador" userId="45e86dbd-4b08-4b93-b7f0-ed7a44a94f1f" providerId="ADAL" clId="{0AACBEC3-25E0-4462-B5AF-CF4300B25A45}" dt="2025-01-08T15:33:17.791" v="514" actId="208"/>
          <ac:spMkLst>
            <pc:docMk/>
            <pc:sldMk cId="2040343700" sldId="570"/>
            <ac:spMk id="14" creationId="{1C1D44BB-D92F-0ABC-D533-DB97B70AB67D}"/>
          </ac:spMkLst>
        </pc:spChg>
        <pc:spChg chg="mod">
          <ac:chgData name="Toni Salvador" userId="45e86dbd-4b08-4b93-b7f0-ed7a44a94f1f" providerId="ADAL" clId="{0AACBEC3-25E0-4462-B5AF-CF4300B25A45}" dt="2025-01-08T15:22:15.537" v="423" actId="1076"/>
          <ac:spMkLst>
            <pc:docMk/>
            <pc:sldMk cId="2040343700" sldId="570"/>
            <ac:spMk id="16" creationId="{74D0F327-3E09-E3EE-8EC1-026C0C98B244}"/>
          </ac:spMkLst>
        </pc:spChg>
        <pc:spChg chg="mod">
          <ac:chgData name="Toni Salvador" userId="45e86dbd-4b08-4b93-b7f0-ed7a44a94f1f" providerId="ADAL" clId="{0AACBEC3-25E0-4462-B5AF-CF4300B25A45}" dt="2025-01-08T15:33:17.791" v="514" actId="208"/>
          <ac:spMkLst>
            <pc:docMk/>
            <pc:sldMk cId="2040343700" sldId="570"/>
            <ac:spMk id="18" creationId="{3BF6DD14-F543-3752-4B94-606663DAA164}"/>
          </ac:spMkLst>
        </pc:spChg>
        <pc:spChg chg="mod">
          <ac:chgData name="Toni Salvador" userId="45e86dbd-4b08-4b93-b7f0-ed7a44a94f1f" providerId="ADAL" clId="{0AACBEC3-25E0-4462-B5AF-CF4300B25A45}" dt="2025-01-08T15:14:04.934" v="285" actId="1076"/>
          <ac:spMkLst>
            <pc:docMk/>
            <pc:sldMk cId="2040343700" sldId="570"/>
            <ac:spMk id="20" creationId="{BD3566A1-99C5-EB27-F27A-BB89526B8977}"/>
          </ac:spMkLst>
        </pc:spChg>
        <pc:spChg chg="mod">
          <ac:chgData name="Toni Salvador" userId="45e86dbd-4b08-4b93-b7f0-ed7a44a94f1f" providerId="ADAL" clId="{0AACBEC3-25E0-4462-B5AF-CF4300B25A45}" dt="2025-01-08T15:22:16.885" v="424" actId="1076"/>
          <ac:spMkLst>
            <pc:docMk/>
            <pc:sldMk cId="2040343700" sldId="570"/>
            <ac:spMk id="22" creationId="{2E1E0E0D-A4FF-5E24-1BF0-A0026D2DA78E}"/>
          </ac:spMkLst>
        </pc:spChg>
        <pc:spChg chg="mod">
          <ac:chgData name="Toni Salvador" userId="45e86dbd-4b08-4b93-b7f0-ed7a44a94f1f" providerId="ADAL" clId="{0AACBEC3-25E0-4462-B5AF-CF4300B25A45}" dt="2025-01-08T15:32:51.274" v="511" actId="1076"/>
          <ac:spMkLst>
            <pc:docMk/>
            <pc:sldMk cId="2040343700" sldId="570"/>
            <ac:spMk id="30" creationId="{D9268551-C221-2981-184F-E92A9F1F53D8}"/>
          </ac:spMkLst>
        </pc:spChg>
        <pc:spChg chg="mod">
          <ac:chgData name="Toni Salvador" userId="45e86dbd-4b08-4b93-b7f0-ed7a44a94f1f" providerId="ADAL" clId="{0AACBEC3-25E0-4462-B5AF-CF4300B25A45}" dt="2025-01-08T15:31:03.394" v="502" actId="207"/>
          <ac:spMkLst>
            <pc:docMk/>
            <pc:sldMk cId="2040343700" sldId="570"/>
            <ac:spMk id="31" creationId="{CE59B86E-58BD-2816-5EEC-AB9037C17B83}"/>
          </ac:spMkLst>
        </pc:spChg>
        <pc:spChg chg="mod">
          <ac:chgData name="Toni Salvador" userId="45e86dbd-4b08-4b93-b7f0-ed7a44a94f1f" providerId="ADAL" clId="{0AACBEC3-25E0-4462-B5AF-CF4300B25A45}" dt="2025-01-08T15:30:56.641" v="501" actId="207"/>
          <ac:spMkLst>
            <pc:docMk/>
            <pc:sldMk cId="2040343700" sldId="570"/>
            <ac:spMk id="32" creationId="{D65D21FB-CA02-A26A-8AC2-7D6CCD0701A2}"/>
          </ac:spMkLst>
        </pc:spChg>
        <pc:spChg chg="mod">
          <ac:chgData name="Toni Salvador" userId="45e86dbd-4b08-4b93-b7f0-ed7a44a94f1f" providerId="ADAL" clId="{0AACBEC3-25E0-4462-B5AF-CF4300B25A45}" dt="2025-01-08T15:17:23.810" v="325" actId="208"/>
          <ac:spMkLst>
            <pc:docMk/>
            <pc:sldMk cId="2040343700" sldId="570"/>
            <ac:spMk id="33" creationId="{6841FDC7-CFEC-6964-E610-31CD5B449F14}"/>
          </ac:spMkLst>
        </pc:spChg>
        <pc:spChg chg="mod">
          <ac:chgData name="Toni Salvador" userId="45e86dbd-4b08-4b93-b7f0-ed7a44a94f1f" providerId="ADAL" clId="{0AACBEC3-25E0-4462-B5AF-CF4300B25A45}" dt="2025-01-08T15:32:51.709" v="512" actId="208"/>
          <ac:spMkLst>
            <pc:docMk/>
            <pc:sldMk cId="2040343700" sldId="570"/>
            <ac:spMk id="35" creationId="{BD9FEDDB-EB2C-BD64-4150-4163AD3C7116}"/>
          </ac:spMkLst>
        </pc:spChg>
        <pc:spChg chg="mod">
          <ac:chgData name="Toni Salvador" userId="45e86dbd-4b08-4b93-b7f0-ed7a44a94f1f" providerId="ADAL" clId="{0AACBEC3-25E0-4462-B5AF-CF4300B25A45}" dt="2025-01-08T15:33:17.791" v="514" actId="208"/>
          <ac:spMkLst>
            <pc:docMk/>
            <pc:sldMk cId="2040343700" sldId="570"/>
            <ac:spMk id="36" creationId="{6271385A-2761-6FAF-80E1-413CD0CDA8F4}"/>
          </ac:spMkLst>
        </pc:spChg>
        <pc:spChg chg="mod">
          <ac:chgData name="Toni Salvador" userId="45e86dbd-4b08-4b93-b7f0-ed7a44a94f1f" providerId="ADAL" clId="{0AACBEC3-25E0-4462-B5AF-CF4300B25A45}" dt="2025-01-08T15:33:17.791" v="514" actId="208"/>
          <ac:spMkLst>
            <pc:docMk/>
            <pc:sldMk cId="2040343700" sldId="570"/>
            <ac:spMk id="40" creationId="{C341E8BA-65A3-90C8-3D75-E72452553B82}"/>
          </ac:spMkLst>
        </pc:spChg>
        <pc:spChg chg="mod">
          <ac:chgData name="Toni Salvador" userId="45e86dbd-4b08-4b93-b7f0-ed7a44a94f1f" providerId="ADAL" clId="{0AACBEC3-25E0-4462-B5AF-CF4300B25A45}" dt="2025-01-08T15:19:51.476" v="349" actId="1582"/>
          <ac:spMkLst>
            <pc:docMk/>
            <pc:sldMk cId="2040343700" sldId="570"/>
            <ac:spMk id="42" creationId="{DB51D3A5-D47E-3308-7D95-EF2B6BE8BEB2}"/>
          </ac:spMkLst>
        </pc:spChg>
        <pc:spChg chg="mod">
          <ac:chgData name="Toni Salvador" userId="45e86dbd-4b08-4b93-b7f0-ed7a44a94f1f" providerId="ADAL" clId="{0AACBEC3-25E0-4462-B5AF-CF4300B25A45}" dt="2025-01-08T15:33:17.791" v="514" actId="208"/>
          <ac:spMkLst>
            <pc:docMk/>
            <pc:sldMk cId="2040343700" sldId="570"/>
            <ac:spMk id="48" creationId="{EFCC5A6B-293D-4EF2-19AA-626FAEAF2C4C}"/>
          </ac:spMkLst>
        </pc:spChg>
        <pc:spChg chg="mod">
          <ac:chgData name="Toni Salvador" userId="45e86dbd-4b08-4b93-b7f0-ed7a44a94f1f" providerId="ADAL" clId="{0AACBEC3-25E0-4462-B5AF-CF4300B25A45}" dt="2025-01-08T15:19:51.476" v="349" actId="1582"/>
          <ac:spMkLst>
            <pc:docMk/>
            <pc:sldMk cId="2040343700" sldId="570"/>
            <ac:spMk id="51" creationId="{AB5E9680-50EF-50AE-4AC0-D5B0A259D4D4}"/>
          </ac:spMkLst>
        </pc:spChg>
        <pc:spChg chg="mod">
          <ac:chgData name="Toni Salvador" userId="45e86dbd-4b08-4b93-b7f0-ed7a44a94f1f" providerId="ADAL" clId="{0AACBEC3-25E0-4462-B5AF-CF4300B25A45}" dt="2025-01-08T15:33:17.791" v="514" actId="208"/>
          <ac:spMkLst>
            <pc:docMk/>
            <pc:sldMk cId="2040343700" sldId="570"/>
            <ac:spMk id="53" creationId="{F6A5671C-B488-5F21-6937-80953BB546EF}"/>
          </ac:spMkLst>
        </pc:spChg>
        <pc:spChg chg="mod">
          <ac:chgData name="Toni Salvador" userId="45e86dbd-4b08-4b93-b7f0-ed7a44a94f1f" providerId="ADAL" clId="{0AACBEC3-25E0-4462-B5AF-CF4300B25A45}" dt="2025-01-08T15:19:51.476" v="349" actId="1582"/>
          <ac:spMkLst>
            <pc:docMk/>
            <pc:sldMk cId="2040343700" sldId="570"/>
            <ac:spMk id="55" creationId="{A37E9F55-3771-D2DB-AC9F-347029C61609}"/>
          </ac:spMkLst>
        </pc:spChg>
        <pc:spChg chg="mod">
          <ac:chgData name="Toni Salvador" userId="45e86dbd-4b08-4b93-b7f0-ed7a44a94f1f" providerId="ADAL" clId="{0AACBEC3-25E0-4462-B5AF-CF4300B25A45}" dt="2025-01-08T15:33:17.791" v="514" actId="208"/>
          <ac:spMkLst>
            <pc:docMk/>
            <pc:sldMk cId="2040343700" sldId="570"/>
            <ac:spMk id="57" creationId="{66B1FD42-05C4-C199-0193-2BF0FAE355D5}"/>
          </ac:spMkLst>
        </pc:spChg>
        <pc:spChg chg="mod">
          <ac:chgData name="Toni Salvador" userId="45e86dbd-4b08-4b93-b7f0-ed7a44a94f1f" providerId="ADAL" clId="{0AACBEC3-25E0-4462-B5AF-CF4300B25A45}" dt="2025-01-08T15:33:17.791" v="514" actId="208"/>
          <ac:spMkLst>
            <pc:docMk/>
            <pc:sldMk cId="2040343700" sldId="570"/>
            <ac:spMk id="63" creationId="{103A65D4-45FA-DA69-2B07-6BAE7D516CC6}"/>
          </ac:spMkLst>
        </pc:spChg>
        <pc:spChg chg="mod">
          <ac:chgData name="Toni Salvador" userId="45e86dbd-4b08-4b93-b7f0-ed7a44a94f1f" providerId="ADAL" clId="{0AACBEC3-25E0-4462-B5AF-CF4300B25A45}" dt="2025-01-08T15:33:17.791" v="514" actId="208"/>
          <ac:spMkLst>
            <pc:docMk/>
            <pc:sldMk cId="2040343700" sldId="570"/>
            <ac:spMk id="65" creationId="{F629A58E-FC56-E447-20E7-8BE7E2B550B8}"/>
          </ac:spMkLst>
        </pc:spChg>
        <pc:spChg chg="mod ord">
          <ac:chgData name="Toni Salvador" userId="45e86dbd-4b08-4b93-b7f0-ed7a44a94f1f" providerId="ADAL" clId="{0AACBEC3-25E0-4462-B5AF-CF4300B25A45}" dt="2025-01-08T15:20:27.822" v="402" actId="1038"/>
          <ac:spMkLst>
            <pc:docMk/>
            <pc:sldMk cId="2040343700" sldId="570"/>
            <ac:spMk id="67" creationId="{A2993EE9-3F24-568A-E39C-E99DB31EB219}"/>
          </ac:spMkLst>
        </pc:spChg>
        <pc:spChg chg="mod">
          <ac:chgData name="Toni Salvador" userId="45e86dbd-4b08-4b93-b7f0-ed7a44a94f1f" providerId="ADAL" clId="{0AACBEC3-25E0-4462-B5AF-CF4300B25A45}" dt="2025-01-08T15:33:17.791" v="514" actId="208"/>
          <ac:spMkLst>
            <pc:docMk/>
            <pc:sldMk cId="2040343700" sldId="570"/>
            <ac:spMk id="69" creationId="{D748B150-3CEA-726A-E38F-56C955B9F1E4}"/>
          </ac:spMkLst>
        </pc:spChg>
        <pc:spChg chg="mod">
          <ac:chgData name="Toni Salvador" userId="45e86dbd-4b08-4b93-b7f0-ed7a44a94f1f" providerId="ADAL" clId="{0AACBEC3-25E0-4462-B5AF-CF4300B25A45}" dt="2025-01-08T15:16:07.536" v="313" actId="255"/>
          <ac:spMkLst>
            <pc:docMk/>
            <pc:sldMk cId="2040343700" sldId="570"/>
            <ac:spMk id="71" creationId="{398EEF49-C357-EF57-F7EF-1AAB899AD992}"/>
          </ac:spMkLst>
        </pc:spChg>
        <pc:spChg chg="mod">
          <ac:chgData name="Toni Salvador" userId="45e86dbd-4b08-4b93-b7f0-ed7a44a94f1f" providerId="ADAL" clId="{0AACBEC3-25E0-4462-B5AF-CF4300B25A45}" dt="2025-01-08T15:23:39.237" v="447" actId="1076"/>
          <ac:spMkLst>
            <pc:docMk/>
            <pc:sldMk cId="2040343700" sldId="570"/>
            <ac:spMk id="73" creationId="{9556B0EA-9989-79D0-5473-F9BDAA3C8A5A}"/>
          </ac:spMkLst>
        </pc:spChg>
        <pc:spChg chg="mod">
          <ac:chgData name="Toni Salvador" userId="45e86dbd-4b08-4b93-b7f0-ed7a44a94f1f" providerId="ADAL" clId="{0AACBEC3-25E0-4462-B5AF-CF4300B25A45}" dt="2025-01-08T15:34:53.403" v="544" actId="1076"/>
          <ac:spMkLst>
            <pc:docMk/>
            <pc:sldMk cId="2040343700" sldId="570"/>
            <ac:spMk id="78" creationId="{5BA06153-A380-88FB-9871-30FF538FB623}"/>
          </ac:spMkLst>
        </pc:spChg>
        <pc:spChg chg="mod">
          <ac:chgData name="Toni Salvador" userId="45e86dbd-4b08-4b93-b7f0-ed7a44a94f1f" providerId="ADAL" clId="{0AACBEC3-25E0-4462-B5AF-CF4300B25A45}" dt="2025-01-08T15:16:07.536" v="313" actId="255"/>
          <ac:spMkLst>
            <pc:docMk/>
            <pc:sldMk cId="2040343700" sldId="570"/>
            <ac:spMk id="79" creationId="{A537291F-9128-FEC9-56B1-230EDBFAEC49}"/>
          </ac:spMkLst>
        </pc:spChg>
        <pc:cxnChg chg="mod">
          <ac:chgData name="Toni Salvador" userId="45e86dbd-4b08-4b93-b7f0-ed7a44a94f1f" providerId="ADAL" clId="{0AACBEC3-25E0-4462-B5AF-CF4300B25A45}" dt="2025-01-08T15:23:51.814" v="451" actId="14100"/>
          <ac:cxnSpMkLst>
            <pc:docMk/>
            <pc:sldMk cId="2040343700" sldId="570"/>
            <ac:cxnSpMk id="75" creationId="{E3DB93B1-0FFE-E51E-E288-7C415D9B0848}"/>
          </ac:cxnSpMkLst>
        </pc:cxnChg>
        <pc:cxnChg chg="mod">
          <ac:chgData name="Toni Salvador" userId="45e86dbd-4b08-4b93-b7f0-ed7a44a94f1f" providerId="ADAL" clId="{0AACBEC3-25E0-4462-B5AF-CF4300B25A45}" dt="2025-01-08T15:23:26.677" v="445" actId="1038"/>
          <ac:cxnSpMkLst>
            <pc:docMk/>
            <pc:sldMk cId="2040343700" sldId="570"/>
            <ac:cxnSpMk id="82" creationId="{2F33EC28-FDEC-994A-EDCC-F35B8585C9E9}"/>
          </ac:cxnSpMkLst>
        </pc:cxnChg>
      </pc:sldChg>
      <pc:sldChg chg="addSp delSp modSp mod modClrScheme chgLayout">
        <pc:chgData name="Toni Salvador" userId="45e86dbd-4b08-4b93-b7f0-ed7a44a94f1f" providerId="ADAL" clId="{0AACBEC3-25E0-4462-B5AF-CF4300B25A45}" dt="2025-01-08T16:19:10.662" v="655" actId="208"/>
        <pc:sldMkLst>
          <pc:docMk/>
          <pc:sldMk cId="1068558322" sldId="572"/>
        </pc:sldMkLst>
        <pc:spChg chg="add mod ord">
          <ac:chgData name="Toni Salvador" userId="45e86dbd-4b08-4b93-b7f0-ed7a44a94f1f" providerId="ADAL" clId="{0AACBEC3-25E0-4462-B5AF-CF4300B25A45}" dt="2025-01-08T15:28:09.589" v="478" actId="20577"/>
          <ac:spMkLst>
            <pc:docMk/>
            <pc:sldMk cId="1068558322" sldId="572"/>
            <ac:spMk id="3" creationId="{F6C1BADE-A3D2-9851-5164-962D730EBEB6}"/>
          </ac:spMkLst>
        </pc:spChg>
        <pc:spChg chg="add mod">
          <ac:chgData name="Toni Salvador" userId="45e86dbd-4b08-4b93-b7f0-ed7a44a94f1f" providerId="ADAL" clId="{0AACBEC3-25E0-4462-B5AF-CF4300B25A45}" dt="2025-01-08T15:31:46.637" v="506"/>
          <ac:spMkLst>
            <pc:docMk/>
            <pc:sldMk cId="1068558322" sldId="572"/>
            <ac:spMk id="7" creationId="{7EB344E9-4D7E-C42C-9224-14F3324276BA}"/>
          </ac:spMkLst>
        </pc:spChg>
        <pc:spChg chg="add mod">
          <ac:chgData name="Toni Salvador" userId="45e86dbd-4b08-4b93-b7f0-ed7a44a94f1f" providerId="ADAL" clId="{0AACBEC3-25E0-4462-B5AF-CF4300B25A45}" dt="2025-01-08T15:31:46.637" v="506"/>
          <ac:spMkLst>
            <pc:docMk/>
            <pc:sldMk cId="1068558322" sldId="572"/>
            <ac:spMk id="9" creationId="{DCBC2AAD-37ED-90B9-330B-57B1689F528A}"/>
          </ac:spMkLst>
        </pc:spChg>
        <pc:spChg chg="add mod">
          <ac:chgData name="Toni Salvador" userId="45e86dbd-4b08-4b93-b7f0-ed7a44a94f1f" providerId="ADAL" clId="{0AACBEC3-25E0-4462-B5AF-CF4300B25A45}" dt="2025-01-08T15:31:46.637" v="506"/>
          <ac:spMkLst>
            <pc:docMk/>
            <pc:sldMk cId="1068558322" sldId="572"/>
            <ac:spMk id="10" creationId="{154D2840-BC5A-7ECB-C7AB-02643DC4EA52}"/>
          </ac:spMkLst>
        </pc:spChg>
        <pc:spChg chg="add mod">
          <ac:chgData name="Toni Salvador" userId="45e86dbd-4b08-4b93-b7f0-ed7a44a94f1f" providerId="ADAL" clId="{0AACBEC3-25E0-4462-B5AF-CF4300B25A45}" dt="2025-01-08T15:31:46.637" v="506"/>
          <ac:spMkLst>
            <pc:docMk/>
            <pc:sldMk cId="1068558322" sldId="572"/>
            <ac:spMk id="11" creationId="{C63BA1B2-4C0F-E4BD-9660-30DBEF0EAE28}"/>
          </ac:spMkLst>
        </pc:spChg>
        <pc:spChg chg="add mod">
          <ac:chgData name="Toni Salvador" userId="45e86dbd-4b08-4b93-b7f0-ed7a44a94f1f" providerId="ADAL" clId="{0AACBEC3-25E0-4462-B5AF-CF4300B25A45}" dt="2025-01-08T15:32:04.031" v="507" actId="207"/>
          <ac:spMkLst>
            <pc:docMk/>
            <pc:sldMk cId="1068558322" sldId="572"/>
            <ac:spMk id="29" creationId="{20AD5633-685E-7F33-9D7F-18446A3698B0}"/>
          </ac:spMkLst>
        </pc:spChg>
        <pc:spChg chg="mod">
          <ac:chgData name="Toni Salvador" userId="45e86dbd-4b08-4b93-b7f0-ed7a44a94f1f" providerId="ADAL" clId="{0AACBEC3-25E0-4462-B5AF-CF4300B25A45}" dt="2025-01-08T15:32:13.769" v="508" actId="207"/>
          <ac:spMkLst>
            <pc:docMk/>
            <pc:sldMk cId="1068558322" sldId="572"/>
            <ac:spMk id="70" creationId="{A14B7190-E5F1-87F2-B685-2CF41FCFBE74}"/>
          </ac:spMkLst>
        </pc:spChg>
        <pc:spChg chg="mod">
          <ac:chgData name="Toni Salvador" userId="45e86dbd-4b08-4b93-b7f0-ed7a44a94f1f" providerId="ADAL" clId="{0AACBEC3-25E0-4462-B5AF-CF4300B25A45}" dt="2025-01-08T15:32:04.031" v="507" actId="207"/>
          <ac:spMkLst>
            <pc:docMk/>
            <pc:sldMk cId="1068558322" sldId="572"/>
            <ac:spMk id="72" creationId="{CF2B25B0-BA07-CC15-81A6-5A7D6976F060}"/>
          </ac:spMkLst>
        </pc:spChg>
        <pc:spChg chg="mod">
          <ac:chgData name="Toni Salvador" userId="45e86dbd-4b08-4b93-b7f0-ed7a44a94f1f" providerId="ADAL" clId="{0AACBEC3-25E0-4462-B5AF-CF4300B25A45}" dt="2025-01-08T15:32:13.769" v="508" actId="207"/>
          <ac:spMkLst>
            <pc:docMk/>
            <pc:sldMk cId="1068558322" sldId="572"/>
            <ac:spMk id="77" creationId="{889C0F68-0F1F-F20A-3ACD-2585FF02DCAD}"/>
          </ac:spMkLst>
        </pc:spChg>
        <pc:spChg chg="add mod">
          <ac:chgData name="Toni Salvador" userId="45e86dbd-4b08-4b93-b7f0-ed7a44a94f1f" providerId="ADAL" clId="{0AACBEC3-25E0-4462-B5AF-CF4300B25A45}" dt="2025-01-08T15:31:46.637" v="506"/>
          <ac:spMkLst>
            <pc:docMk/>
            <pc:sldMk cId="1068558322" sldId="572"/>
            <ac:spMk id="82" creationId="{097AA0B0-1F46-97E6-9FB2-14DD8210E757}"/>
          </ac:spMkLst>
        </pc:spChg>
        <pc:spChg chg="add mod">
          <ac:chgData name="Toni Salvador" userId="45e86dbd-4b08-4b93-b7f0-ed7a44a94f1f" providerId="ADAL" clId="{0AACBEC3-25E0-4462-B5AF-CF4300B25A45}" dt="2025-01-08T15:31:46.637" v="506"/>
          <ac:spMkLst>
            <pc:docMk/>
            <pc:sldMk cId="1068558322" sldId="572"/>
            <ac:spMk id="83" creationId="{503205C2-3E21-7914-5EE1-C0C7F6854DE8}"/>
          </ac:spMkLst>
        </pc:spChg>
        <pc:spChg chg="mod">
          <ac:chgData name="Toni Salvador" userId="45e86dbd-4b08-4b93-b7f0-ed7a44a94f1f" providerId="ADAL" clId="{0AACBEC3-25E0-4462-B5AF-CF4300B25A45}" dt="2025-01-08T15:32:13.769" v="508" actId="207"/>
          <ac:spMkLst>
            <pc:docMk/>
            <pc:sldMk cId="1068558322" sldId="572"/>
            <ac:spMk id="84" creationId="{E6318227-A7D9-A9AB-4234-EA90C9C5E337}"/>
          </ac:spMkLst>
        </pc:spChg>
        <pc:spChg chg="mod">
          <ac:chgData name="Toni Salvador" userId="45e86dbd-4b08-4b93-b7f0-ed7a44a94f1f" providerId="ADAL" clId="{0AACBEC3-25E0-4462-B5AF-CF4300B25A45}" dt="2025-01-08T15:32:13.769" v="508" actId="207"/>
          <ac:spMkLst>
            <pc:docMk/>
            <pc:sldMk cId="1068558322" sldId="572"/>
            <ac:spMk id="85" creationId="{4EC567F7-2D0C-7E60-3ED9-7FD82C4EA75D}"/>
          </ac:spMkLst>
        </pc:spChg>
        <pc:spChg chg="mod">
          <ac:chgData name="Toni Salvador" userId="45e86dbd-4b08-4b93-b7f0-ed7a44a94f1f" providerId="ADAL" clId="{0AACBEC3-25E0-4462-B5AF-CF4300B25A45}" dt="2025-01-08T15:32:04.031" v="507" actId="207"/>
          <ac:spMkLst>
            <pc:docMk/>
            <pc:sldMk cId="1068558322" sldId="572"/>
            <ac:spMk id="87" creationId="{F193B6A7-3768-099F-6111-6ACB0AAA532D}"/>
          </ac:spMkLst>
        </pc:spChg>
        <pc:spChg chg="add mod">
          <ac:chgData name="Toni Salvador" userId="45e86dbd-4b08-4b93-b7f0-ed7a44a94f1f" providerId="ADAL" clId="{0AACBEC3-25E0-4462-B5AF-CF4300B25A45}" dt="2025-01-08T15:31:46.637" v="506"/>
          <ac:spMkLst>
            <pc:docMk/>
            <pc:sldMk cId="1068558322" sldId="572"/>
            <ac:spMk id="89" creationId="{76237D74-3DC7-54D4-D30E-AEDED9E5EDF1}"/>
          </ac:spMkLst>
        </pc:spChg>
        <pc:spChg chg="mod">
          <ac:chgData name="Toni Salvador" userId="45e86dbd-4b08-4b93-b7f0-ed7a44a94f1f" providerId="ADAL" clId="{0AACBEC3-25E0-4462-B5AF-CF4300B25A45}" dt="2025-01-08T15:32:04.031" v="507" actId="207"/>
          <ac:spMkLst>
            <pc:docMk/>
            <pc:sldMk cId="1068558322" sldId="572"/>
            <ac:spMk id="95" creationId="{8043D666-39E3-C6AF-EB32-7A4D0C75CFE1}"/>
          </ac:spMkLst>
        </pc:spChg>
        <pc:spChg chg="add mod">
          <ac:chgData name="Toni Salvador" userId="45e86dbd-4b08-4b93-b7f0-ed7a44a94f1f" providerId="ADAL" clId="{0AACBEC3-25E0-4462-B5AF-CF4300B25A45}" dt="2025-01-08T15:31:46.637" v="506"/>
          <ac:spMkLst>
            <pc:docMk/>
            <pc:sldMk cId="1068558322" sldId="572"/>
            <ac:spMk id="96" creationId="{B5861B8B-5832-94E0-4263-553E94642B14}"/>
          </ac:spMkLst>
        </pc:spChg>
        <pc:spChg chg="add mod">
          <ac:chgData name="Toni Salvador" userId="45e86dbd-4b08-4b93-b7f0-ed7a44a94f1f" providerId="ADAL" clId="{0AACBEC3-25E0-4462-B5AF-CF4300B25A45}" dt="2025-01-08T15:34:44.126" v="543" actId="1037"/>
          <ac:spMkLst>
            <pc:docMk/>
            <pc:sldMk cId="1068558322" sldId="572"/>
            <ac:spMk id="99" creationId="{06525613-64EF-8659-0514-17D2FBDF5365}"/>
          </ac:spMkLst>
        </pc:spChg>
        <pc:spChg chg="mod">
          <ac:chgData name="Toni Salvador" userId="45e86dbd-4b08-4b93-b7f0-ed7a44a94f1f" providerId="ADAL" clId="{0AACBEC3-25E0-4462-B5AF-CF4300B25A45}" dt="2025-01-08T16:19:10.662" v="655" actId="208"/>
          <ac:spMkLst>
            <pc:docMk/>
            <pc:sldMk cId="1068558322" sldId="572"/>
            <ac:spMk id="103" creationId="{8DAC3C91-4EF9-DAF0-DEEA-73988D01041E}"/>
          </ac:spMkLst>
        </pc:spChg>
        <pc:cxnChg chg="add mod">
          <ac:chgData name="Toni Salvador" userId="45e86dbd-4b08-4b93-b7f0-ed7a44a94f1f" providerId="ADAL" clId="{0AACBEC3-25E0-4462-B5AF-CF4300B25A45}" dt="2025-01-08T15:33:32.776" v="516" actId="1076"/>
          <ac:cxnSpMkLst>
            <pc:docMk/>
            <pc:sldMk cId="1068558322" sldId="572"/>
            <ac:cxnSpMk id="104" creationId="{3BB7A343-0078-D3C3-E1F5-5F9B440E39BE}"/>
          </ac:cxnSpMkLst>
        </pc:cxnChg>
      </pc:sldChg>
      <pc:sldChg chg="addSp delSp modSp mod modClrScheme chgLayout">
        <pc:chgData name="Toni Salvador" userId="45e86dbd-4b08-4b93-b7f0-ed7a44a94f1f" providerId="ADAL" clId="{0AACBEC3-25E0-4462-B5AF-CF4300B25A45}" dt="2025-01-08T16:19:01.700" v="653" actId="208"/>
        <pc:sldMkLst>
          <pc:docMk/>
          <pc:sldMk cId="1381594940" sldId="573"/>
        </pc:sldMkLst>
        <pc:spChg chg="add mod ord">
          <ac:chgData name="Toni Salvador" userId="45e86dbd-4b08-4b93-b7f0-ed7a44a94f1f" providerId="ADAL" clId="{0AACBEC3-25E0-4462-B5AF-CF4300B25A45}" dt="2025-01-08T15:28:19.309" v="486" actId="20577"/>
          <ac:spMkLst>
            <pc:docMk/>
            <pc:sldMk cId="1381594940" sldId="573"/>
            <ac:spMk id="3" creationId="{9AD775A3-426D-C05E-30D4-6054065FF2AE}"/>
          </ac:spMkLst>
        </pc:spChg>
        <pc:spChg chg="mod">
          <ac:chgData name="Toni Salvador" userId="45e86dbd-4b08-4b93-b7f0-ed7a44a94f1f" providerId="ADAL" clId="{0AACBEC3-25E0-4462-B5AF-CF4300B25A45}" dt="2025-01-08T15:37:31.351" v="604" actId="207"/>
          <ac:spMkLst>
            <pc:docMk/>
            <pc:sldMk cId="1381594940" sldId="573"/>
            <ac:spMk id="9" creationId="{C5A25957-6E52-5B2B-C070-C0681D52FF1B}"/>
          </ac:spMkLst>
        </pc:spChg>
        <pc:spChg chg="add mod">
          <ac:chgData name="Toni Salvador" userId="45e86dbd-4b08-4b93-b7f0-ed7a44a94f1f" providerId="ADAL" clId="{0AACBEC3-25E0-4462-B5AF-CF4300B25A45}" dt="2025-01-08T15:35:39.501" v="548"/>
          <ac:spMkLst>
            <pc:docMk/>
            <pc:sldMk cId="1381594940" sldId="573"/>
            <ac:spMk id="10" creationId="{A6B1453E-7D78-9B21-9287-EE80E4A4EA85}"/>
          </ac:spMkLst>
        </pc:spChg>
        <pc:spChg chg="add mod">
          <ac:chgData name="Toni Salvador" userId="45e86dbd-4b08-4b93-b7f0-ed7a44a94f1f" providerId="ADAL" clId="{0AACBEC3-25E0-4462-B5AF-CF4300B25A45}" dt="2025-01-08T15:37:31.351" v="604" actId="207"/>
          <ac:spMkLst>
            <pc:docMk/>
            <pc:sldMk cId="1381594940" sldId="573"/>
            <ac:spMk id="28" creationId="{B1046B22-643C-0A4E-ACCD-CCFCC5A3E022}"/>
          </ac:spMkLst>
        </pc:spChg>
        <pc:spChg chg="mod">
          <ac:chgData name="Toni Salvador" userId="45e86dbd-4b08-4b93-b7f0-ed7a44a94f1f" providerId="ADAL" clId="{0AACBEC3-25E0-4462-B5AF-CF4300B25A45}" dt="2025-01-08T15:37:31.544" v="605" actId="207"/>
          <ac:spMkLst>
            <pc:docMk/>
            <pc:sldMk cId="1381594940" sldId="573"/>
            <ac:spMk id="29" creationId="{8E14A9BD-4A60-FDEB-127B-EF2857160FDA}"/>
          </ac:spMkLst>
        </pc:spChg>
        <pc:spChg chg="add mod">
          <ac:chgData name="Toni Salvador" userId="45e86dbd-4b08-4b93-b7f0-ed7a44a94f1f" providerId="ADAL" clId="{0AACBEC3-25E0-4462-B5AF-CF4300B25A45}" dt="2025-01-08T15:37:31.351" v="604" actId="207"/>
          <ac:spMkLst>
            <pc:docMk/>
            <pc:sldMk cId="1381594940" sldId="573"/>
            <ac:spMk id="68" creationId="{8C4CF6F8-A6DE-C883-EC25-DB355F273930}"/>
          </ac:spMkLst>
        </pc:spChg>
        <pc:spChg chg="add mod">
          <ac:chgData name="Toni Salvador" userId="45e86dbd-4b08-4b93-b7f0-ed7a44a94f1f" providerId="ADAL" clId="{0AACBEC3-25E0-4462-B5AF-CF4300B25A45}" dt="2025-01-08T15:35:39.501" v="548"/>
          <ac:spMkLst>
            <pc:docMk/>
            <pc:sldMk cId="1381594940" sldId="573"/>
            <ac:spMk id="70" creationId="{E4B4D0C7-65A1-3121-3DC3-07770AC95148}"/>
          </ac:spMkLst>
        </pc:spChg>
        <pc:spChg chg="mod">
          <ac:chgData name="Toni Salvador" userId="45e86dbd-4b08-4b93-b7f0-ed7a44a94f1f" providerId="ADAL" clId="{0AACBEC3-25E0-4462-B5AF-CF4300B25A45}" dt="2025-01-08T15:37:31.544" v="605" actId="207"/>
          <ac:spMkLst>
            <pc:docMk/>
            <pc:sldMk cId="1381594940" sldId="573"/>
            <ac:spMk id="73" creationId="{84F87A29-8432-E342-9AFC-466F65907AD9}"/>
          </ac:spMkLst>
        </pc:spChg>
        <pc:spChg chg="mod">
          <ac:chgData name="Toni Salvador" userId="45e86dbd-4b08-4b93-b7f0-ed7a44a94f1f" providerId="ADAL" clId="{0AACBEC3-25E0-4462-B5AF-CF4300B25A45}" dt="2025-01-08T15:37:31.351" v="604" actId="207"/>
          <ac:spMkLst>
            <pc:docMk/>
            <pc:sldMk cId="1381594940" sldId="573"/>
            <ac:spMk id="75" creationId="{2E8B10FF-B65A-8E45-3DE8-9D6F2077C3DE}"/>
          </ac:spMkLst>
        </pc:spChg>
        <pc:spChg chg="add mod">
          <ac:chgData name="Toni Salvador" userId="45e86dbd-4b08-4b93-b7f0-ed7a44a94f1f" providerId="ADAL" clId="{0AACBEC3-25E0-4462-B5AF-CF4300B25A45}" dt="2025-01-08T15:37:31.351" v="604" actId="207"/>
          <ac:spMkLst>
            <pc:docMk/>
            <pc:sldMk cId="1381594940" sldId="573"/>
            <ac:spMk id="76" creationId="{F50E0108-ADB8-69B8-84B6-8F8482AEF481}"/>
          </ac:spMkLst>
        </pc:spChg>
        <pc:spChg chg="mod">
          <ac:chgData name="Toni Salvador" userId="45e86dbd-4b08-4b93-b7f0-ed7a44a94f1f" providerId="ADAL" clId="{0AACBEC3-25E0-4462-B5AF-CF4300B25A45}" dt="2025-01-08T15:37:31.351" v="604" actId="207"/>
          <ac:spMkLst>
            <pc:docMk/>
            <pc:sldMk cId="1381594940" sldId="573"/>
            <ac:spMk id="78" creationId="{4F782A0E-CFBF-3149-3FA9-0CA1894F3EC3}"/>
          </ac:spMkLst>
        </pc:spChg>
        <pc:spChg chg="add mod">
          <ac:chgData name="Toni Salvador" userId="45e86dbd-4b08-4b93-b7f0-ed7a44a94f1f" providerId="ADAL" clId="{0AACBEC3-25E0-4462-B5AF-CF4300B25A45}" dt="2025-01-08T15:37:31.351" v="604" actId="207"/>
          <ac:spMkLst>
            <pc:docMk/>
            <pc:sldMk cId="1381594940" sldId="573"/>
            <ac:spMk id="79" creationId="{31B3B714-3AD2-47FF-E018-3DAB7F526647}"/>
          </ac:spMkLst>
        </pc:spChg>
        <pc:spChg chg="mod">
          <ac:chgData name="Toni Salvador" userId="45e86dbd-4b08-4b93-b7f0-ed7a44a94f1f" providerId="ADAL" clId="{0AACBEC3-25E0-4462-B5AF-CF4300B25A45}" dt="2025-01-08T15:37:31.351" v="604" actId="207"/>
          <ac:spMkLst>
            <pc:docMk/>
            <pc:sldMk cId="1381594940" sldId="573"/>
            <ac:spMk id="83" creationId="{94CF4CD2-97D3-CE4E-B14B-88DBCB49DDBC}"/>
          </ac:spMkLst>
        </pc:spChg>
        <pc:spChg chg="add mod">
          <ac:chgData name="Toni Salvador" userId="45e86dbd-4b08-4b93-b7f0-ed7a44a94f1f" providerId="ADAL" clId="{0AACBEC3-25E0-4462-B5AF-CF4300B25A45}" dt="2025-01-08T15:37:31.351" v="604" actId="207"/>
          <ac:spMkLst>
            <pc:docMk/>
            <pc:sldMk cId="1381594940" sldId="573"/>
            <ac:spMk id="86" creationId="{8348B71B-3E74-9E3E-FCA6-A8EADC1DF8A1}"/>
          </ac:spMkLst>
        </pc:spChg>
        <pc:spChg chg="mod">
          <ac:chgData name="Toni Salvador" userId="45e86dbd-4b08-4b93-b7f0-ed7a44a94f1f" providerId="ADAL" clId="{0AACBEC3-25E0-4462-B5AF-CF4300B25A45}" dt="2025-01-08T15:37:31.544" v="605" actId="207"/>
          <ac:spMkLst>
            <pc:docMk/>
            <pc:sldMk cId="1381594940" sldId="573"/>
            <ac:spMk id="95" creationId="{EC5CB1AC-B48F-9D45-B9A8-30012114956E}"/>
          </ac:spMkLst>
        </pc:spChg>
        <pc:spChg chg="mod">
          <ac:chgData name="Toni Salvador" userId="45e86dbd-4b08-4b93-b7f0-ed7a44a94f1f" providerId="ADAL" clId="{0AACBEC3-25E0-4462-B5AF-CF4300B25A45}" dt="2025-01-08T15:36:42.540" v="580" actId="167"/>
          <ac:spMkLst>
            <pc:docMk/>
            <pc:sldMk cId="1381594940" sldId="573"/>
            <ac:spMk id="96" creationId="{AB4B10C7-39A5-1E15-5980-4761BED6F0DA}"/>
          </ac:spMkLst>
        </pc:spChg>
        <pc:spChg chg="add mod">
          <ac:chgData name="Toni Salvador" userId="45e86dbd-4b08-4b93-b7f0-ed7a44a94f1f" providerId="ADAL" clId="{0AACBEC3-25E0-4462-B5AF-CF4300B25A45}" dt="2025-01-08T15:37:31.182" v="603" actId="1035"/>
          <ac:spMkLst>
            <pc:docMk/>
            <pc:sldMk cId="1381594940" sldId="573"/>
            <ac:spMk id="97" creationId="{AB1B948B-6FEC-FA74-39BB-010ECACFE013}"/>
          </ac:spMkLst>
        </pc:spChg>
        <pc:spChg chg="add mod">
          <ac:chgData name="Toni Salvador" userId="45e86dbd-4b08-4b93-b7f0-ed7a44a94f1f" providerId="ADAL" clId="{0AACBEC3-25E0-4462-B5AF-CF4300B25A45}" dt="2025-01-08T15:35:39.501" v="548"/>
          <ac:spMkLst>
            <pc:docMk/>
            <pc:sldMk cId="1381594940" sldId="573"/>
            <ac:spMk id="98" creationId="{4B8390D0-D7D5-7C3D-C3BC-7382B02883D7}"/>
          </ac:spMkLst>
        </pc:spChg>
        <pc:spChg chg="add mod">
          <ac:chgData name="Toni Salvador" userId="45e86dbd-4b08-4b93-b7f0-ed7a44a94f1f" providerId="ADAL" clId="{0AACBEC3-25E0-4462-B5AF-CF4300B25A45}" dt="2025-01-08T16:19:01.700" v="653" actId="208"/>
          <ac:spMkLst>
            <pc:docMk/>
            <pc:sldMk cId="1381594940" sldId="573"/>
            <ac:spMk id="99" creationId="{EEDDBDBB-AAAA-835D-02CF-C998C5994C83}"/>
          </ac:spMkLst>
        </pc:spChg>
        <pc:cxnChg chg="mod">
          <ac:chgData name="Toni Salvador" userId="45e86dbd-4b08-4b93-b7f0-ed7a44a94f1f" providerId="ADAL" clId="{0AACBEC3-25E0-4462-B5AF-CF4300B25A45}" dt="2025-01-08T15:37:31.182" v="603" actId="1035"/>
          <ac:cxnSpMkLst>
            <pc:docMk/>
            <pc:sldMk cId="1381594940" sldId="573"/>
            <ac:cxnSpMk id="100" creationId="{64EFF092-911B-AE36-7445-BA06A3BF0AAD}"/>
          </ac:cxnSpMkLst>
        </pc:cxnChg>
      </pc:sldChg>
      <pc:sldChg chg="addSp delSp modSp mod modClrScheme chgLayout">
        <pc:chgData name="Toni Salvador" userId="45e86dbd-4b08-4b93-b7f0-ed7a44a94f1f" providerId="ADAL" clId="{0AACBEC3-25E0-4462-B5AF-CF4300B25A45}" dt="2025-01-08T16:19:59.153" v="666" actId="1038"/>
        <pc:sldMkLst>
          <pc:docMk/>
          <pc:sldMk cId="1426137151" sldId="575"/>
        </pc:sldMkLst>
        <pc:spChg chg="add mod ord">
          <ac:chgData name="Toni Salvador" userId="45e86dbd-4b08-4b93-b7f0-ed7a44a94f1f" providerId="ADAL" clId="{0AACBEC3-25E0-4462-B5AF-CF4300B25A45}" dt="2025-01-08T15:37:38.998" v="624" actId="20577"/>
          <ac:spMkLst>
            <pc:docMk/>
            <pc:sldMk cId="1426137151" sldId="575"/>
            <ac:spMk id="4" creationId="{C961A6DD-12E2-4CDC-4BD6-7B0B6A049CB9}"/>
          </ac:spMkLst>
        </pc:spChg>
        <pc:spChg chg="mod">
          <ac:chgData name="Toni Salvador" userId="45e86dbd-4b08-4b93-b7f0-ed7a44a94f1f" providerId="ADAL" clId="{0AACBEC3-25E0-4462-B5AF-CF4300B25A45}" dt="2025-01-08T16:19:59.153" v="666" actId="1038"/>
          <ac:spMkLst>
            <pc:docMk/>
            <pc:sldMk cId="1426137151" sldId="575"/>
            <ac:spMk id="9" creationId="{7FD23188-3C35-E964-9D04-84E01D5A7707}"/>
          </ac:spMkLst>
        </pc:spChg>
        <pc:spChg chg="add mod">
          <ac:chgData name="Toni Salvador" userId="45e86dbd-4b08-4b93-b7f0-ed7a44a94f1f" providerId="ADAL" clId="{0AACBEC3-25E0-4462-B5AF-CF4300B25A45}" dt="2025-01-08T16:17:19.599" v="637"/>
          <ac:spMkLst>
            <pc:docMk/>
            <pc:sldMk cId="1426137151" sldId="575"/>
            <ac:spMk id="28" creationId="{67A72985-C59B-2EA7-8AC3-E92779875927}"/>
          </ac:spMkLst>
        </pc:spChg>
        <pc:spChg chg="add mod">
          <ac:chgData name="Toni Salvador" userId="45e86dbd-4b08-4b93-b7f0-ed7a44a94f1f" providerId="ADAL" clId="{0AACBEC3-25E0-4462-B5AF-CF4300B25A45}" dt="2025-01-08T16:17:54.779" v="648" actId="208"/>
          <ac:spMkLst>
            <pc:docMk/>
            <pc:sldMk cId="1426137151" sldId="575"/>
            <ac:spMk id="70" creationId="{1128176B-CAE8-A92E-2CC3-5E64606D88D3}"/>
          </ac:spMkLst>
        </pc:spChg>
        <pc:spChg chg="add mod">
          <ac:chgData name="Toni Salvador" userId="45e86dbd-4b08-4b93-b7f0-ed7a44a94f1f" providerId="ADAL" clId="{0AACBEC3-25E0-4462-B5AF-CF4300B25A45}" dt="2025-01-08T16:17:54.779" v="648" actId="208"/>
          <ac:spMkLst>
            <pc:docMk/>
            <pc:sldMk cId="1426137151" sldId="575"/>
            <ac:spMk id="73" creationId="{43F90916-96CE-22BA-DED3-49083EBDF7EC}"/>
          </ac:spMkLst>
        </pc:spChg>
        <pc:spChg chg="add mod">
          <ac:chgData name="Toni Salvador" userId="45e86dbd-4b08-4b93-b7f0-ed7a44a94f1f" providerId="ADAL" clId="{0AACBEC3-25E0-4462-B5AF-CF4300B25A45}" dt="2025-01-08T16:17:54.779" v="648" actId="208"/>
          <ac:spMkLst>
            <pc:docMk/>
            <pc:sldMk cId="1426137151" sldId="575"/>
            <ac:spMk id="79" creationId="{E7411E08-30C4-9594-3DF8-9CEEF9F63F71}"/>
          </ac:spMkLst>
        </pc:spChg>
        <pc:spChg chg="add mod">
          <ac:chgData name="Toni Salvador" userId="45e86dbd-4b08-4b93-b7f0-ed7a44a94f1f" providerId="ADAL" clId="{0AACBEC3-25E0-4462-B5AF-CF4300B25A45}" dt="2025-01-08T16:17:54.779" v="648" actId="208"/>
          <ac:spMkLst>
            <pc:docMk/>
            <pc:sldMk cId="1426137151" sldId="575"/>
            <ac:spMk id="81" creationId="{C59C3489-F764-F574-D4A0-1F0B00844F31}"/>
          </ac:spMkLst>
        </pc:spChg>
        <pc:spChg chg="add mod">
          <ac:chgData name="Toni Salvador" userId="45e86dbd-4b08-4b93-b7f0-ed7a44a94f1f" providerId="ADAL" clId="{0AACBEC3-25E0-4462-B5AF-CF4300B25A45}" dt="2025-01-08T16:17:54.779" v="648" actId="208"/>
          <ac:spMkLst>
            <pc:docMk/>
            <pc:sldMk cId="1426137151" sldId="575"/>
            <ac:spMk id="84" creationId="{D4AE20E9-C285-5740-331C-AF49BE341F63}"/>
          </ac:spMkLst>
        </pc:spChg>
        <pc:spChg chg="add mod">
          <ac:chgData name="Toni Salvador" userId="45e86dbd-4b08-4b93-b7f0-ed7a44a94f1f" providerId="ADAL" clId="{0AACBEC3-25E0-4462-B5AF-CF4300B25A45}" dt="2025-01-08T16:17:54.779" v="648" actId="208"/>
          <ac:spMkLst>
            <pc:docMk/>
            <pc:sldMk cId="1426137151" sldId="575"/>
            <ac:spMk id="87" creationId="{B501D88B-C150-5F98-210F-4180ACD9374B}"/>
          </ac:spMkLst>
        </pc:spChg>
        <pc:spChg chg="add mod">
          <ac:chgData name="Toni Salvador" userId="45e86dbd-4b08-4b93-b7f0-ed7a44a94f1f" providerId="ADAL" clId="{0AACBEC3-25E0-4462-B5AF-CF4300B25A45}" dt="2025-01-08T16:17:54.779" v="648" actId="208"/>
          <ac:spMkLst>
            <pc:docMk/>
            <pc:sldMk cId="1426137151" sldId="575"/>
            <ac:spMk id="89" creationId="{EC61B073-0696-4160-0A9F-1E93108E6A17}"/>
          </ac:spMkLst>
        </pc:spChg>
        <pc:spChg chg="add mod">
          <ac:chgData name="Toni Salvador" userId="45e86dbd-4b08-4b93-b7f0-ed7a44a94f1f" providerId="ADAL" clId="{0AACBEC3-25E0-4462-B5AF-CF4300B25A45}" dt="2025-01-08T16:17:54.779" v="648" actId="208"/>
          <ac:spMkLst>
            <pc:docMk/>
            <pc:sldMk cId="1426137151" sldId="575"/>
            <ac:spMk id="92" creationId="{541578F0-445F-C1A4-F8EB-0FE77B3AC706}"/>
          </ac:spMkLst>
        </pc:spChg>
        <pc:spChg chg="mod">
          <ac:chgData name="Toni Salvador" userId="45e86dbd-4b08-4b93-b7f0-ed7a44a94f1f" providerId="ADAL" clId="{0AACBEC3-25E0-4462-B5AF-CF4300B25A45}" dt="2025-01-08T16:17:54.779" v="648" actId="208"/>
          <ac:spMkLst>
            <pc:docMk/>
            <pc:sldMk cId="1426137151" sldId="575"/>
            <ac:spMk id="93" creationId="{51A93F13-1855-C9AC-7708-E31EDCEC3E3D}"/>
          </ac:spMkLst>
        </pc:spChg>
        <pc:spChg chg="add mod">
          <ac:chgData name="Toni Salvador" userId="45e86dbd-4b08-4b93-b7f0-ed7a44a94f1f" providerId="ADAL" clId="{0AACBEC3-25E0-4462-B5AF-CF4300B25A45}" dt="2025-01-08T16:17:19.599" v="637"/>
          <ac:spMkLst>
            <pc:docMk/>
            <pc:sldMk cId="1426137151" sldId="575"/>
            <ac:spMk id="95" creationId="{FF36C993-C5D8-3578-09BF-9BEE5903253B}"/>
          </ac:spMkLst>
        </pc:spChg>
        <pc:spChg chg="mod">
          <ac:chgData name="Toni Salvador" userId="45e86dbd-4b08-4b93-b7f0-ed7a44a94f1f" providerId="ADAL" clId="{0AACBEC3-25E0-4462-B5AF-CF4300B25A45}" dt="2025-01-08T16:17:54.779" v="648" actId="208"/>
          <ac:spMkLst>
            <pc:docMk/>
            <pc:sldMk cId="1426137151" sldId="575"/>
            <ac:spMk id="96" creationId="{82D806C7-6383-8E0A-D608-9D92D6737F76}"/>
          </ac:spMkLst>
        </pc:spChg>
      </pc:sldChg>
      <pc:sldChg chg="addSp delSp modSp mod modClrScheme chgLayout">
        <pc:chgData name="Toni Salvador" userId="45e86dbd-4b08-4b93-b7f0-ed7a44a94f1f" providerId="ADAL" clId="{0AACBEC3-25E0-4462-B5AF-CF4300B25A45}" dt="2025-01-17T19:00:00.966" v="1161" actId="478"/>
        <pc:sldMkLst>
          <pc:docMk/>
          <pc:sldMk cId="824663394" sldId="579"/>
        </pc:sldMkLst>
        <pc:spChg chg="mod ord">
          <ac:chgData name="Toni Salvador" userId="45e86dbd-4b08-4b93-b7f0-ed7a44a94f1f" providerId="ADAL" clId="{0AACBEC3-25E0-4462-B5AF-CF4300B25A45}" dt="2025-01-08T16:41:02.097" v="911" actId="122"/>
          <ac:spMkLst>
            <pc:docMk/>
            <pc:sldMk cId="824663394" sldId="579"/>
            <ac:spMk id="3" creationId="{FC578B1C-C37B-3F02-F95D-12E908E70197}"/>
          </ac:spMkLst>
        </pc:spChg>
        <pc:spChg chg="add del mod">
          <ac:chgData name="Toni Salvador" userId="45e86dbd-4b08-4b93-b7f0-ed7a44a94f1f" providerId="ADAL" clId="{0AACBEC3-25E0-4462-B5AF-CF4300B25A45}" dt="2025-01-17T19:00:00.966" v="1161" actId="478"/>
          <ac:spMkLst>
            <pc:docMk/>
            <pc:sldMk cId="824663394" sldId="579"/>
            <ac:spMk id="8" creationId="{3A259BA2-A408-5A89-EF5D-1404EBB720E7}"/>
          </ac:spMkLst>
        </pc:spChg>
        <pc:spChg chg="add mod">
          <ac:chgData name="Toni Salvador" userId="45e86dbd-4b08-4b93-b7f0-ed7a44a94f1f" providerId="ADAL" clId="{0AACBEC3-25E0-4462-B5AF-CF4300B25A45}" dt="2025-01-17T18:59:53.289" v="1160"/>
          <ac:spMkLst>
            <pc:docMk/>
            <pc:sldMk cId="824663394" sldId="579"/>
            <ac:spMk id="10" creationId="{6534A9C2-3112-5631-4744-A566F42BF9D3}"/>
          </ac:spMkLst>
        </pc:spChg>
        <pc:spChg chg="add del mod ord">
          <ac:chgData name="Toni Salvador" userId="45e86dbd-4b08-4b93-b7f0-ed7a44a94f1f" providerId="ADAL" clId="{0AACBEC3-25E0-4462-B5AF-CF4300B25A45}" dt="2025-01-17T18:59:52.871" v="1159" actId="478"/>
          <ac:spMkLst>
            <pc:docMk/>
            <pc:sldMk cId="824663394" sldId="579"/>
            <ac:spMk id="14" creationId="{9C96D175-B7CA-E7C2-B5B4-2E3C6BF357CA}"/>
          </ac:spMkLst>
        </pc:spChg>
        <pc:spChg chg="mod">
          <ac:chgData name="Toni Salvador" userId="45e86dbd-4b08-4b93-b7f0-ed7a44a94f1f" providerId="ADAL" clId="{0AACBEC3-25E0-4462-B5AF-CF4300B25A45}" dt="2025-01-08T16:35:09.402" v="772" actId="2085"/>
          <ac:spMkLst>
            <pc:docMk/>
            <pc:sldMk cId="824663394" sldId="579"/>
            <ac:spMk id="20" creationId="{F95F3730-D458-095D-D0A1-D838087E3AD8}"/>
          </ac:spMkLst>
        </pc:spChg>
        <pc:grpChg chg="mod">
          <ac:chgData name="Toni Salvador" userId="45e86dbd-4b08-4b93-b7f0-ed7a44a94f1f" providerId="ADAL" clId="{0AACBEC3-25E0-4462-B5AF-CF4300B25A45}" dt="2025-01-08T16:34:31.493" v="767" actId="1076"/>
          <ac:grpSpMkLst>
            <pc:docMk/>
            <pc:sldMk cId="824663394" sldId="579"/>
            <ac:grpSpMk id="2" creationId="{6169C88E-AC27-3BCF-C3E4-1DB64FD738F1}"/>
          </ac:grpSpMkLst>
        </pc:grpChg>
        <pc:cxnChg chg="mod">
          <ac:chgData name="Toni Salvador" userId="45e86dbd-4b08-4b93-b7f0-ed7a44a94f1f" providerId="ADAL" clId="{0AACBEC3-25E0-4462-B5AF-CF4300B25A45}" dt="2025-01-08T16:35:39.689" v="776" actId="208"/>
          <ac:cxnSpMkLst>
            <pc:docMk/>
            <pc:sldMk cId="824663394" sldId="579"/>
            <ac:cxnSpMk id="18" creationId="{6D2A8051-4BA4-0284-02C4-6953767A2A97}"/>
          </ac:cxnSpMkLst>
        </pc:cxnChg>
      </pc:sldChg>
      <pc:sldChg chg="addSp delSp modSp mod modClrScheme chgLayout">
        <pc:chgData name="Toni Salvador" userId="45e86dbd-4b08-4b93-b7f0-ed7a44a94f1f" providerId="ADAL" clId="{0AACBEC3-25E0-4462-B5AF-CF4300B25A45}" dt="2025-01-08T16:41:01.398" v="910" actId="122"/>
        <pc:sldMkLst>
          <pc:docMk/>
          <pc:sldMk cId="3529128630" sldId="580"/>
        </pc:sldMkLst>
        <pc:spChg chg="mod ord">
          <ac:chgData name="Toni Salvador" userId="45e86dbd-4b08-4b93-b7f0-ed7a44a94f1f" providerId="ADAL" clId="{0AACBEC3-25E0-4462-B5AF-CF4300B25A45}" dt="2025-01-08T16:41:01.398" v="910" actId="122"/>
          <ac:spMkLst>
            <pc:docMk/>
            <pc:sldMk cId="3529128630" sldId="580"/>
            <ac:spMk id="3" creationId="{FC578B1C-C37B-3F02-F95D-12E908E70197}"/>
          </ac:spMkLst>
        </pc:spChg>
        <pc:spChg chg="add mod ord">
          <ac:chgData name="Toni Salvador" userId="45e86dbd-4b08-4b93-b7f0-ed7a44a94f1f" providerId="ADAL" clId="{0AACBEC3-25E0-4462-B5AF-CF4300B25A45}" dt="2025-01-08T16:40:31.464" v="905" actId="166"/>
          <ac:spMkLst>
            <pc:docMk/>
            <pc:sldMk cId="3529128630" sldId="580"/>
            <ac:spMk id="16" creationId="{B630A858-6C89-DB50-E01B-FE96AB1A20A5}"/>
          </ac:spMkLst>
        </pc:spChg>
        <pc:spChg chg="mod">
          <ac:chgData name="Toni Salvador" userId="45e86dbd-4b08-4b93-b7f0-ed7a44a94f1f" providerId="ADAL" clId="{0AACBEC3-25E0-4462-B5AF-CF4300B25A45}" dt="2025-01-08T16:37:05.945" v="807" actId="2711"/>
          <ac:spMkLst>
            <pc:docMk/>
            <pc:sldMk cId="3529128630" sldId="580"/>
            <ac:spMk id="17" creationId="{8E0AD3B5-D19E-B6FF-5E54-CC3C7E1560F8}"/>
          </ac:spMkLst>
        </pc:spChg>
        <pc:spChg chg="mod">
          <ac:chgData name="Toni Salvador" userId="45e86dbd-4b08-4b93-b7f0-ed7a44a94f1f" providerId="ADAL" clId="{0AACBEC3-25E0-4462-B5AF-CF4300B25A45}" dt="2025-01-08T16:37:01.986" v="806" actId="2711"/>
          <ac:spMkLst>
            <pc:docMk/>
            <pc:sldMk cId="3529128630" sldId="580"/>
            <ac:spMk id="18" creationId="{6F943501-AA97-0D89-970E-6074A6486B63}"/>
          </ac:spMkLst>
        </pc:spChg>
        <pc:spChg chg="mod">
          <ac:chgData name="Toni Salvador" userId="45e86dbd-4b08-4b93-b7f0-ed7a44a94f1f" providerId="ADAL" clId="{0AACBEC3-25E0-4462-B5AF-CF4300B25A45}" dt="2025-01-08T16:37:24.421" v="810" actId="2711"/>
          <ac:spMkLst>
            <pc:docMk/>
            <pc:sldMk cId="3529128630" sldId="580"/>
            <ac:spMk id="25" creationId="{A5FB2BA7-3CBA-414C-3083-E83313FCF13E}"/>
          </ac:spMkLst>
        </pc:spChg>
        <pc:spChg chg="mod">
          <ac:chgData name="Toni Salvador" userId="45e86dbd-4b08-4b93-b7f0-ed7a44a94f1f" providerId="ADAL" clId="{0AACBEC3-25E0-4462-B5AF-CF4300B25A45}" dt="2025-01-08T16:37:24.421" v="810" actId="2711"/>
          <ac:spMkLst>
            <pc:docMk/>
            <pc:sldMk cId="3529128630" sldId="580"/>
            <ac:spMk id="26" creationId="{9309D145-9E16-76BE-395F-8B7A48DC9A79}"/>
          </ac:spMkLst>
        </pc:spChg>
        <pc:spChg chg="mod">
          <ac:chgData name="Toni Salvador" userId="45e86dbd-4b08-4b93-b7f0-ed7a44a94f1f" providerId="ADAL" clId="{0AACBEC3-25E0-4462-B5AF-CF4300B25A45}" dt="2025-01-08T16:37:24.421" v="810" actId="2711"/>
          <ac:spMkLst>
            <pc:docMk/>
            <pc:sldMk cId="3529128630" sldId="580"/>
            <ac:spMk id="27" creationId="{2EE1CB26-9A39-5AD9-8903-C22FB6AF158F}"/>
          </ac:spMkLst>
        </pc:spChg>
        <pc:spChg chg="mod">
          <ac:chgData name="Toni Salvador" userId="45e86dbd-4b08-4b93-b7f0-ed7a44a94f1f" providerId="ADAL" clId="{0AACBEC3-25E0-4462-B5AF-CF4300B25A45}" dt="2025-01-08T16:37:24.421" v="810" actId="2711"/>
          <ac:spMkLst>
            <pc:docMk/>
            <pc:sldMk cId="3529128630" sldId="580"/>
            <ac:spMk id="28" creationId="{5654DFFC-55EA-961C-A96B-BE42305100FB}"/>
          </ac:spMkLst>
        </pc:spChg>
        <pc:spChg chg="mod">
          <ac:chgData name="Toni Salvador" userId="45e86dbd-4b08-4b93-b7f0-ed7a44a94f1f" providerId="ADAL" clId="{0AACBEC3-25E0-4462-B5AF-CF4300B25A45}" dt="2025-01-08T16:37:36.619" v="812" actId="2711"/>
          <ac:spMkLst>
            <pc:docMk/>
            <pc:sldMk cId="3529128630" sldId="580"/>
            <ac:spMk id="29" creationId="{4C1ED2A2-EEE3-E191-7761-1EF3248D4B78}"/>
          </ac:spMkLst>
        </pc:spChg>
        <pc:spChg chg="mod">
          <ac:chgData name="Toni Salvador" userId="45e86dbd-4b08-4b93-b7f0-ed7a44a94f1f" providerId="ADAL" clId="{0AACBEC3-25E0-4462-B5AF-CF4300B25A45}" dt="2025-01-08T16:39:01.990" v="820" actId="207"/>
          <ac:spMkLst>
            <pc:docMk/>
            <pc:sldMk cId="3529128630" sldId="580"/>
            <ac:spMk id="35" creationId="{A77E9099-AF3E-E1A0-C079-21B64972DA94}"/>
          </ac:spMkLst>
        </pc:spChg>
        <pc:spChg chg="mod">
          <ac:chgData name="Toni Salvador" userId="45e86dbd-4b08-4b93-b7f0-ed7a44a94f1f" providerId="ADAL" clId="{0AACBEC3-25E0-4462-B5AF-CF4300B25A45}" dt="2025-01-08T16:39:01.990" v="820" actId="207"/>
          <ac:spMkLst>
            <pc:docMk/>
            <pc:sldMk cId="3529128630" sldId="580"/>
            <ac:spMk id="36" creationId="{943BB289-8DD8-0FD0-E5C2-8011DAF9D01D}"/>
          </ac:spMkLst>
        </pc:spChg>
        <pc:grpChg chg="mod">
          <ac:chgData name="Toni Salvador" userId="45e86dbd-4b08-4b93-b7f0-ed7a44a94f1f" providerId="ADAL" clId="{0AACBEC3-25E0-4462-B5AF-CF4300B25A45}" dt="2025-01-08T16:40:34.149" v="907" actId="1037"/>
          <ac:grpSpMkLst>
            <pc:docMk/>
            <pc:sldMk cId="3529128630" sldId="580"/>
            <ac:grpSpMk id="12" creationId="{8D69B0BF-1E63-8D6A-62E1-5E15631661E4}"/>
          </ac:grpSpMkLst>
        </pc:grpChg>
        <pc:cxnChg chg="mod">
          <ac:chgData name="Toni Salvador" userId="45e86dbd-4b08-4b93-b7f0-ed7a44a94f1f" providerId="ADAL" clId="{0AACBEC3-25E0-4462-B5AF-CF4300B25A45}" dt="2025-01-08T16:39:33.724" v="822" actId="692"/>
          <ac:cxnSpMkLst>
            <pc:docMk/>
            <pc:sldMk cId="3529128630" sldId="580"/>
            <ac:cxnSpMk id="8" creationId="{9FF3C77A-4E7B-E6F6-E3CB-3062A45056AE}"/>
          </ac:cxnSpMkLst>
        </pc:cxnChg>
      </pc:sldChg>
      <pc:sldChg chg="addSp delSp modSp mod modClrScheme chgLayout">
        <pc:chgData name="Toni Salvador" userId="45e86dbd-4b08-4b93-b7f0-ed7a44a94f1f" providerId="ADAL" clId="{0AACBEC3-25E0-4462-B5AF-CF4300B25A45}" dt="2025-01-08T16:50:33.696" v="1030" actId="1037"/>
        <pc:sldMkLst>
          <pc:docMk/>
          <pc:sldMk cId="807174597" sldId="581"/>
        </pc:sldMkLst>
        <pc:spChg chg="add mod ord">
          <ac:chgData name="Toni Salvador" userId="45e86dbd-4b08-4b93-b7f0-ed7a44a94f1f" providerId="ADAL" clId="{0AACBEC3-25E0-4462-B5AF-CF4300B25A45}" dt="2025-01-08T16:43:41.988" v="934" actId="113"/>
          <ac:spMkLst>
            <pc:docMk/>
            <pc:sldMk cId="807174597" sldId="581"/>
            <ac:spMk id="3" creationId="{524CAF3D-1EF1-6F12-B414-C40CA351C281}"/>
          </ac:spMkLst>
        </pc:spChg>
        <pc:spChg chg="mod ord">
          <ac:chgData name="Toni Salvador" userId="45e86dbd-4b08-4b93-b7f0-ed7a44a94f1f" providerId="ADAL" clId="{0AACBEC3-25E0-4462-B5AF-CF4300B25A45}" dt="2025-01-08T16:42:07.700" v="917" actId="6264"/>
          <ac:spMkLst>
            <pc:docMk/>
            <pc:sldMk cId="807174597" sldId="581"/>
            <ac:spMk id="8" creationId="{2EDEB2E1-B4EC-DA42-2DCD-307439C9E245}"/>
          </ac:spMkLst>
        </pc:spChg>
        <pc:spChg chg="mod">
          <ac:chgData name="Toni Salvador" userId="45e86dbd-4b08-4b93-b7f0-ed7a44a94f1f" providerId="ADAL" clId="{0AACBEC3-25E0-4462-B5AF-CF4300B25A45}" dt="2025-01-08T16:50:33.696" v="1030" actId="1037"/>
          <ac:spMkLst>
            <pc:docMk/>
            <pc:sldMk cId="807174597" sldId="581"/>
            <ac:spMk id="9" creationId="{31B1BA22-64ED-B03D-D683-AC4E2338DCEA}"/>
          </ac:spMkLst>
        </pc:spChg>
      </pc:sldChg>
      <pc:sldChg chg="addSp delSp modSp mod modClrScheme chgLayout">
        <pc:chgData name="Toni Salvador" userId="45e86dbd-4b08-4b93-b7f0-ed7a44a94f1f" providerId="ADAL" clId="{0AACBEC3-25E0-4462-B5AF-CF4300B25A45}" dt="2025-01-17T19:01:18.849" v="1168" actId="1076"/>
        <pc:sldMkLst>
          <pc:docMk/>
          <pc:sldMk cId="2262100170" sldId="582"/>
        </pc:sldMkLst>
        <pc:spChg chg="mod ord">
          <ac:chgData name="Toni Salvador" userId="45e86dbd-4b08-4b93-b7f0-ed7a44a94f1f" providerId="ADAL" clId="{0AACBEC3-25E0-4462-B5AF-CF4300B25A45}" dt="2025-01-17T18:59:00.767" v="1158" actId="404"/>
          <ac:spMkLst>
            <pc:docMk/>
            <pc:sldMk cId="2262100170" sldId="582"/>
            <ac:spMk id="2" creationId="{71056038-22DC-F89A-45A7-AFD92F799E93}"/>
          </ac:spMkLst>
        </pc:spChg>
        <pc:spChg chg="mod ord">
          <ac:chgData name="Toni Salvador" userId="45e86dbd-4b08-4b93-b7f0-ed7a44a94f1f" providerId="ADAL" clId="{0AACBEC3-25E0-4462-B5AF-CF4300B25A45}" dt="2025-01-08T16:47:35.237" v="978" actId="6264"/>
          <ac:spMkLst>
            <pc:docMk/>
            <pc:sldMk cId="2262100170" sldId="582"/>
            <ac:spMk id="3" creationId="{0EFA109B-FDA6-D1EE-FB1D-4C4C8A9779E1}"/>
          </ac:spMkLst>
        </pc:spChg>
        <pc:spChg chg="mod">
          <ac:chgData name="Toni Salvador" userId="45e86dbd-4b08-4b93-b7f0-ed7a44a94f1f" providerId="ADAL" clId="{0AACBEC3-25E0-4462-B5AF-CF4300B25A45}" dt="2025-01-17T19:01:18.849" v="1168" actId="1076"/>
          <ac:spMkLst>
            <pc:docMk/>
            <pc:sldMk cId="2262100170" sldId="582"/>
            <ac:spMk id="4" creationId="{3C2A97FB-CDA1-0695-9B65-23D01571D4D4}"/>
          </ac:spMkLst>
        </pc:spChg>
        <pc:spChg chg="add mod">
          <ac:chgData name="Toni Salvador" userId="45e86dbd-4b08-4b93-b7f0-ed7a44a94f1f" providerId="ADAL" clId="{0AACBEC3-25E0-4462-B5AF-CF4300B25A45}" dt="2025-01-17T19:00:45.161" v="1164"/>
          <ac:spMkLst>
            <pc:docMk/>
            <pc:sldMk cId="2262100170" sldId="582"/>
            <ac:spMk id="5" creationId="{4F008C06-DA9C-0AB0-89C8-F23655BE14F4}"/>
          </ac:spMkLst>
        </pc:spChg>
        <pc:spChg chg="add mod">
          <ac:chgData name="Toni Salvador" userId="45e86dbd-4b08-4b93-b7f0-ed7a44a94f1f" providerId="ADAL" clId="{0AACBEC3-25E0-4462-B5AF-CF4300B25A45}" dt="2025-01-17T19:00:47.734" v="1166"/>
          <ac:spMkLst>
            <pc:docMk/>
            <pc:sldMk cId="2262100170" sldId="582"/>
            <ac:spMk id="6" creationId="{80CE2409-C8EC-0200-58AB-1A76B1CDA137}"/>
          </ac:spMkLst>
        </pc:spChg>
      </pc:sldChg>
      <pc:sldChg chg="modSp del mod">
        <pc:chgData name="Toni Salvador" userId="45e86dbd-4b08-4b93-b7f0-ed7a44a94f1f" providerId="ADAL" clId="{0AACBEC3-25E0-4462-B5AF-CF4300B25A45}" dt="2025-01-08T17:02:33.524" v="1154" actId="2696"/>
        <pc:sldMkLst>
          <pc:docMk/>
          <pc:sldMk cId="328190463" sldId="583"/>
        </pc:sldMkLst>
      </pc:sldChg>
      <pc:sldChg chg="addSp delSp modSp mod modClrScheme chgLayout">
        <pc:chgData name="Toni Salvador" userId="45e86dbd-4b08-4b93-b7f0-ed7a44a94f1f" providerId="ADAL" clId="{0AACBEC3-25E0-4462-B5AF-CF4300B25A45}" dt="2025-01-17T19:01:32.379" v="1170" actId="14100"/>
        <pc:sldMkLst>
          <pc:docMk/>
          <pc:sldMk cId="933584936" sldId="584"/>
        </pc:sldMkLst>
        <pc:spChg chg="mod ord">
          <ac:chgData name="Toni Salvador" userId="45e86dbd-4b08-4b93-b7f0-ed7a44a94f1f" providerId="ADAL" clId="{0AACBEC3-25E0-4462-B5AF-CF4300B25A45}" dt="2025-01-08T16:54:47.251" v="1068" actId="700"/>
          <ac:spMkLst>
            <pc:docMk/>
            <pc:sldMk cId="933584936" sldId="584"/>
            <ac:spMk id="3" creationId="{FC578B1C-C37B-3F02-F95D-12E908E70197}"/>
          </ac:spMkLst>
        </pc:spChg>
        <pc:spChg chg="mod">
          <ac:chgData name="Toni Salvador" userId="45e86dbd-4b08-4b93-b7f0-ed7a44a94f1f" providerId="ADAL" clId="{0AACBEC3-25E0-4462-B5AF-CF4300B25A45}" dt="2025-01-08T16:54:51.801" v="1069" actId="1076"/>
          <ac:spMkLst>
            <pc:docMk/>
            <pc:sldMk cId="933584936" sldId="584"/>
            <ac:spMk id="4" creationId="{A12FE3D1-0D80-C88B-BFA8-925F82DA572E}"/>
          </ac:spMkLst>
        </pc:spChg>
        <pc:spChg chg="mod">
          <ac:chgData name="Toni Salvador" userId="45e86dbd-4b08-4b93-b7f0-ed7a44a94f1f" providerId="ADAL" clId="{0AACBEC3-25E0-4462-B5AF-CF4300B25A45}" dt="2025-01-08T16:54:51.801" v="1069" actId="1076"/>
          <ac:spMkLst>
            <pc:docMk/>
            <pc:sldMk cId="933584936" sldId="584"/>
            <ac:spMk id="6" creationId="{855A9AA9-5CD0-F1C3-574A-A10443D0DA14}"/>
          </ac:spMkLst>
        </pc:spChg>
        <pc:spChg chg="mod">
          <ac:chgData name="Toni Salvador" userId="45e86dbd-4b08-4b93-b7f0-ed7a44a94f1f" providerId="ADAL" clId="{0AACBEC3-25E0-4462-B5AF-CF4300B25A45}" dt="2025-01-08T16:54:51.801" v="1069" actId="1076"/>
          <ac:spMkLst>
            <pc:docMk/>
            <pc:sldMk cId="933584936" sldId="584"/>
            <ac:spMk id="7" creationId="{6726B453-A67B-B913-90EA-EC49B1A57C31}"/>
          </ac:spMkLst>
        </pc:spChg>
        <pc:spChg chg="mod">
          <ac:chgData name="Toni Salvador" userId="45e86dbd-4b08-4b93-b7f0-ed7a44a94f1f" providerId="ADAL" clId="{0AACBEC3-25E0-4462-B5AF-CF4300B25A45}" dt="2025-01-08T16:54:51.801" v="1069" actId="1076"/>
          <ac:spMkLst>
            <pc:docMk/>
            <pc:sldMk cId="933584936" sldId="584"/>
            <ac:spMk id="9" creationId="{BB886A2D-88EB-97B3-806F-3C5C5F31AA8B}"/>
          </ac:spMkLst>
        </pc:spChg>
        <pc:spChg chg="mod">
          <ac:chgData name="Toni Salvador" userId="45e86dbd-4b08-4b93-b7f0-ed7a44a94f1f" providerId="ADAL" clId="{0AACBEC3-25E0-4462-B5AF-CF4300B25A45}" dt="2025-01-08T16:54:51.801" v="1069" actId="1076"/>
          <ac:spMkLst>
            <pc:docMk/>
            <pc:sldMk cId="933584936" sldId="584"/>
            <ac:spMk id="10" creationId="{5C3E04B8-5D83-25CE-9B78-A31EA4447DE2}"/>
          </ac:spMkLst>
        </pc:spChg>
        <pc:spChg chg="mod">
          <ac:chgData name="Toni Salvador" userId="45e86dbd-4b08-4b93-b7f0-ed7a44a94f1f" providerId="ADAL" clId="{0AACBEC3-25E0-4462-B5AF-CF4300B25A45}" dt="2025-01-08T16:54:51.801" v="1069" actId="1076"/>
          <ac:spMkLst>
            <pc:docMk/>
            <pc:sldMk cId="933584936" sldId="584"/>
            <ac:spMk id="11" creationId="{1A69BB12-DD90-B236-5C04-3AAA6866A208}"/>
          </ac:spMkLst>
        </pc:spChg>
        <pc:spChg chg="add mod ord">
          <ac:chgData name="Toni Salvador" userId="45e86dbd-4b08-4b93-b7f0-ed7a44a94f1f" providerId="ADAL" clId="{0AACBEC3-25E0-4462-B5AF-CF4300B25A45}" dt="2025-01-17T19:01:32.379" v="1170" actId="14100"/>
          <ac:spMkLst>
            <pc:docMk/>
            <pc:sldMk cId="933584936" sldId="584"/>
            <ac:spMk id="14" creationId="{1EF6C7F1-B307-9B3C-8457-BDCB684EAC18}"/>
          </ac:spMkLst>
        </pc:spChg>
        <pc:spChg chg="mod">
          <ac:chgData name="Toni Salvador" userId="45e86dbd-4b08-4b93-b7f0-ed7a44a94f1f" providerId="ADAL" clId="{0AACBEC3-25E0-4462-B5AF-CF4300B25A45}" dt="2025-01-08T16:54:51.801" v="1069" actId="1076"/>
          <ac:spMkLst>
            <pc:docMk/>
            <pc:sldMk cId="933584936" sldId="584"/>
            <ac:spMk id="21" creationId="{8C1E2D25-BABA-AA4C-16D8-2B0D8D08EAA3}"/>
          </ac:spMkLst>
        </pc:spChg>
        <pc:spChg chg="mod">
          <ac:chgData name="Toni Salvador" userId="45e86dbd-4b08-4b93-b7f0-ed7a44a94f1f" providerId="ADAL" clId="{0AACBEC3-25E0-4462-B5AF-CF4300B25A45}" dt="2025-01-08T16:54:51.801" v="1069" actId="1076"/>
          <ac:spMkLst>
            <pc:docMk/>
            <pc:sldMk cId="933584936" sldId="584"/>
            <ac:spMk id="23" creationId="{9ED758C3-91CC-9529-A328-3FB29CE22288}"/>
          </ac:spMkLst>
        </pc:spChg>
        <pc:grpChg chg="mod">
          <ac:chgData name="Toni Salvador" userId="45e86dbd-4b08-4b93-b7f0-ed7a44a94f1f" providerId="ADAL" clId="{0AACBEC3-25E0-4462-B5AF-CF4300B25A45}" dt="2025-01-08T16:54:51.801" v="1069" actId="1076"/>
          <ac:grpSpMkLst>
            <pc:docMk/>
            <pc:sldMk cId="933584936" sldId="584"/>
            <ac:grpSpMk id="2" creationId="{9706DD31-7085-2784-6CF7-C3E63D1CC4B4}"/>
          </ac:grpSpMkLst>
        </pc:grpChg>
        <pc:grpChg chg="mod">
          <ac:chgData name="Toni Salvador" userId="45e86dbd-4b08-4b93-b7f0-ed7a44a94f1f" providerId="ADAL" clId="{0AACBEC3-25E0-4462-B5AF-CF4300B25A45}" dt="2025-01-08T16:53:00.113" v="1046"/>
          <ac:grpSpMkLst>
            <pc:docMk/>
            <pc:sldMk cId="933584936" sldId="584"/>
            <ac:grpSpMk id="8" creationId="{6FB0B97E-BBA4-824B-2450-47A4420A85CD}"/>
          </ac:grpSpMkLst>
        </pc:grpChg>
        <pc:picChg chg="mod">
          <ac:chgData name="Toni Salvador" userId="45e86dbd-4b08-4b93-b7f0-ed7a44a94f1f" providerId="ADAL" clId="{0AACBEC3-25E0-4462-B5AF-CF4300B25A45}" dt="2025-01-08T16:54:51.801" v="1069" actId="1076"/>
          <ac:picMkLst>
            <pc:docMk/>
            <pc:sldMk cId="933584936" sldId="584"/>
            <ac:picMk id="5" creationId="{996BC269-77C1-6D88-41EE-7DCE5CE01682}"/>
          </ac:picMkLst>
        </pc:picChg>
      </pc:sldChg>
      <pc:sldChg chg="addSp delSp modSp mod modClrScheme chgLayout">
        <pc:chgData name="Toni Salvador" userId="45e86dbd-4b08-4b93-b7f0-ed7a44a94f1f" providerId="ADAL" clId="{0AACBEC3-25E0-4462-B5AF-CF4300B25A45}" dt="2025-01-08T16:58:49.464" v="1097" actId="554"/>
        <pc:sldMkLst>
          <pc:docMk/>
          <pc:sldMk cId="2254385582" sldId="585"/>
        </pc:sldMkLst>
        <pc:spChg chg="mod ord">
          <ac:chgData name="Toni Salvador" userId="45e86dbd-4b08-4b93-b7f0-ed7a44a94f1f" providerId="ADAL" clId="{0AACBEC3-25E0-4462-B5AF-CF4300B25A45}" dt="2025-01-08T16:57:20.146" v="1080" actId="6264"/>
          <ac:spMkLst>
            <pc:docMk/>
            <pc:sldMk cId="2254385582" sldId="585"/>
            <ac:spMk id="3" creationId="{EA11ADFE-1D03-7A72-BED6-4D29AA46ACBF}"/>
          </ac:spMkLst>
        </pc:spChg>
        <pc:spChg chg="mod">
          <ac:chgData name="Toni Salvador" userId="45e86dbd-4b08-4b93-b7f0-ed7a44a94f1f" providerId="ADAL" clId="{0AACBEC3-25E0-4462-B5AF-CF4300B25A45}" dt="2025-01-08T16:58:49.464" v="1097" actId="554"/>
          <ac:spMkLst>
            <pc:docMk/>
            <pc:sldMk cId="2254385582" sldId="585"/>
            <ac:spMk id="12" creationId="{E4B1A84B-9531-1F7B-FE83-FC0BC72D7886}"/>
          </ac:spMkLst>
        </pc:spChg>
        <pc:spChg chg="mod">
          <ac:chgData name="Toni Salvador" userId="45e86dbd-4b08-4b93-b7f0-ed7a44a94f1f" providerId="ADAL" clId="{0AACBEC3-25E0-4462-B5AF-CF4300B25A45}" dt="2025-01-08T16:58:49.464" v="1097" actId="554"/>
          <ac:spMkLst>
            <pc:docMk/>
            <pc:sldMk cId="2254385582" sldId="585"/>
            <ac:spMk id="13" creationId="{5446D9DC-191F-969D-2B51-22CDD044106A}"/>
          </ac:spMkLst>
        </pc:spChg>
        <pc:spChg chg="mod">
          <ac:chgData name="Toni Salvador" userId="45e86dbd-4b08-4b93-b7f0-ed7a44a94f1f" providerId="ADAL" clId="{0AACBEC3-25E0-4462-B5AF-CF4300B25A45}" dt="2025-01-08T16:58:37.518" v="1096" actId="2711"/>
          <ac:spMkLst>
            <pc:docMk/>
            <pc:sldMk cId="2254385582" sldId="585"/>
            <ac:spMk id="14" creationId="{B4B9FD57-0E33-9DFC-DD7D-5EE7C069E8C8}"/>
          </ac:spMkLst>
        </pc:spChg>
        <pc:spChg chg="mod">
          <ac:chgData name="Toni Salvador" userId="45e86dbd-4b08-4b93-b7f0-ed7a44a94f1f" providerId="ADAL" clId="{0AACBEC3-25E0-4462-B5AF-CF4300B25A45}" dt="2025-01-08T16:58:37.518" v="1096" actId="2711"/>
          <ac:spMkLst>
            <pc:docMk/>
            <pc:sldMk cId="2254385582" sldId="585"/>
            <ac:spMk id="15" creationId="{EE215373-EA77-5796-C479-590BF217981E}"/>
          </ac:spMkLst>
        </pc:spChg>
        <pc:spChg chg="mod">
          <ac:chgData name="Toni Salvador" userId="45e86dbd-4b08-4b93-b7f0-ed7a44a94f1f" providerId="ADAL" clId="{0AACBEC3-25E0-4462-B5AF-CF4300B25A45}" dt="2025-01-08T16:58:37.518" v="1096" actId="2711"/>
          <ac:spMkLst>
            <pc:docMk/>
            <pc:sldMk cId="2254385582" sldId="585"/>
            <ac:spMk id="16" creationId="{88D3B0BF-969D-B40C-CEBC-61B8623C4F34}"/>
          </ac:spMkLst>
        </pc:spChg>
        <pc:spChg chg="mod">
          <ac:chgData name="Toni Salvador" userId="45e86dbd-4b08-4b93-b7f0-ed7a44a94f1f" providerId="ADAL" clId="{0AACBEC3-25E0-4462-B5AF-CF4300B25A45}" dt="2025-01-08T16:58:37.518" v="1096" actId="2711"/>
          <ac:spMkLst>
            <pc:docMk/>
            <pc:sldMk cId="2254385582" sldId="585"/>
            <ac:spMk id="17" creationId="{2CDDA062-80E9-C594-F70A-E7DAFB8AF5C2}"/>
          </ac:spMkLst>
        </pc:spChg>
        <pc:grpChg chg="mod">
          <ac:chgData name="Toni Salvador" userId="45e86dbd-4b08-4b93-b7f0-ed7a44a94f1f" providerId="ADAL" clId="{0AACBEC3-25E0-4462-B5AF-CF4300B25A45}" dt="2025-01-08T16:57:39.747" v="1083" actId="1076"/>
          <ac:grpSpMkLst>
            <pc:docMk/>
            <pc:sldMk cId="2254385582" sldId="585"/>
            <ac:grpSpMk id="4" creationId="{46FCD37A-6980-7D00-AFAF-DB7B1DED452B}"/>
          </ac:grpSpMkLst>
        </pc:grpChg>
        <pc:picChg chg="mod">
          <ac:chgData name="Toni Salvador" userId="45e86dbd-4b08-4b93-b7f0-ed7a44a94f1f" providerId="ADAL" clId="{0AACBEC3-25E0-4462-B5AF-CF4300B25A45}" dt="2025-01-08T16:58:24.284" v="1094" actId="14100"/>
          <ac:picMkLst>
            <pc:docMk/>
            <pc:sldMk cId="2254385582" sldId="585"/>
            <ac:picMk id="5" creationId="{80E9F49F-204F-8ED4-EF81-672C0B139A77}"/>
          </ac:picMkLst>
        </pc:picChg>
        <pc:picChg chg="mod">
          <ac:chgData name="Toni Salvador" userId="45e86dbd-4b08-4b93-b7f0-ed7a44a94f1f" providerId="ADAL" clId="{0AACBEC3-25E0-4462-B5AF-CF4300B25A45}" dt="2025-01-08T16:58:27.804" v="1095" actId="14100"/>
          <ac:picMkLst>
            <pc:docMk/>
            <pc:sldMk cId="2254385582" sldId="585"/>
            <ac:picMk id="7" creationId="{8994198A-D4DF-DC4C-2F95-DF409EDF0637}"/>
          </ac:picMkLst>
        </pc:picChg>
      </pc:sldChg>
      <pc:sldChg chg="addSp delSp modSp mod modClrScheme chgLayout">
        <pc:chgData name="Toni Salvador" userId="45e86dbd-4b08-4b93-b7f0-ed7a44a94f1f" providerId="ADAL" clId="{0AACBEC3-25E0-4462-B5AF-CF4300B25A45}" dt="2025-01-08T16:34:02.736" v="765" actId="478"/>
        <pc:sldMkLst>
          <pc:docMk/>
          <pc:sldMk cId="500962210" sldId="587"/>
        </pc:sldMkLst>
        <pc:spChg chg="mod">
          <ac:chgData name="Toni Salvador" userId="45e86dbd-4b08-4b93-b7f0-ed7a44a94f1f" providerId="ADAL" clId="{0AACBEC3-25E0-4462-B5AF-CF4300B25A45}" dt="2025-01-08T16:27:27.597" v="704" actId="21"/>
          <ac:spMkLst>
            <pc:docMk/>
            <pc:sldMk cId="500962210" sldId="587"/>
            <ac:spMk id="7" creationId="{B5E5D64C-BEF2-9B1F-1042-2B9156EB3613}"/>
          </ac:spMkLst>
        </pc:spChg>
        <pc:spChg chg="add mod ord">
          <ac:chgData name="Toni Salvador" userId="45e86dbd-4b08-4b93-b7f0-ed7a44a94f1f" providerId="ADAL" clId="{0AACBEC3-25E0-4462-B5AF-CF4300B25A45}" dt="2025-01-08T16:34:00.993" v="763" actId="20577"/>
          <ac:spMkLst>
            <pc:docMk/>
            <pc:sldMk cId="500962210" sldId="587"/>
            <ac:spMk id="8" creationId="{2E56AEA0-2AE8-2628-0365-2E7B216EAE7B}"/>
          </ac:spMkLst>
        </pc:spChg>
        <pc:spChg chg="mod ord">
          <ac:chgData name="Toni Salvador" userId="45e86dbd-4b08-4b93-b7f0-ed7a44a94f1f" providerId="ADAL" clId="{0AACBEC3-25E0-4462-B5AF-CF4300B25A45}" dt="2025-01-08T16:32:52.563" v="753" actId="14100"/>
          <ac:spMkLst>
            <pc:docMk/>
            <pc:sldMk cId="500962210" sldId="587"/>
            <ac:spMk id="12" creationId="{04D29D29-AD2C-9111-36CF-172E957D29A8}"/>
          </ac:spMkLst>
        </pc:spChg>
        <pc:spChg chg="add mod">
          <ac:chgData name="Toni Salvador" userId="45e86dbd-4b08-4b93-b7f0-ed7a44a94f1f" providerId="ADAL" clId="{0AACBEC3-25E0-4462-B5AF-CF4300B25A45}" dt="2025-01-08T16:33:19.710" v="757" actId="20577"/>
          <ac:spMkLst>
            <pc:docMk/>
            <pc:sldMk cId="500962210" sldId="587"/>
            <ac:spMk id="48" creationId="{D3E82A95-CA7B-E3E1-A35A-2BF471AB3B92}"/>
          </ac:spMkLst>
        </pc:spChg>
      </pc:sldChg>
      <pc:sldChg chg="addSp delSp modSp mod modClrScheme chgLayout">
        <pc:chgData name="Toni Salvador" userId="45e86dbd-4b08-4b93-b7f0-ed7a44a94f1f" providerId="ADAL" clId="{0AACBEC3-25E0-4462-B5AF-CF4300B25A45}" dt="2025-01-06T21:42:29.268" v="204" actId="1076"/>
        <pc:sldMkLst>
          <pc:docMk/>
          <pc:sldMk cId="2009699981" sldId="588"/>
        </pc:sldMkLst>
        <pc:spChg chg="add mod ord">
          <ac:chgData name="Toni Salvador" userId="45e86dbd-4b08-4b93-b7f0-ed7a44a94f1f" providerId="ADAL" clId="{0AACBEC3-25E0-4462-B5AF-CF4300B25A45}" dt="2025-01-06T21:42:18.348" v="202" actId="122"/>
          <ac:spMkLst>
            <pc:docMk/>
            <pc:sldMk cId="2009699981" sldId="588"/>
            <ac:spMk id="7" creationId="{7BD93D2F-B8CF-517B-158D-2179D9D6C613}"/>
          </ac:spMkLst>
        </pc:spChg>
        <pc:picChg chg="mod">
          <ac:chgData name="Toni Salvador" userId="45e86dbd-4b08-4b93-b7f0-ed7a44a94f1f" providerId="ADAL" clId="{0AACBEC3-25E0-4462-B5AF-CF4300B25A45}" dt="2025-01-06T21:42:29.268" v="204" actId="1076"/>
          <ac:picMkLst>
            <pc:docMk/>
            <pc:sldMk cId="2009699981" sldId="588"/>
            <ac:picMk id="1026" creationId="{B63A35A6-2D08-F328-AA0F-7F12E25F2FA0}"/>
          </ac:picMkLst>
        </pc:picChg>
      </pc:sldChg>
      <pc:sldChg chg="addSp delSp modSp mod modClrScheme chgLayout">
        <pc:chgData name="Toni Salvador" userId="45e86dbd-4b08-4b93-b7f0-ed7a44a94f1f" providerId="ADAL" clId="{0AACBEC3-25E0-4462-B5AF-CF4300B25A45}" dt="2025-01-08T16:20:35.583" v="667" actId="947"/>
        <pc:sldMkLst>
          <pc:docMk/>
          <pc:sldMk cId="4195901960" sldId="589"/>
        </pc:sldMkLst>
        <pc:spChg chg="add mod ord">
          <ac:chgData name="Toni Salvador" userId="45e86dbd-4b08-4b93-b7f0-ed7a44a94f1f" providerId="ADAL" clId="{0AACBEC3-25E0-4462-B5AF-CF4300B25A45}" dt="2025-01-08T16:20:35.583" v="667" actId="947"/>
          <ac:spMkLst>
            <pc:docMk/>
            <pc:sldMk cId="4195901960" sldId="589"/>
            <ac:spMk id="4" creationId="{58EF2E24-9094-FD77-9474-5AB0480F4819}"/>
          </ac:spMkLst>
        </pc:spChg>
        <pc:spChg chg="add mod ord">
          <ac:chgData name="Toni Salvador" userId="45e86dbd-4b08-4b93-b7f0-ed7a44a94f1f" providerId="ADAL" clId="{0AACBEC3-25E0-4462-B5AF-CF4300B25A45}" dt="2025-01-06T20:00:59.284" v="43" actId="114"/>
          <ac:spMkLst>
            <pc:docMk/>
            <pc:sldMk cId="4195901960" sldId="589"/>
            <ac:spMk id="5" creationId="{2AF33825-E01F-95EC-5039-BDC9B5BF379C}"/>
          </ac:spMkLst>
        </pc:spChg>
      </pc:sldChg>
      <pc:sldChg chg="addSp delSp modSp mod modClrScheme chgLayout">
        <pc:chgData name="Toni Salvador" userId="45e86dbd-4b08-4b93-b7f0-ed7a44a94f1f" providerId="ADAL" clId="{0AACBEC3-25E0-4462-B5AF-CF4300B25A45}" dt="2025-01-06T17:33:17.386" v="29" actId="20577"/>
        <pc:sldMkLst>
          <pc:docMk/>
          <pc:sldMk cId="2463806654" sldId="590"/>
        </pc:sldMkLst>
        <pc:spChg chg="mod ord">
          <ac:chgData name="Toni Salvador" userId="45e86dbd-4b08-4b93-b7f0-ed7a44a94f1f" providerId="ADAL" clId="{0AACBEC3-25E0-4462-B5AF-CF4300B25A45}" dt="2025-01-06T17:32:59.770" v="23" actId="6264"/>
          <ac:spMkLst>
            <pc:docMk/>
            <pc:sldMk cId="2463806654" sldId="590"/>
            <ac:spMk id="3" creationId="{EA11ADFE-1D03-7A72-BED6-4D29AA46ACBF}"/>
          </ac:spMkLst>
        </pc:spChg>
        <pc:spChg chg="add mod ord">
          <ac:chgData name="Toni Salvador" userId="45e86dbd-4b08-4b93-b7f0-ed7a44a94f1f" providerId="ADAL" clId="{0AACBEC3-25E0-4462-B5AF-CF4300B25A45}" dt="2025-01-06T17:33:17.386" v="29" actId="20577"/>
          <ac:spMkLst>
            <pc:docMk/>
            <pc:sldMk cId="2463806654" sldId="590"/>
            <ac:spMk id="6" creationId="{9A172396-FB94-12F8-E40B-FC65BC7D5B7F}"/>
          </ac:spMkLst>
        </pc:spChg>
      </pc:sldChg>
      <pc:sldChg chg="modSp add mod ord">
        <pc:chgData name="Toni Salvador" userId="45e86dbd-4b08-4b93-b7f0-ed7a44a94f1f" providerId="ADAL" clId="{0AACBEC3-25E0-4462-B5AF-CF4300B25A45}" dt="2025-01-08T17:02:04.666" v="1153" actId="20577"/>
        <pc:sldMkLst>
          <pc:docMk/>
          <pc:sldMk cId="1931136413" sldId="591"/>
        </pc:sldMkLst>
        <pc:spChg chg="mod">
          <ac:chgData name="Toni Salvador" userId="45e86dbd-4b08-4b93-b7f0-ed7a44a94f1f" providerId="ADAL" clId="{0AACBEC3-25E0-4462-B5AF-CF4300B25A45}" dt="2025-01-08T17:02:04.666" v="1153" actId="20577"/>
          <ac:spMkLst>
            <pc:docMk/>
            <pc:sldMk cId="1931136413" sldId="591"/>
            <ac:spMk id="2" creationId="{0B4A95D2-2A74-17D0-902D-2CF6E60DBF98}"/>
          </ac:spMkLst>
        </pc:spChg>
        <pc:spChg chg="mod">
          <ac:chgData name="Toni Salvador" userId="45e86dbd-4b08-4b93-b7f0-ed7a44a94f1f" providerId="ADAL" clId="{0AACBEC3-25E0-4462-B5AF-CF4300B25A45}" dt="2025-01-08T16:59:48.139" v="1125" actId="5793"/>
          <ac:spMkLst>
            <pc:docMk/>
            <pc:sldMk cId="1931136413" sldId="591"/>
            <ac:spMk id="3" creationId="{058A0B84-E5B8-0128-B4B3-2006CEB53169}"/>
          </ac:spMkLst>
        </pc:spChg>
      </pc:sldChg>
      <pc:sldChg chg="addSp delSp modSp add del mod modClrScheme chgLayout">
        <pc:chgData name="Toni Salvador" userId="45e86dbd-4b08-4b93-b7f0-ed7a44a94f1f" providerId="ADAL" clId="{0AACBEC3-25E0-4462-B5AF-CF4300B25A45}" dt="2025-01-08T15:28:00.899" v="464" actId="2696"/>
        <pc:sldMkLst>
          <pc:docMk/>
          <pc:sldMk cId="2262596270" sldId="591"/>
        </pc:sldMkLst>
      </pc:sldChg>
      <pc:sldChg chg="add del">
        <pc:chgData name="Toni Salvador" userId="45e86dbd-4b08-4b93-b7f0-ed7a44a94f1f" providerId="ADAL" clId="{0AACBEC3-25E0-4462-B5AF-CF4300B25A45}" dt="2025-01-08T15:35:26.058" v="545" actId="2696"/>
        <pc:sldMkLst>
          <pc:docMk/>
          <pc:sldMk cId="3679059087" sldId="591"/>
        </pc:sldMkLst>
      </pc:sldChg>
      <pc:sldMasterChg chg="delSldLayout">
        <pc:chgData name="Toni Salvador" userId="45e86dbd-4b08-4b93-b7f0-ed7a44a94f1f" providerId="ADAL" clId="{0AACBEC3-25E0-4462-B5AF-CF4300B25A45}" dt="2025-01-08T17:02:33.524" v="1154" actId="2696"/>
        <pc:sldMasterMkLst>
          <pc:docMk/>
          <pc:sldMasterMk cId="2753454103" sldId="2147483772"/>
        </pc:sldMasterMkLst>
        <pc:sldLayoutChg chg="del">
          <pc:chgData name="Toni Salvador" userId="45e86dbd-4b08-4b93-b7f0-ed7a44a94f1f" providerId="ADAL" clId="{0AACBEC3-25E0-4462-B5AF-CF4300B25A45}" dt="2025-01-08T17:02:33.524" v="1154" actId="2696"/>
          <pc:sldLayoutMkLst>
            <pc:docMk/>
            <pc:sldMasterMk cId="2753454103" sldId="2147483772"/>
            <pc:sldLayoutMk cId="1781915813" sldId="2147483812"/>
          </pc:sldLayoutMkLst>
        </pc:sldLayoutChg>
      </pc:sldMasterChg>
    </pc:docChg>
  </pc:docChgLst>
  <pc:docChgLst>
    <pc:chgData name="Ken Mayo" userId="c9c6fa35-144c-4ee5-afe1-672e1d270e91" providerId="ADAL" clId="{A655E49C-6F27-49E7-9234-DD9B2ADE8DBA}"/>
    <pc:docChg chg="undo custSel modSld">
      <pc:chgData name="Ken Mayo" userId="c9c6fa35-144c-4ee5-afe1-672e1d270e91" providerId="ADAL" clId="{A655E49C-6F27-49E7-9234-DD9B2ADE8DBA}" dt="2025-01-08T18:39:34.957" v="188" actId="20577"/>
      <pc:docMkLst>
        <pc:docMk/>
      </pc:docMkLst>
      <pc:sldChg chg="modSp mod">
        <pc:chgData name="Ken Mayo" userId="c9c6fa35-144c-4ee5-afe1-672e1d270e91" providerId="ADAL" clId="{A655E49C-6F27-49E7-9234-DD9B2ADE8DBA}" dt="2025-01-08T18:05:16.390" v="0" actId="14100"/>
        <pc:sldMkLst>
          <pc:docMk/>
          <pc:sldMk cId="1309558773" sldId="270"/>
        </pc:sldMkLst>
        <pc:spChg chg="mod">
          <ac:chgData name="Ken Mayo" userId="c9c6fa35-144c-4ee5-afe1-672e1d270e91" providerId="ADAL" clId="{A655E49C-6F27-49E7-9234-DD9B2ADE8DBA}" dt="2025-01-08T18:05:16.390" v="0" actId="14100"/>
          <ac:spMkLst>
            <pc:docMk/>
            <pc:sldMk cId="1309558773" sldId="270"/>
            <ac:spMk id="11" creationId="{1F001580-9A44-1F87-0021-CEDDBC7A1649}"/>
          </ac:spMkLst>
        </pc:spChg>
      </pc:sldChg>
      <pc:sldChg chg="modSp mod">
        <pc:chgData name="Ken Mayo" userId="c9c6fa35-144c-4ee5-afe1-672e1d270e91" providerId="ADAL" clId="{A655E49C-6F27-49E7-9234-DD9B2ADE8DBA}" dt="2025-01-08T18:39:34.957" v="188" actId="20577"/>
        <pc:sldMkLst>
          <pc:docMk/>
          <pc:sldMk cId="2630785432" sldId="551"/>
        </pc:sldMkLst>
        <pc:spChg chg="mod">
          <ac:chgData name="Ken Mayo" userId="c9c6fa35-144c-4ee5-afe1-672e1d270e91" providerId="ADAL" clId="{A655E49C-6F27-49E7-9234-DD9B2ADE8DBA}" dt="2025-01-08T18:39:34.957" v="188" actId="20577"/>
          <ac:spMkLst>
            <pc:docMk/>
            <pc:sldMk cId="2630785432" sldId="551"/>
            <ac:spMk id="5" creationId="{BC228C93-28B6-DE97-6A3F-6787359F75CD}"/>
          </ac:spMkLst>
        </pc:spChg>
      </pc:sldChg>
      <pc:sldChg chg="modSp mod">
        <pc:chgData name="Ken Mayo" userId="c9c6fa35-144c-4ee5-afe1-672e1d270e91" providerId="ADAL" clId="{A655E49C-6F27-49E7-9234-DD9B2ADE8DBA}" dt="2025-01-08T18:31:59.744" v="158" actId="20577"/>
        <pc:sldMkLst>
          <pc:docMk/>
          <pc:sldMk cId="416195767" sldId="556"/>
        </pc:sldMkLst>
        <pc:graphicFrameChg chg="modGraphic">
          <ac:chgData name="Ken Mayo" userId="c9c6fa35-144c-4ee5-afe1-672e1d270e91" providerId="ADAL" clId="{A655E49C-6F27-49E7-9234-DD9B2ADE8DBA}" dt="2025-01-08T18:31:59.744" v="158" actId="20577"/>
          <ac:graphicFrameMkLst>
            <pc:docMk/>
            <pc:sldMk cId="416195767" sldId="556"/>
            <ac:graphicFrameMk id="4" creationId="{C81EBE89-7542-6A49-839B-51D67068BA74}"/>
          </ac:graphicFrameMkLst>
        </pc:graphicFrameChg>
      </pc:sldChg>
      <pc:sldChg chg="modSp mod">
        <pc:chgData name="Ken Mayo" userId="c9c6fa35-144c-4ee5-afe1-672e1d270e91" providerId="ADAL" clId="{A655E49C-6F27-49E7-9234-DD9B2ADE8DBA}" dt="2025-01-08T18:08:06.686" v="37" actId="14100"/>
        <pc:sldMkLst>
          <pc:docMk/>
          <pc:sldMk cId="2040343700" sldId="570"/>
        </pc:sldMkLst>
        <pc:spChg chg="mod">
          <ac:chgData name="Ken Mayo" userId="c9c6fa35-144c-4ee5-afe1-672e1d270e91" providerId="ADAL" clId="{A655E49C-6F27-49E7-9234-DD9B2ADE8DBA}" dt="2025-01-08T18:07:56.996" v="36" actId="14100"/>
          <ac:spMkLst>
            <pc:docMk/>
            <pc:sldMk cId="2040343700" sldId="570"/>
            <ac:spMk id="79" creationId="{A537291F-9128-FEC9-56B1-230EDBFAEC49}"/>
          </ac:spMkLst>
        </pc:spChg>
        <pc:cxnChg chg="mod">
          <ac:chgData name="Ken Mayo" userId="c9c6fa35-144c-4ee5-afe1-672e1d270e91" providerId="ADAL" clId="{A655E49C-6F27-49E7-9234-DD9B2ADE8DBA}" dt="2025-01-08T18:08:06.686" v="37" actId="14100"/>
          <ac:cxnSpMkLst>
            <pc:docMk/>
            <pc:sldMk cId="2040343700" sldId="570"/>
            <ac:cxnSpMk id="82" creationId="{2F33EC28-FDEC-994A-EDCC-F35B8585C9E9}"/>
          </ac:cxnSpMkLst>
        </pc:cxnChg>
      </pc:sldChg>
      <pc:sldChg chg="modSp mod">
        <pc:chgData name="Ken Mayo" userId="c9c6fa35-144c-4ee5-afe1-672e1d270e91" providerId="ADAL" clId="{A655E49C-6F27-49E7-9234-DD9B2ADE8DBA}" dt="2025-01-08T18:10:15.539" v="42" actId="14100"/>
        <pc:sldMkLst>
          <pc:docMk/>
          <pc:sldMk cId="807174597" sldId="581"/>
        </pc:sldMkLst>
        <pc:spChg chg="mod">
          <ac:chgData name="Ken Mayo" userId="c9c6fa35-144c-4ee5-afe1-672e1d270e91" providerId="ADAL" clId="{A655E49C-6F27-49E7-9234-DD9B2ADE8DBA}" dt="2025-01-08T18:10:15.539" v="42" actId="14100"/>
          <ac:spMkLst>
            <pc:docMk/>
            <pc:sldMk cId="807174597" sldId="581"/>
            <ac:spMk id="3" creationId="{524CAF3D-1EF1-6F12-B414-C40CA351C281}"/>
          </ac:spMkLst>
        </pc:spChg>
      </pc:sldChg>
      <pc:sldChg chg="modSp mod">
        <pc:chgData name="Ken Mayo" userId="c9c6fa35-144c-4ee5-afe1-672e1d270e91" providerId="ADAL" clId="{A655E49C-6F27-49E7-9234-DD9B2ADE8DBA}" dt="2025-01-08T18:11:28.469" v="43" actId="20577"/>
        <pc:sldMkLst>
          <pc:docMk/>
          <pc:sldMk cId="2262100170" sldId="582"/>
        </pc:sldMkLst>
        <pc:spChg chg="mod">
          <ac:chgData name="Ken Mayo" userId="c9c6fa35-144c-4ee5-afe1-672e1d270e91" providerId="ADAL" clId="{A655E49C-6F27-49E7-9234-DD9B2ADE8DBA}" dt="2025-01-08T18:11:28.469" v="43" actId="20577"/>
          <ac:spMkLst>
            <pc:docMk/>
            <pc:sldMk cId="2262100170" sldId="582"/>
            <ac:spMk id="2" creationId="{71056038-22DC-F89A-45A7-AFD92F799E93}"/>
          </ac:spMkLst>
        </pc:spChg>
      </pc:sldChg>
      <pc:sldChg chg="modSp mod">
        <pc:chgData name="Ken Mayo" userId="c9c6fa35-144c-4ee5-afe1-672e1d270e91" providerId="ADAL" clId="{A655E49C-6F27-49E7-9234-DD9B2ADE8DBA}" dt="2025-01-08T18:16:19.392" v="87" actId="14100"/>
        <pc:sldMkLst>
          <pc:docMk/>
          <pc:sldMk cId="933584936" sldId="584"/>
        </pc:sldMkLst>
        <pc:spChg chg="mod">
          <ac:chgData name="Ken Mayo" userId="c9c6fa35-144c-4ee5-afe1-672e1d270e91" providerId="ADAL" clId="{A655E49C-6F27-49E7-9234-DD9B2ADE8DBA}" dt="2025-01-08T18:14:17.729" v="80" actId="1038"/>
          <ac:spMkLst>
            <pc:docMk/>
            <pc:sldMk cId="933584936" sldId="584"/>
            <ac:spMk id="4" creationId="{A12FE3D1-0D80-C88B-BFA8-925F82DA572E}"/>
          </ac:spMkLst>
        </pc:spChg>
        <pc:spChg chg="mod">
          <ac:chgData name="Ken Mayo" userId="c9c6fa35-144c-4ee5-afe1-672e1d270e91" providerId="ADAL" clId="{A655E49C-6F27-49E7-9234-DD9B2ADE8DBA}" dt="2025-01-08T18:14:17.729" v="80" actId="1038"/>
          <ac:spMkLst>
            <pc:docMk/>
            <pc:sldMk cId="933584936" sldId="584"/>
            <ac:spMk id="6" creationId="{855A9AA9-5CD0-F1C3-574A-A10443D0DA14}"/>
          </ac:spMkLst>
        </pc:spChg>
        <pc:spChg chg="mod">
          <ac:chgData name="Ken Mayo" userId="c9c6fa35-144c-4ee5-afe1-672e1d270e91" providerId="ADAL" clId="{A655E49C-6F27-49E7-9234-DD9B2ADE8DBA}" dt="2025-01-08T18:14:17.729" v="80" actId="1038"/>
          <ac:spMkLst>
            <pc:docMk/>
            <pc:sldMk cId="933584936" sldId="584"/>
            <ac:spMk id="7" creationId="{6726B453-A67B-B913-90EA-EC49B1A57C31}"/>
          </ac:spMkLst>
        </pc:spChg>
        <pc:spChg chg="mod">
          <ac:chgData name="Ken Mayo" userId="c9c6fa35-144c-4ee5-afe1-672e1d270e91" providerId="ADAL" clId="{A655E49C-6F27-49E7-9234-DD9B2ADE8DBA}" dt="2025-01-08T18:14:17.729" v="80" actId="1038"/>
          <ac:spMkLst>
            <pc:docMk/>
            <pc:sldMk cId="933584936" sldId="584"/>
            <ac:spMk id="9" creationId="{BB886A2D-88EB-97B3-806F-3C5C5F31AA8B}"/>
          </ac:spMkLst>
        </pc:spChg>
        <pc:spChg chg="mod">
          <ac:chgData name="Ken Mayo" userId="c9c6fa35-144c-4ee5-afe1-672e1d270e91" providerId="ADAL" clId="{A655E49C-6F27-49E7-9234-DD9B2ADE8DBA}" dt="2025-01-08T18:14:17.729" v="80" actId="1038"/>
          <ac:spMkLst>
            <pc:docMk/>
            <pc:sldMk cId="933584936" sldId="584"/>
            <ac:spMk id="10" creationId="{5C3E04B8-5D83-25CE-9B78-A31EA4447DE2}"/>
          </ac:spMkLst>
        </pc:spChg>
        <pc:spChg chg="mod">
          <ac:chgData name="Ken Mayo" userId="c9c6fa35-144c-4ee5-afe1-672e1d270e91" providerId="ADAL" clId="{A655E49C-6F27-49E7-9234-DD9B2ADE8DBA}" dt="2025-01-08T18:14:17.729" v="80" actId="1038"/>
          <ac:spMkLst>
            <pc:docMk/>
            <pc:sldMk cId="933584936" sldId="584"/>
            <ac:spMk id="11" creationId="{1A69BB12-DD90-B236-5C04-3AAA6866A208}"/>
          </ac:spMkLst>
        </pc:spChg>
        <pc:spChg chg="mod">
          <ac:chgData name="Ken Mayo" userId="c9c6fa35-144c-4ee5-afe1-672e1d270e91" providerId="ADAL" clId="{A655E49C-6F27-49E7-9234-DD9B2ADE8DBA}" dt="2025-01-08T18:16:19.392" v="87" actId="14100"/>
          <ac:spMkLst>
            <pc:docMk/>
            <pc:sldMk cId="933584936" sldId="584"/>
            <ac:spMk id="14" creationId="{1EF6C7F1-B307-9B3C-8457-BDCB684EAC18}"/>
          </ac:spMkLst>
        </pc:spChg>
        <pc:spChg chg="mod">
          <ac:chgData name="Ken Mayo" userId="c9c6fa35-144c-4ee5-afe1-672e1d270e91" providerId="ADAL" clId="{A655E49C-6F27-49E7-9234-DD9B2ADE8DBA}" dt="2025-01-08T18:14:17.729" v="80" actId="1038"/>
          <ac:spMkLst>
            <pc:docMk/>
            <pc:sldMk cId="933584936" sldId="584"/>
            <ac:spMk id="21" creationId="{8C1E2D25-BABA-AA4C-16D8-2B0D8D08EAA3}"/>
          </ac:spMkLst>
        </pc:spChg>
        <pc:spChg chg="mod">
          <ac:chgData name="Ken Mayo" userId="c9c6fa35-144c-4ee5-afe1-672e1d270e91" providerId="ADAL" clId="{A655E49C-6F27-49E7-9234-DD9B2ADE8DBA}" dt="2025-01-08T18:14:17.729" v="80" actId="1038"/>
          <ac:spMkLst>
            <pc:docMk/>
            <pc:sldMk cId="933584936" sldId="584"/>
            <ac:spMk id="23" creationId="{9ED758C3-91CC-9529-A328-3FB29CE22288}"/>
          </ac:spMkLst>
        </pc:spChg>
        <pc:grpChg chg="mod">
          <ac:chgData name="Ken Mayo" userId="c9c6fa35-144c-4ee5-afe1-672e1d270e91" providerId="ADAL" clId="{A655E49C-6F27-49E7-9234-DD9B2ADE8DBA}" dt="2025-01-08T18:14:17.729" v="80" actId="1038"/>
          <ac:grpSpMkLst>
            <pc:docMk/>
            <pc:sldMk cId="933584936" sldId="584"/>
            <ac:grpSpMk id="2" creationId="{9706DD31-7085-2784-6CF7-C3E63D1CC4B4}"/>
          </ac:grpSpMkLst>
        </pc:grpChg>
        <pc:grpChg chg="mod">
          <ac:chgData name="Ken Mayo" userId="c9c6fa35-144c-4ee5-afe1-672e1d270e91" providerId="ADAL" clId="{A655E49C-6F27-49E7-9234-DD9B2ADE8DBA}" dt="2025-01-08T18:14:17.729" v="80" actId="1038"/>
          <ac:grpSpMkLst>
            <pc:docMk/>
            <pc:sldMk cId="933584936" sldId="584"/>
            <ac:grpSpMk id="8" creationId="{6FB0B97E-BBA4-824B-2450-47A4420A85CD}"/>
          </ac:grpSpMkLst>
        </pc:grpChg>
        <pc:picChg chg="mod">
          <ac:chgData name="Ken Mayo" userId="c9c6fa35-144c-4ee5-afe1-672e1d270e91" providerId="ADAL" clId="{A655E49C-6F27-49E7-9234-DD9B2ADE8DBA}" dt="2025-01-08T18:14:17.729" v="80" actId="1038"/>
          <ac:picMkLst>
            <pc:docMk/>
            <pc:sldMk cId="933584936" sldId="584"/>
            <ac:picMk id="5" creationId="{996BC269-77C1-6D88-41EE-7DCE5CE01682}"/>
          </ac:picMkLst>
        </pc:picChg>
        <pc:cxnChg chg="mod">
          <ac:chgData name="Ken Mayo" userId="c9c6fa35-144c-4ee5-afe1-672e1d270e91" providerId="ADAL" clId="{A655E49C-6F27-49E7-9234-DD9B2ADE8DBA}" dt="2025-01-08T18:14:17.729" v="80" actId="1038"/>
          <ac:cxnSpMkLst>
            <pc:docMk/>
            <pc:sldMk cId="933584936" sldId="584"/>
            <ac:cxnSpMk id="19" creationId="{FC7DD98F-85A0-BE67-F84E-F232E6C2DF97}"/>
          </ac:cxnSpMkLst>
        </pc:cxnChg>
        <pc:cxnChg chg="mod">
          <ac:chgData name="Ken Mayo" userId="c9c6fa35-144c-4ee5-afe1-672e1d270e91" providerId="ADAL" clId="{A655E49C-6F27-49E7-9234-DD9B2ADE8DBA}" dt="2025-01-08T18:14:17.729" v="80" actId="1038"/>
          <ac:cxnSpMkLst>
            <pc:docMk/>
            <pc:sldMk cId="933584936" sldId="584"/>
            <ac:cxnSpMk id="20" creationId="{71E1E133-8BC6-59E5-817E-6DCC676A078E}"/>
          </ac:cxnSpMkLst>
        </pc:cxnChg>
        <pc:cxnChg chg="mod">
          <ac:chgData name="Ken Mayo" userId="c9c6fa35-144c-4ee5-afe1-672e1d270e91" providerId="ADAL" clId="{A655E49C-6F27-49E7-9234-DD9B2ADE8DBA}" dt="2025-01-08T18:14:17.729" v="80" actId="1038"/>
          <ac:cxnSpMkLst>
            <pc:docMk/>
            <pc:sldMk cId="933584936" sldId="584"/>
            <ac:cxnSpMk id="24" creationId="{922E2712-A9E2-655C-FDD6-2FCD1EE96D5C}"/>
          </ac:cxnSpMkLst>
        </pc:cxnChg>
      </pc:sldChg>
      <pc:sldChg chg="modSp mod">
        <pc:chgData name="Ken Mayo" userId="c9c6fa35-144c-4ee5-afe1-672e1d270e91" providerId="ADAL" clId="{A655E49C-6F27-49E7-9234-DD9B2ADE8DBA}" dt="2025-01-08T18:24:37.033" v="138" actId="6549"/>
        <pc:sldMkLst>
          <pc:docMk/>
          <pc:sldMk cId="500962210" sldId="587"/>
        </pc:sldMkLst>
        <pc:spChg chg="mod">
          <ac:chgData name="Ken Mayo" userId="c9c6fa35-144c-4ee5-afe1-672e1d270e91" providerId="ADAL" clId="{A655E49C-6F27-49E7-9234-DD9B2ADE8DBA}" dt="2025-01-08T18:24:37.033" v="138" actId="6549"/>
          <ac:spMkLst>
            <pc:docMk/>
            <pc:sldMk cId="500962210" sldId="587"/>
            <ac:spMk id="8" creationId="{2E56AEA0-2AE8-2628-0365-2E7B216EAE7B}"/>
          </ac:spMkLst>
        </pc:spChg>
        <pc:spChg chg="mod">
          <ac:chgData name="Ken Mayo" userId="c9c6fa35-144c-4ee5-afe1-672e1d270e91" providerId="ADAL" clId="{A655E49C-6F27-49E7-9234-DD9B2ADE8DBA}" dt="2025-01-08T18:22:50.768" v="102" actId="1037"/>
          <ac:spMkLst>
            <pc:docMk/>
            <pc:sldMk cId="500962210" sldId="587"/>
            <ac:spMk id="48" creationId="{D3E82A95-CA7B-E3E1-A35A-2BF471AB3B92}"/>
          </ac:spMkLst>
        </pc:spChg>
      </pc:sldChg>
      <pc:sldChg chg="modSp mod">
        <pc:chgData name="Ken Mayo" userId="c9c6fa35-144c-4ee5-afe1-672e1d270e91" providerId="ADAL" clId="{A655E49C-6F27-49E7-9234-DD9B2ADE8DBA}" dt="2025-01-08T18:28:03.833" v="142" actId="255"/>
        <pc:sldMkLst>
          <pc:docMk/>
          <pc:sldMk cId="4195901960" sldId="589"/>
        </pc:sldMkLst>
        <pc:spChg chg="mod">
          <ac:chgData name="Ken Mayo" userId="c9c6fa35-144c-4ee5-afe1-672e1d270e91" providerId="ADAL" clId="{A655E49C-6F27-49E7-9234-DD9B2ADE8DBA}" dt="2025-01-08T18:28:03.833" v="142" actId="255"/>
          <ac:spMkLst>
            <pc:docMk/>
            <pc:sldMk cId="4195901960" sldId="589"/>
            <ac:spMk id="5" creationId="{2AF33825-E01F-95EC-5039-BDC9B5BF379C}"/>
          </ac:spMkLst>
        </pc:spChg>
      </pc:sldChg>
      <pc:sldChg chg="modSp mod">
        <pc:chgData name="Ken Mayo" userId="c9c6fa35-144c-4ee5-afe1-672e1d270e91" providerId="ADAL" clId="{A655E49C-6F27-49E7-9234-DD9B2ADE8DBA}" dt="2025-01-08T18:36:08.168" v="185" actId="948"/>
        <pc:sldMkLst>
          <pc:docMk/>
          <pc:sldMk cId="2463806654" sldId="590"/>
        </pc:sldMkLst>
        <pc:spChg chg="mod">
          <ac:chgData name="Ken Mayo" userId="c9c6fa35-144c-4ee5-afe1-672e1d270e91" providerId="ADAL" clId="{A655E49C-6F27-49E7-9234-DD9B2ADE8DBA}" dt="2025-01-08T18:36:08.168" v="185" actId="948"/>
          <ac:spMkLst>
            <pc:docMk/>
            <pc:sldMk cId="2463806654" sldId="590"/>
            <ac:spMk id="6" creationId="{9A172396-FB94-12F8-E40B-FC65BC7D5B7F}"/>
          </ac:spMkLst>
        </pc:spChg>
      </pc:sldChg>
      <pc:sldChg chg="modSp mod">
        <pc:chgData name="Ken Mayo" userId="c9c6fa35-144c-4ee5-afe1-672e1d270e91" providerId="ADAL" clId="{A655E49C-6F27-49E7-9234-DD9B2ADE8DBA}" dt="2025-01-08T18:20:07.529" v="89" actId="20577"/>
        <pc:sldMkLst>
          <pc:docMk/>
          <pc:sldMk cId="1931136413" sldId="591"/>
        </pc:sldMkLst>
        <pc:spChg chg="mod">
          <ac:chgData name="Ken Mayo" userId="c9c6fa35-144c-4ee5-afe1-672e1d270e91" providerId="ADAL" clId="{A655E49C-6F27-49E7-9234-DD9B2ADE8DBA}" dt="2025-01-08T18:20:07.529" v="89" actId="20577"/>
          <ac:spMkLst>
            <pc:docMk/>
            <pc:sldMk cId="1931136413" sldId="591"/>
            <ac:spMk id="2" creationId="{0B4A95D2-2A74-17D0-902D-2CF6E60DBF98}"/>
          </ac:spMkLst>
        </pc:spChg>
      </pc:sldChg>
    </pc:docChg>
  </pc:docChgLst>
  <pc:docChgLst>
    <pc:chgData name="Carmen Oldham" userId="e9b03065-b838-4218-a68e-08a156544b48" providerId="ADAL" clId="{59AB7AB0-C658-4FDF-83CE-311307EA94B9}"/>
    <pc:docChg chg="modSld">
      <pc:chgData name="Carmen Oldham" userId="e9b03065-b838-4218-a68e-08a156544b48" providerId="ADAL" clId="{59AB7AB0-C658-4FDF-83CE-311307EA94B9}" dt="2025-01-10T21:09:33.029" v="43" actId="404"/>
      <pc:docMkLst>
        <pc:docMk/>
      </pc:docMkLst>
      <pc:sldChg chg="modSp mod">
        <pc:chgData name="Carmen Oldham" userId="e9b03065-b838-4218-a68e-08a156544b48" providerId="ADAL" clId="{59AB7AB0-C658-4FDF-83CE-311307EA94B9}" dt="2025-01-10T21:07:25.200" v="22" actId="255"/>
        <pc:sldMkLst>
          <pc:docMk/>
          <pc:sldMk cId="2374883161" sldId="262"/>
        </pc:sldMkLst>
        <pc:spChg chg="mod">
          <ac:chgData name="Carmen Oldham" userId="e9b03065-b838-4218-a68e-08a156544b48" providerId="ADAL" clId="{59AB7AB0-C658-4FDF-83CE-311307EA94B9}" dt="2025-01-10T21:07:25.200" v="22" actId="255"/>
          <ac:spMkLst>
            <pc:docMk/>
            <pc:sldMk cId="2374883161" sldId="262"/>
            <ac:spMk id="12" creationId="{F492C724-15FE-0953-4C9D-AAAC33318253}"/>
          </ac:spMkLst>
        </pc:spChg>
        <pc:spChg chg="mod">
          <ac:chgData name="Carmen Oldham" userId="e9b03065-b838-4218-a68e-08a156544b48" providerId="ADAL" clId="{59AB7AB0-C658-4FDF-83CE-311307EA94B9}" dt="2025-01-08T17:39:19.693" v="0" actId="2711"/>
          <ac:spMkLst>
            <pc:docMk/>
            <pc:sldMk cId="2374883161" sldId="262"/>
            <ac:spMk id="13" creationId="{17BFA6A8-6E6E-3112-059F-92A0085787CE}"/>
          </ac:spMkLst>
        </pc:spChg>
      </pc:sldChg>
      <pc:sldChg chg="modSp mod">
        <pc:chgData name="Carmen Oldham" userId="e9b03065-b838-4218-a68e-08a156544b48" providerId="ADAL" clId="{59AB7AB0-C658-4FDF-83CE-311307EA94B9}" dt="2025-01-10T21:08:50.384" v="35" actId="255"/>
        <pc:sldMkLst>
          <pc:docMk/>
          <pc:sldMk cId="518502854" sldId="264"/>
        </pc:sldMkLst>
        <pc:spChg chg="mod">
          <ac:chgData name="Carmen Oldham" userId="e9b03065-b838-4218-a68e-08a156544b48" providerId="ADAL" clId="{59AB7AB0-C658-4FDF-83CE-311307EA94B9}" dt="2025-01-10T21:08:50.384" v="35" actId="255"/>
          <ac:spMkLst>
            <pc:docMk/>
            <pc:sldMk cId="518502854" sldId="264"/>
            <ac:spMk id="12" creationId="{04D29D29-AD2C-9111-36CF-172E957D29A8}"/>
          </ac:spMkLst>
        </pc:spChg>
      </pc:sldChg>
      <pc:sldChg chg="modSp mod">
        <pc:chgData name="Carmen Oldham" userId="e9b03065-b838-4218-a68e-08a156544b48" providerId="ADAL" clId="{59AB7AB0-C658-4FDF-83CE-311307EA94B9}" dt="2025-01-10T21:07:30.998" v="23" actId="255"/>
        <pc:sldMkLst>
          <pc:docMk/>
          <pc:sldMk cId="1309558773" sldId="270"/>
        </pc:sldMkLst>
        <pc:spChg chg="mod">
          <ac:chgData name="Carmen Oldham" userId="e9b03065-b838-4218-a68e-08a156544b48" providerId="ADAL" clId="{59AB7AB0-C658-4FDF-83CE-311307EA94B9}" dt="2025-01-10T21:07:30.998" v="23" actId="255"/>
          <ac:spMkLst>
            <pc:docMk/>
            <pc:sldMk cId="1309558773" sldId="270"/>
            <ac:spMk id="10" creationId="{557A7999-0301-7C35-BD8E-6F4F03145F7A}"/>
          </ac:spMkLst>
        </pc:spChg>
      </pc:sldChg>
      <pc:sldChg chg="addSp delSp modSp mod">
        <pc:chgData name="Carmen Oldham" userId="e9b03065-b838-4218-a68e-08a156544b48" providerId="ADAL" clId="{59AB7AB0-C658-4FDF-83CE-311307EA94B9}" dt="2025-01-09T20:51:18.649" v="21" actId="20577"/>
        <pc:sldMkLst>
          <pc:docMk/>
          <pc:sldMk cId="1462609083" sldId="273"/>
        </pc:sldMkLst>
        <pc:spChg chg="mod">
          <ac:chgData name="Carmen Oldham" userId="e9b03065-b838-4218-a68e-08a156544b48" providerId="ADAL" clId="{59AB7AB0-C658-4FDF-83CE-311307EA94B9}" dt="2025-01-09T20:51:18.649" v="21" actId="20577"/>
          <ac:spMkLst>
            <pc:docMk/>
            <pc:sldMk cId="1462609083" sldId="273"/>
            <ac:spMk id="14" creationId="{A86B47C0-C107-C7D9-6D8A-23602AF1CD49}"/>
          </ac:spMkLst>
        </pc:spChg>
        <pc:picChg chg="add mod">
          <ac:chgData name="Carmen Oldham" userId="e9b03065-b838-4218-a68e-08a156544b48" providerId="ADAL" clId="{59AB7AB0-C658-4FDF-83CE-311307EA94B9}" dt="2025-01-09T20:49:58.917" v="19" actId="27614"/>
          <ac:picMkLst>
            <pc:docMk/>
            <pc:sldMk cId="1462609083" sldId="273"/>
            <ac:picMk id="3" creationId="{B32B2232-6B48-BF63-6ACE-838705ADC46F}"/>
          </ac:picMkLst>
        </pc:picChg>
        <pc:picChg chg="mod">
          <ac:chgData name="Carmen Oldham" userId="e9b03065-b838-4218-a68e-08a156544b48" providerId="ADAL" clId="{59AB7AB0-C658-4FDF-83CE-311307EA94B9}" dt="2025-01-08T17:42:14.949" v="16" actId="1036"/>
          <ac:picMkLst>
            <pc:docMk/>
            <pc:sldMk cId="1462609083" sldId="273"/>
            <ac:picMk id="12" creationId="{9D19E796-13CE-E861-E225-E8E0B590669F}"/>
          </ac:picMkLst>
        </pc:picChg>
      </pc:sldChg>
      <pc:sldChg chg="modSp mod">
        <pc:chgData name="Carmen Oldham" userId="e9b03065-b838-4218-a68e-08a156544b48" providerId="ADAL" clId="{59AB7AB0-C658-4FDF-83CE-311307EA94B9}" dt="2025-01-10T21:09:33.029" v="43" actId="404"/>
        <pc:sldMkLst>
          <pc:docMk/>
          <pc:sldMk cId="2630785432" sldId="551"/>
        </pc:sldMkLst>
        <pc:spChg chg="mod">
          <ac:chgData name="Carmen Oldham" userId="e9b03065-b838-4218-a68e-08a156544b48" providerId="ADAL" clId="{59AB7AB0-C658-4FDF-83CE-311307EA94B9}" dt="2025-01-10T21:09:33.029" v="43" actId="404"/>
          <ac:spMkLst>
            <pc:docMk/>
            <pc:sldMk cId="2630785432" sldId="551"/>
            <ac:spMk id="6" creationId="{FA6BC1BC-F901-700B-F46E-1A44FD9DDD55}"/>
          </ac:spMkLst>
        </pc:spChg>
      </pc:sldChg>
      <pc:sldChg chg="modSp mod">
        <pc:chgData name="Carmen Oldham" userId="e9b03065-b838-4218-a68e-08a156544b48" providerId="ADAL" clId="{59AB7AB0-C658-4FDF-83CE-311307EA94B9}" dt="2025-01-10T21:09:25.404" v="41" actId="404"/>
        <pc:sldMkLst>
          <pc:docMk/>
          <pc:sldMk cId="416195767" sldId="556"/>
        </pc:sldMkLst>
        <pc:spChg chg="mod">
          <ac:chgData name="Carmen Oldham" userId="e9b03065-b838-4218-a68e-08a156544b48" providerId="ADAL" clId="{59AB7AB0-C658-4FDF-83CE-311307EA94B9}" dt="2025-01-10T21:09:25.404" v="41" actId="404"/>
          <ac:spMkLst>
            <pc:docMk/>
            <pc:sldMk cId="416195767" sldId="556"/>
            <ac:spMk id="3" creationId="{BB40A84C-104B-54E3-2A6D-F7C4C03F4101}"/>
          </ac:spMkLst>
        </pc:spChg>
      </pc:sldChg>
      <pc:sldChg chg="modSp mod">
        <pc:chgData name="Carmen Oldham" userId="e9b03065-b838-4218-a68e-08a156544b48" providerId="ADAL" clId="{59AB7AB0-C658-4FDF-83CE-311307EA94B9}" dt="2025-01-10T21:09:20.403" v="40" actId="404"/>
        <pc:sldMkLst>
          <pc:docMk/>
          <pc:sldMk cId="1336363455" sldId="557"/>
        </pc:sldMkLst>
        <pc:spChg chg="mod">
          <ac:chgData name="Carmen Oldham" userId="e9b03065-b838-4218-a68e-08a156544b48" providerId="ADAL" clId="{59AB7AB0-C658-4FDF-83CE-311307EA94B9}" dt="2025-01-10T21:09:20.403" v="40" actId="404"/>
          <ac:spMkLst>
            <pc:docMk/>
            <pc:sldMk cId="1336363455" sldId="557"/>
            <ac:spMk id="3" creationId="{BB40A84C-104B-54E3-2A6D-F7C4C03F4101}"/>
          </ac:spMkLst>
        </pc:spChg>
      </pc:sldChg>
      <pc:sldChg chg="modSp mod">
        <pc:chgData name="Carmen Oldham" userId="e9b03065-b838-4218-a68e-08a156544b48" providerId="ADAL" clId="{59AB7AB0-C658-4FDF-83CE-311307EA94B9}" dt="2025-01-10T21:07:35.846" v="24" actId="255"/>
        <pc:sldMkLst>
          <pc:docMk/>
          <pc:sldMk cId="2040343700" sldId="570"/>
        </pc:sldMkLst>
        <pc:spChg chg="mod">
          <ac:chgData name="Carmen Oldham" userId="e9b03065-b838-4218-a68e-08a156544b48" providerId="ADAL" clId="{59AB7AB0-C658-4FDF-83CE-311307EA94B9}" dt="2025-01-10T21:07:35.846" v="24" actId="255"/>
          <ac:spMkLst>
            <pc:docMk/>
            <pc:sldMk cId="2040343700" sldId="570"/>
            <ac:spMk id="9" creationId="{61BD5E6C-4621-7A30-B757-78E85D245F47}"/>
          </ac:spMkLst>
        </pc:spChg>
      </pc:sldChg>
      <pc:sldChg chg="modSp mod">
        <pc:chgData name="Carmen Oldham" userId="e9b03065-b838-4218-a68e-08a156544b48" providerId="ADAL" clId="{59AB7AB0-C658-4FDF-83CE-311307EA94B9}" dt="2025-01-10T21:07:40.438" v="25" actId="255"/>
        <pc:sldMkLst>
          <pc:docMk/>
          <pc:sldMk cId="1068558322" sldId="572"/>
        </pc:sldMkLst>
        <pc:spChg chg="mod">
          <ac:chgData name="Carmen Oldham" userId="e9b03065-b838-4218-a68e-08a156544b48" providerId="ADAL" clId="{59AB7AB0-C658-4FDF-83CE-311307EA94B9}" dt="2025-01-10T21:07:40.438" v="25" actId="255"/>
          <ac:spMkLst>
            <pc:docMk/>
            <pc:sldMk cId="1068558322" sldId="572"/>
            <ac:spMk id="3" creationId="{F6C1BADE-A3D2-9851-5164-962D730EBEB6}"/>
          </ac:spMkLst>
        </pc:spChg>
      </pc:sldChg>
      <pc:sldChg chg="modSp mod">
        <pc:chgData name="Carmen Oldham" userId="e9b03065-b838-4218-a68e-08a156544b48" providerId="ADAL" clId="{59AB7AB0-C658-4FDF-83CE-311307EA94B9}" dt="2025-01-10T21:07:46.472" v="26" actId="255"/>
        <pc:sldMkLst>
          <pc:docMk/>
          <pc:sldMk cId="1381594940" sldId="573"/>
        </pc:sldMkLst>
        <pc:spChg chg="mod">
          <ac:chgData name="Carmen Oldham" userId="e9b03065-b838-4218-a68e-08a156544b48" providerId="ADAL" clId="{59AB7AB0-C658-4FDF-83CE-311307EA94B9}" dt="2025-01-10T21:07:46.472" v="26" actId="255"/>
          <ac:spMkLst>
            <pc:docMk/>
            <pc:sldMk cId="1381594940" sldId="573"/>
            <ac:spMk id="3" creationId="{9AD775A3-426D-C05E-30D4-6054065FF2AE}"/>
          </ac:spMkLst>
        </pc:spChg>
      </pc:sldChg>
      <pc:sldChg chg="modSp mod">
        <pc:chgData name="Carmen Oldham" userId="e9b03065-b838-4218-a68e-08a156544b48" providerId="ADAL" clId="{59AB7AB0-C658-4FDF-83CE-311307EA94B9}" dt="2025-01-10T21:07:54.887" v="27" actId="255"/>
        <pc:sldMkLst>
          <pc:docMk/>
          <pc:sldMk cId="1426137151" sldId="575"/>
        </pc:sldMkLst>
        <pc:spChg chg="mod">
          <ac:chgData name="Carmen Oldham" userId="e9b03065-b838-4218-a68e-08a156544b48" providerId="ADAL" clId="{59AB7AB0-C658-4FDF-83CE-311307EA94B9}" dt="2025-01-10T21:07:54.887" v="27" actId="255"/>
          <ac:spMkLst>
            <pc:docMk/>
            <pc:sldMk cId="1426137151" sldId="575"/>
            <ac:spMk id="4" creationId="{C961A6DD-12E2-4CDC-4BD6-7B0B6A049CB9}"/>
          </ac:spMkLst>
        </pc:spChg>
      </pc:sldChg>
      <pc:sldChg chg="modSp mod">
        <pc:chgData name="Carmen Oldham" userId="e9b03065-b838-4218-a68e-08a156544b48" providerId="ADAL" clId="{59AB7AB0-C658-4FDF-83CE-311307EA94B9}" dt="2025-01-10T21:08:01.088" v="28" actId="255"/>
        <pc:sldMkLst>
          <pc:docMk/>
          <pc:sldMk cId="824663394" sldId="579"/>
        </pc:sldMkLst>
        <pc:spChg chg="mod">
          <ac:chgData name="Carmen Oldham" userId="e9b03065-b838-4218-a68e-08a156544b48" providerId="ADAL" clId="{59AB7AB0-C658-4FDF-83CE-311307EA94B9}" dt="2025-01-10T21:08:01.088" v="28" actId="255"/>
          <ac:spMkLst>
            <pc:docMk/>
            <pc:sldMk cId="824663394" sldId="579"/>
            <ac:spMk id="3" creationId="{FC578B1C-C37B-3F02-F95D-12E908E70197}"/>
          </ac:spMkLst>
        </pc:spChg>
      </pc:sldChg>
      <pc:sldChg chg="modSp mod">
        <pc:chgData name="Carmen Oldham" userId="e9b03065-b838-4218-a68e-08a156544b48" providerId="ADAL" clId="{59AB7AB0-C658-4FDF-83CE-311307EA94B9}" dt="2025-01-10T21:08:08.473" v="29" actId="255"/>
        <pc:sldMkLst>
          <pc:docMk/>
          <pc:sldMk cId="3529128630" sldId="580"/>
        </pc:sldMkLst>
        <pc:spChg chg="mod">
          <ac:chgData name="Carmen Oldham" userId="e9b03065-b838-4218-a68e-08a156544b48" providerId="ADAL" clId="{59AB7AB0-C658-4FDF-83CE-311307EA94B9}" dt="2025-01-10T21:08:08.473" v="29" actId="255"/>
          <ac:spMkLst>
            <pc:docMk/>
            <pc:sldMk cId="3529128630" sldId="580"/>
            <ac:spMk id="3" creationId="{FC578B1C-C37B-3F02-F95D-12E908E70197}"/>
          </ac:spMkLst>
        </pc:spChg>
        <pc:spChg chg="mod">
          <ac:chgData name="Carmen Oldham" userId="e9b03065-b838-4218-a68e-08a156544b48" providerId="ADAL" clId="{59AB7AB0-C658-4FDF-83CE-311307EA94B9}" dt="2025-01-08T17:40:24.182" v="3" actId="1076"/>
          <ac:spMkLst>
            <pc:docMk/>
            <pc:sldMk cId="3529128630" sldId="580"/>
            <ac:spMk id="16" creationId="{B630A858-6C89-DB50-E01B-FE96AB1A20A5}"/>
          </ac:spMkLst>
        </pc:spChg>
        <pc:grpChg chg="mod">
          <ac:chgData name="Carmen Oldham" userId="e9b03065-b838-4218-a68e-08a156544b48" providerId="ADAL" clId="{59AB7AB0-C658-4FDF-83CE-311307EA94B9}" dt="2025-01-08T22:41:04.378" v="17" actId="1076"/>
          <ac:grpSpMkLst>
            <pc:docMk/>
            <pc:sldMk cId="3529128630" sldId="580"/>
            <ac:grpSpMk id="12" creationId="{8D69B0BF-1E63-8D6A-62E1-5E15631661E4}"/>
          </ac:grpSpMkLst>
        </pc:grpChg>
      </pc:sldChg>
      <pc:sldChg chg="modSp mod">
        <pc:chgData name="Carmen Oldham" userId="e9b03065-b838-4218-a68e-08a156544b48" providerId="ADAL" clId="{59AB7AB0-C658-4FDF-83CE-311307EA94B9}" dt="2025-01-10T21:08:14.832" v="30" actId="255"/>
        <pc:sldMkLst>
          <pc:docMk/>
          <pc:sldMk cId="807174597" sldId="581"/>
        </pc:sldMkLst>
        <pc:spChg chg="mod">
          <ac:chgData name="Carmen Oldham" userId="e9b03065-b838-4218-a68e-08a156544b48" providerId="ADAL" clId="{59AB7AB0-C658-4FDF-83CE-311307EA94B9}" dt="2025-01-10T21:08:14.832" v="30" actId="255"/>
          <ac:spMkLst>
            <pc:docMk/>
            <pc:sldMk cId="807174597" sldId="581"/>
            <ac:spMk id="8" creationId="{2EDEB2E1-B4EC-DA42-2DCD-307439C9E245}"/>
          </ac:spMkLst>
        </pc:spChg>
      </pc:sldChg>
      <pc:sldChg chg="modSp mod">
        <pc:chgData name="Carmen Oldham" userId="e9b03065-b838-4218-a68e-08a156544b48" providerId="ADAL" clId="{59AB7AB0-C658-4FDF-83CE-311307EA94B9}" dt="2025-01-10T21:08:21.937" v="31" actId="255"/>
        <pc:sldMkLst>
          <pc:docMk/>
          <pc:sldMk cId="2262100170" sldId="582"/>
        </pc:sldMkLst>
        <pc:spChg chg="mod">
          <ac:chgData name="Carmen Oldham" userId="e9b03065-b838-4218-a68e-08a156544b48" providerId="ADAL" clId="{59AB7AB0-C658-4FDF-83CE-311307EA94B9}" dt="2025-01-10T21:08:21.937" v="31" actId="255"/>
          <ac:spMkLst>
            <pc:docMk/>
            <pc:sldMk cId="2262100170" sldId="582"/>
            <ac:spMk id="3" creationId="{0EFA109B-FDA6-D1EE-FB1D-4C4C8A9779E1}"/>
          </ac:spMkLst>
        </pc:spChg>
      </pc:sldChg>
      <pc:sldChg chg="modSp mod">
        <pc:chgData name="Carmen Oldham" userId="e9b03065-b838-4218-a68e-08a156544b48" providerId="ADAL" clId="{59AB7AB0-C658-4FDF-83CE-311307EA94B9}" dt="2025-01-10T21:08:30.358" v="32" actId="255"/>
        <pc:sldMkLst>
          <pc:docMk/>
          <pc:sldMk cId="933584936" sldId="584"/>
        </pc:sldMkLst>
        <pc:spChg chg="mod">
          <ac:chgData name="Carmen Oldham" userId="e9b03065-b838-4218-a68e-08a156544b48" providerId="ADAL" clId="{59AB7AB0-C658-4FDF-83CE-311307EA94B9}" dt="2025-01-10T21:08:30.358" v="32" actId="255"/>
          <ac:spMkLst>
            <pc:docMk/>
            <pc:sldMk cId="933584936" sldId="584"/>
            <ac:spMk id="3" creationId="{FC578B1C-C37B-3F02-F95D-12E908E70197}"/>
          </ac:spMkLst>
        </pc:spChg>
      </pc:sldChg>
      <pc:sldChg chg="modSp mod">
        <pc:chgData name="Carmen Oldham" userId="e9b03065-b838-4218-a68e-08a156544b48" providerId="ADAL" clId="{59AB7AB0-C658-4FDF-83CE-311307EA94B9}" dt="2025-01-10T21:08:36.545" v="33" actId="255"/>
        <pc:sldMkLst>
          <pc:docMk/>
          <pc:sldMk cId="2254385582" sldId="585"/>
        </pc:sldMkLst>
        <pc:spChg chg="mod">
          <ac:chgData name="Carmen Oldham" userId="e9b03065-b838-4218-a68e-08a156544b48" providerId="ADAL" clId="{59AB7AB0-C658-4FDF-83CE-311307EA94B9}" dt="2025-01-10T21:08:36.545" v="33" actId="255"/>
          <ac:spMkLst>
            <pc:docMk/>
            <pc:sldMk cId="2254385582" sldId="585"/>
            <ac:spMk id="3" creationId="{EA11ADFE-1D03-7A72-BED6-4D29AA46ACBF}"/>
          </ac:spMkLst>
        </pc:spChg>
        <pc:grpChg chg="mod">
          <ac:chgData name="Carmen Oldham" userId="e9b03065-b838-4218-a68e-08a156544b48" providerId="ADAL" clId="{59AB7AB0-C658-4FDF-83CE-311307EA94B9}" dt="2025-01-08T17:40:49.473" v="13" actId="1035"/>
          <ac:grpSpMkLst>
            <pc:docMk/>
            <pc:sldMk cId="2254385582" sldId="585"/>
            <ac:grpSpMk id="4" creationId="{46FCD37A-6980-7D00-AFAF-DB7B1DED452B}"/>
          </ac:grpSpMkLst>
        </pc:grpChg>
      </pc:sldChg>
      <pc:sldChg chg="modSp mod">
        <pc:chgData name="Carmen Oldham" userId="e9b03065-b838-4218-a68e-08a156544b48" providerId="ADAL" clId="{59AB7AB0-C658-4FDF-83CE-311307EA94B9}" dt="2025-01-10T21:08:59.375" v="36" actId="255"/>
        <pc:sldMkLst>
          <pc:docMk/>
          <pc:sldMk cId="500962210" sldId="587"/>
        </pc:sldMkLst>
        <pc:spChg chg="mod">
          <ac:chgData name="Carmen Oldham" userId="e9b03065-b838-4218-a68e-08a156544b48" providerId="ADAL" clId="{59AB7AB0-C658-4FDF-83CE-311307EA94B9}" dt="2025-01-10T21:08:59.375" v="36" actId="255"/>
          <ac:spMkLst>
            <pc:docMk/>
            <pc:sldMk cId="500962210" sldId="587"/>
            <ac:spMk id="12" creationId="{04D29D29-AD2C-9111-36CF-172E957D29A8}"/>
          </ac:spMkLst>
        </pc:spChg>
      </pc:sldChg>
      <pc:sldChg chg="modSp mod">
        <pc:chgData name="Carmen Oldham" userId="e9b03065-b838-4218-a68e-08a156544b48" providerId="ADAL" clId="{59AB7AB0-C658-4FDF-83CE-311307EA94B9}" dt="2025-01-10T21:09:05.880" v="37" actId="255"/>
        <pc:sldMkLst>
          <pc:docMk/>
          <pc:sldMk cId="2009699981" sldId="588"/>
        </pc:sldMkLst>
        <pc:spChg chg="mod">
          <ac:chgData name="Carmen Oldham" userId="e9b03065-b838-4218-a68e-08a156544b48" providerId="ADAL" clId="{59AB7AB0-C658-4FDF-83CE-311307EA94B9}" dt="2025-01-10T21:09:05.880" v="37" actId="255"/>
          <ac:spMkLst>
            <pc:docMk/>
            <pc:sldMk cId="2009699981" sldId="588"/>
            <ac:spMk id="7" creationId="{7BD93D2F-B8CF-517B-158D-2179D9D6C613}"/>
          </ac:spMkLst>
        </pc:spChg>
      </pc:sldChg>
      <pc:sldChg chg="modSp mod">
        <pc:chgData name="Carmen Oldham" userId="e9b03065-b838-4218-a68e-08a156544b48" providerId="ADAL" clId="{59AB7AB0-C658-4FDF-83CE-311307EA94B9}" dt="2025-01-10T21:09:09.887" v="38" actId="404"/>
        <pc:sldMkLst>
          <pc:docMk/>
          <pc:sldMk cId="4195901960" sldId="589"/>
        </pc:sldMkLst>
        <pc:spChg chg="mod">
          <ac:chgData name="Carmen Oldham" userId="e9b03065-b838-4218-a68e-08a156544b48" providerId="ADAL" clId="{59AB7AB0-C658-4FDF-83CE-311307EA94B9}" dt="2025-01-10T21:09:09.887" v="38" actId="404"/>
          <ac:spMkLst>
            <pc:docMk/>
            <pc:sldMk cId="4195901960" sldId="589"/>
            <ac:spMk id="4" creationId="{58EF2E24-9094-FD77-9474-5AB0480F4819}"/>
          </ac:spMkLst>
        </pc:spChg>
      </pc:sldChg>
      <pc:sldChg chg="modSp mod">
        <pc:chgData name="Carmen Oldham" userId="e9b03065-b838-4218-a68e-08a156544b48" providerId="ADAL" clId="{59AB7AB0-C658-4FDF-83CE-311307EA94B9}" dt="2025-01-10T21:09:29.477" v="42" actId="404"/>
        <pc:sldMkLst>
          <pc:docMk/>
          <pc:sldMk cId="2463806654" sldId="590"/>
        </pc:sldMkLst>
        <pc:spChg chg="mod">
          <ac:chgData name="Carmen Oldham" userId="e9b03065-b838-4218-a68e-08a156544b48" providerId="ADAL" clId="{59AB7AB0-C658-4FDF-83CE-311307EA94B9}" dt="2025-01-10T21:09:29.477" v="42" actId="404"/>
          <ac:spMkLst>
            <pc:docMk/>
            <pc:sldMk cId="2463806654" sldId="590"/>
            <ac:spMk id="3" creationId="{EA11ADFE-1D03-7A72-BED6-4D29AA46ACBF}"/>
          </ac:spMkLst>
        </pc:spChg>
      </pc:sldChg>
      <pc:sldChg chg="modSp mod">
        <pc:chgData name="Carmen Oldham" userId="e9b03065-b838-4218-a68e-08a156544b48" providerId="ADAL" clId="{59AB7AB0-C658-4FDF-83CE-311307EA94B9}" dt="2025-01-10T21:08:44.636" v="34" actId="255"/>
        <pc:sldMkLst>
          <pc:docMk/>
          <pc:sldMk cId="1931136413" sldId="591"/>
        </pc:sldMkLst>
        <pc:spChg chg="mod">
          <ac:chgData name="Carmen Oldham" userId="e9b03065-b838-4218-a68e-08a156544b48" providerId="ADAL" clId="{59AB7AB0-C658-4FDF-83CE-311307EA94B9}" dt="2025-01-10T21:08:44.636" v="34" actId="255"/>
          <ac:spMkLst>
            <pc:docMk/>
            <pc:sldMk cId="1931136413" sldId="591"/>
            <ac:spMk id="3" creationId="{058A0B84-E5B8-0128-B4B3-2006CEB53169}"/>
          </ac:spMkLst>
        </pc:spChg>
      </pc:sldChg>
      <pc:sldChg chg="modSp mod">
        <pc:chgData name="Carmen Oldham" userId="e9b03065-b838-4218-a68e-08a156544b48" providerId="ADAL" clId="{59AB7AB0-C658-4FDF-83CE-311307EA94B9}" dt="2025-01-10T21:09:14.411" v="39" actId="404"/>
        <pc:sldMkLst>
          <pc:docMk/>
          <pc:sldMk cId="4208593386" sldId="592"/>
        </pc:sldMkLst>
        <pc:spChg chg="mod">
          <ac:chgData name="Carmen Oldham" userId="e9b03065-b838-4218-a68e-08a156544b48" providerId="ADAL" clId="{59AB7AB0-C658-4FDF-83CE-311307EA94B9}" dt="2025-01-10T21:09:14.411" v="39" actId="404"/>
          <ac:spMkLst>
            <pc:docMk/>
            <pc:sldMk cId="4208593386" sldId="592"/>
            <ac:spMk id="4" creationId="{B29848BF-05C9-0554-4A83-7A8D99EEDA1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55" y="8754111"/>
            <a:ext cx="1012613" cy="2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090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80988" y="698500"/>
            <a:ext cx="7572376" cy="4260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0" rIns="93161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2095" y="5035550"/>
            <a:ext cx="5686213" cy="3486150"/>
          </a:xfrm>
          <a:prstGeom prst="rect">
            <a:avLst/>
          </a:prstGeom>
        </p:spPr>
        <p:txBody>
          <a:bodyPr vert="horz" lIns="93161" tIns="46580" rIns="93161" bIns="465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5" y="8754111"/>
            <a:ext cx="1012613" cy="27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4488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10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2pPr>
    <a:lvl3pPr marL="9144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3pPr>
    <a:lvl4pPr marL="13716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4pPr>
    <a:lvl5pPr marL="1828800" algn="l" defTabSz="914400" rtl="0" eaLnBrk="1" latinLnBrk="0" hangingPunct="1">
      <a:defRPr sz="1050" kern="1200">
        <a:solidFill>
          <a:schemeClr val="tx1"/>
        </a:solidFill>
        <a:latin typeface="Segoe UI" panose="020B0502040204020203" pitchFamily="34" charset="0"/>
        <a:ea typeface="Segoe UI" panose="020B0502040204020203" pitchFamily="34" charset="0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0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4F56FCE-ABD2-4693-B1C1-9184B079C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57400"/>
            <a:ext cx="10972800" cy="288036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4800" cap="none" spc="0" baseline="0">
                <a:solidFill>
                  <a:schemeClr val="bg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sz="4800" cap="none" spc="0">
                <a:solidFill>
                  <a:schemeClr val="bg1">
                    <a:lumMod val="95000"/>
                  </a:schemeClr>
                </a:solidFill>
              </a:rPr>
              <a:t>Title of Presentation: </a:t>
            </a:r>
            <a:br>
              <a:rPr lang="en-US" sz="4800" cap="none" spc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800" cap="none" spc="0">
                <a:solidFill>
                  <a:schemeClr val="bg1">
                    <a:lumMod val="95000"/>
                  </a:schemeClr>
                </a:solidFill>
              </a:rPr>
              <a:t>Example of Three-Line Title Page Showing Collaborator Logo Placement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815E33-4003-4AC2-B2AA-82043B8192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56814" y="5712321"/>
            <a:ext cx="1828800" cy="5029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00" b="1"/>
            </a:lvl1pPr>
          </a:lstStyle>
          <a:p>
            <a:r>
              <a:rPr lang="en-US"/>
              <a:t>Click to Insert White PNG/Vector Collaborator Logo Here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01635C4-99F9-9722-076B-360C9AB2B6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3725" y="5303520"/>
            <a:ext cx="54864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800"/>
            </a:lvl1pPr>
            <a:lvl2pPr marL="45720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Presented by: First Last, Credentials, Company</a:t>
            </a:r>
            <a:br>
              <a:rPr lang="en-US"/>
            </a:br>
            <a:r>
              <a:rPr lang="en-US"/>
              <a:t>Collaborators: First Last, Credentials, Company</a:t>
            </a:r>
          </a:p>
        </p:txBody>
      </p:sp>
      <p:pic>
        <p:nvPicPr>
          <p:cNvPr id="2" name="Picture 1" descr="Anchor QEA Logo">
            <a:extLst>
              <a:ext uri="{FF2B5EF4-FFF2-40B4-BE49-F238E27FC236}">
                <a16:creationId xmlns:a16="http://schemas.microsoft.com/office/drawing/2014/main" id="{46748611-7E04-2D93-90DE-DE7FD31D70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360" y="5715000"/>
            <a:ext cx="1828800" cy="5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620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for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904" y="381000"/>
            <a:ext cx="106680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55904" y="1066800"/>
            <a:ext cx="10668000" cy="4343400"/>
          </a:xfrm>
        </p:spPr>
        <p:txBody>
          <a:bodyPr r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472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challenge</a:t>
            </a:r>
            <a:endParaRPr lang="en-US">
              <a:latin typeface="+mj-lt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A04245E-57EC-ADBE-8171-DD6912F99C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18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41046FF-9C35-58AF-1747-EDFCE03A7B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831599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2057400"/>
            <a:ext cx="10972165" cy="3673990"/>
          </a:xfrm>
          <a:prstGeom prst="rect">
            <a:avLst/>
          </a:prstGeom>
        </p:spPr>
        <p:txBody>
          <a:bodyPr rIns="0"/>
          <a:lstStyle>
            <a:lvl1pPr>
              <a:defRPr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B6FB9BB-0DBA-3089-6471-721D1493D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138425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3931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50F8AC7-6C24-4E4B-739B-73BCAA07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5C08D24-FA43-F133-8626-0247CC38C5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B771CBF-ACBD-CF77-74E2-48B27614EE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77941100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4C2632D-012E-E87B-AFEB-F14A0F27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A9AB089-2E18-3D10-014D-1C38453B0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2917402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_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9F2E0C2-2CCE-9917-A226-1DC65262D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2741A-6773-F444-6457-C4B4AF4826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291878591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4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F266DE8-8961-FEAF-58C4-66D1D1AD8F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2370516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Methods and Approach</a:t>
            </a:r>
            <a:endParaRPr lang="en-US">
              <a:latin typeface="+mj-lt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051B5B5-DCF9-012B-B8D2-BF28237866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6426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Line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2A1C82C-24C8-B44D-24C5-01E9FB5E46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612574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066A5E-6F74-1326-F446-97EE82BBF5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Project Background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275095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2648" y="2057400"/>
            <a:ext cx="10972165" cy="3673990"/>
          </a:xfrm>
          <a:prstGeom prst="rect">
            <a:avLst/>
          </a:prstGeom>
        </p:spPr>
        <p:txBody>
          <a:bodyPr rIns="0"/>
          <a:lstStyle>
            <a:lvl1pPr>
              <a:defRPr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1C1C1C"/>
                </a:solidFill>
              </a:defRPr>
            </a:lvl4pPr>
            <a:lvl5pPr>
              <a:defRPr>
                <a:solidFill>
                  <a:srgbClr val="1C1C1C"/>
                </a:solidFill>
              </a:defRPr>
            </a:lvl5pPr>
          </a:lstStyle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0F866-08B7-CAF4-D4C2-F324F1C50B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4616496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thods &amp; Approach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2555" y="1777551"/>
            <a:ext cx="8937843" cy="6858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Method/Point/Icon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C2F2C-9D48-FE41-0E22-E8BB67223B87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Methods and Approach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823665-3AE5-14EC-CF97-D31A0DDC5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2555" y="2712813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5C9528A-089B-EA1E-9A55-622E30997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2555" y="3648075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29597F6-54D5-0DD6-5134-88B7D90AE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555" y="4583337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FF985BA-4BBC-2B06-225A-A15C306AC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2555" y="5518599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Method/Point/Icon 5</a:t>
            </a:r>
          </a:p>
        </p:txBody>
      </p:sp>
      <p:sp>
        <p:nvSpPr>
          <p:cNvPr id="16" name="Online Image Placeholder 15">
            <a:extLst>
              <a:ext uri="{FF2B5EF4-FFF2-40B4-BE49-F238E27FC236}">
                <a16:creationId xmlns:a16="http://schemas.microsoft.com/office/drawing/2014/main" id="{F487F09C-56CD-9BBA-004F-817D345395AC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94360" y="1777551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Online Image Placeholder 15">
            <a:extLst>
              <a:ext uri="{FF2B5EF4-FFF2-40B4-BE49-F238E27FC236}">
                <a16:creationId xmlns:a16="http://schemas.microsoft.com/office/drawing/2014/main" id="{45711949-1B2C-BFDB-8D72-3AC4532AED2E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94360" y="2712813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Online Image Placeholder 15">
            <a:extLst>
              <a:ext uri="{FF2B5EF4-FFF2-40B4-BE49-F238E27FC236}">
                <a16:creationId xmlns:a16="http://schemas.microsoft.com/office/drawing/2014/main" id="{53270371-36F6-7AF3-2501-743467CC0842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594360" y="3656195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Online Image Placeholder 15">
            <a:extLst>
              <a:ext uri="{FF2B5EF4-FFF2-40B4-BE49-F238E27FC236}">
                <a16:creationId xmlns:a16="http://schemas.microsoft.com/office/drawing/2014/main" id="{510FD7E5-1897-304A-AD55-F3645159C0B9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594360" y="4591457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Online Image Placeholder 15">
            <a:extLst>
              <a:ext uri="{FF2B5EF4-FFF2-40B4-BE49-F238E27FC236}">
                <a16:creationId xmlns:a16="http://schemas.microsoft.com/office/drawing/2014/main" id="{118DE7F0-8B24-E52C-37C5-D737240C6CAA}"/>
              </a:ext>
            </a:extLst>
          </p:cNvPr>
          <p:cNvSpPr>
            <a:spLocks noGrp="1"/>
          </p:cNvSpPr>
          <p:nvPr>
            <p:ph type="clipArt" sz="quarter" idx="18" hasCustomPrompt="1"/>
          </p:nvPr>
        </p:nvSpPr>
        <p:spPr>
          <a:xfrm>
            <a:off x="594360" y="5518599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6C0197D-0F1F-54EE-29C1-DAAD9AE3F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725" y="906463"/>
            <a:ext cx="10136188" cy="6858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13123885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&amp;Approach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3931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705E066-6C79-D292-41A2-B08DED65F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9F86BF1-AE09-B757-40D8-8930F6FC88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710CC20-922A-13DC-5FA6-10AF5D542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2202282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6B673-B966-B055-F282-9742C2E0C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5262977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619AB5A-97C8-64D8-D906-078F1731F7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02659829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s &amp; Approach_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5848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B9B9F68-ABA8-3B6A-D45C-45E0F1019B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BA8C0D-B1D1-DA70-CCD2-4D0BC440DC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81775564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4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6D369DF-E822-C66B-374E-9B3EDF0A27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0815389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for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904" y="381000"/>
            <a:ext cx="106680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55904" y="1066800"/>
            <a:ext cx="10668000" cy="4343400"/>
          </a:xfrm>
        </p:spPr>
        <p:txBody>
          <a:bodyPr r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43118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for Graphics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904" y="381000"/>
            <a:ext cx="10668000" cy="685800"/>
          </a:xfrm>
        </p:spPr>
        <p:txBody>
          <a:bodyPr rIns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Segoe UI" panose="020B0502040204020203" pitchFamily="34" charset="0"/>
            </a:endParaRPr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55904" y="1066800"/>
            <a:ext cx="10668000" cy="4343400"/>
          </a:xfrm>
        </p:spPr>
        <p:txBody>
          <a:bodyPr r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13481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Statement or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3D3910-56F7-4479-49B3-4FEF7062A13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Conclusion</a:t>
            </a:r>
            <a:endParaRPr lang="en-US">
              <a:latin typeface="+mj-lt"/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0B03B5A-A9A8-A0F2-33E9-D12CC04C71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" y="1143000"/>
            <a:ext cx="10058400" cy="4572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2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67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Line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996DCBB-AB67-0121-2017-BE7892AD46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0349591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E89A147-3859-BA18-0490-EF6D30865E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163044002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D57B4-AD39-513A-F58D-6EB89AE1C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B8ECE3D-FBFC-C078-237E-457047ED9C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59019601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2555" y="1777551"/>
            <a:ext cx="8937843" cy="685800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Lesson Learned/Point/Icon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2C2F2C-9D48-FE41-0E22-E8BB67223B87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Conclusion</a:t>
            </a:r>
            <a:endParaRPr 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823665-3AE5-14EC-CF97-D31A0DDC5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2555" y="2712813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5C9528A-089B-EA1E-9A55-622E30997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2555" y="3648075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29597F6-54D5-0DD6-5134-88B7D90AEF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2555" y="4583337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FF985BA-4BBC-2B06-225A-A15C306AC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2555" y="5518599"/>
            <a:ext cx="8877300" cy="685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Lesson Learned/Point/Icon 5</a:t>
            </a:r>
          </a:p>
        </p:txBody>
      </p:sp>
      <p:sp>
        <p:nvSpPr>
          <p:cNvPr id="16" name="Online Image Placeholder 15">
            <a:extLst>
              <a:ext uri="{FF2B5EF4-FFF2-40B4-BE49-F238E27FC236}">
                <a16:creationId xmlns:a16="http://schemas.microsoft.com/office/drawing/2014/main" id="{F487F09C-56CD-9BBA-004F-817D345395AC}"/>
              </a:ext>
            </a:extLst>
          </p:cNvPr>
          <p:cNvSpPr>
            <a:spLocks noGrp="1"/>
          </p:cNvSpPr>
          <p:nvPr>
            <p:ph type="clipArt" sz="quarter" idx="14" hasCustomPrompt="1"/>
          </p:nvPr>
        </p:nvSpPr>
        <p:spPr>
          <a:xfrm>
            <a:off x="594360" y="1777551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7" name="Online Image Placeholder 15">
            <a:extLst>
              <a:ext uri="{FF2B5EF4-FFF2-40B4-BE49-F238E27FC236}">
                <a16:creationId xmlns:a16="http://schemas.microsoft.com/office/drawing/2014/main" id="{45711949-1B2C-BFDB-8D72-3AC4532AED2E}"/>
              </a:ext>
            </a:extLst>
          </p:cNvPr>
          <p:cNvSpPr>
            <a:spLocks noGrp="1"/>
          </p:cNvSpPr>
          <p:nvPr>
            <p:ph type="clipArt" sz="quarter" idx="15" hasCustomPrompt="1"/>
          </p:nvPr>
        </p:nvSpPr>
        <p:spPr>
          <a:xfrm>
            <a:off x="594360" y="2712813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8" name="Online Image Placeholder 15">
            <a:extLst>
              <a:ext uri="{FF2B5EF4-FFF2-40B4-BE49-F238E27FC236}">
                <a16:creationId xmlns:a16="http://schemas.microsoft.com/office/drawing/2014/main" id="{53270371-36F6-7AF3-2501-743467CC0842}"/>
              </a:ext>
            </a:extLst>
          </p:cNvPr>
          <p:cNvSpPr>
            <a:spLocks noGrp="1"/>
          </p:cNvSpPr>
          <p:nvPr>
            <p:ph type="clipArt" sz="quarter" idx="16" hasCustomPrompt="1"/>
          </p:nvPr>
        </p:nvSpPr>
        <p:spPr>
          <a:xfrm>
            <a:off x="594360" y="3656195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19" name="Online Image Placeholder 15">
            <a:extLst>
              <a:ext uri="{FF2B5EF4-FFF2-40B4-BE49-F238E27FC236}">
                <a16:creationId xmlns:a16="http://schemas.microsoft.com/office/drawing/2014/main" id="{510FD7E5-1897-304A-AD55-F3645159C0B9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594360" y="4591457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0" name="Online Image Placeholder 15">
            <a:extLst>
              <a:ext uri="{FF2B5EF4-FFF2-40B4-BE49-F238E27FC236}">
                <a16:creationId xmlns:a16="http://schemas.microsoft.com/office/drawing/2014/main" id="{118DE7F0-8B24-E52C-37C5-D737240C6CAA}"/>
              </a:ext>
            </a:extLst>
          </p:cNvPr>
          <p:cNvSpPr>
            <a:spLocks noGrp="1"/>
          </p:cNvSpPr>
          <p:nvPr>
            <p:ph type="clipArt" sz="quarter" idx="18" hasCustomPrompt="1"/>
          </p:nvPr>
        </p:nvSpPr>
        <p:spPr>
          <a:xfrm>
            <a:off x="594360" y="5518599"/>
            <a:ext cx="733873" cy="6776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69CEB25-DF5A-C59F-7CD6-49E432269D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3725" y="906463"/>
            <a:ext cx="10136188" cy="6858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611375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39319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A33D757-EDE5-612B-9047-140CE847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5262977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DA88CFC-C455-1609-0C55-7C3CC0624D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790B5106-8657-1214-ACA3-D349FDB2E5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7107040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9AAC1-FEA5-7C28-B019-254A1A08A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90A286C-E4C4-160F-C74C-E449CF8ECA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24170145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5848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7B95F6D-2311-2F3E-5F22-86BF6E5711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F87A760C-B193-07C2-CE6E-CAEBCD81E2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41416308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5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8C069C1-65CB-D4D0-74D0-0E1EAD09ED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79402808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ject Background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28293-B9F5-4E2E-A543-5121573CB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8360" y="5715000"/>
            <a:ext cx="1828800" cy="504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2EB986-FD6D-A336-597E-EDF339C9FBDC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accent1"/>
                </a:solidFill>
                <a:latin typeface="+mj-lt"/>
                <a:ea typeface="+mn-lt"/>
                <a:cs typeface="Segoe UI Light"/>
              </a:rPr>
              <a:t>Contact</a:t>
            </a:r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ABDE5-F0BA-4168-4FD7-53B7F0027F3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88545" y="1589086"/>
            <a:ext cx="36576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QR code (virtual business card)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05E5414-CFBF-1C73-C3B8-7E9D72D1ED1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4360" y="1589086"/>
            <a:ext cx="36576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Headshot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CB3836-64A0-F134-5530-7AC1A14BF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2730" y="1589086"/>
            <a:ext cx="3463290" cy="1305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Last Name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DAEAC14-DD47-5BA4-72C7-0C4FA0FBF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2730" y="3362968"/>
            <a:ext cx="3463290" cy="951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Title/Position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EC77595-D83F-E0FD-A07A-44B664FD7E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2730" y="4407877"/>
            <a:ext cx="3463290" cy="8388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Additional contact info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B88110-516B-9B9B-B3BF-5E43AF44DBC7}"/>
              </a:ext>
            </a:extLst>
          </p:cNvPr>
          <p:cNvCxnSpPr>
            <a:cxnSpLocks/>
          </p:cNvCxnSpPr>
          <p:nvPr userDrawn="1"/>
        </p:nvCxnSpPr>
        <p:spPr>
          <a:xfrm>
            <a:off x="593725" y="1024890"/>
            <a:ext cx="27432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7154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16BB6C-D033-4020-B4E4-F9FFA87AD87E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accent1"/>
                </a:solidFill>
                <a:latin typeface="+mj-lt"/>
                <a:ea typeface="+mn-lt"/>
                <a:cs typeface="Segoe UI Light"/>
              </a:rPr>
              <a:t>References</a:t>
            </a:r>
            <a:endParaRPr lang="en-US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64729A7-D453-52B8-B685-1A57D57469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4360" y="1395662"/>
            <a:ext cx="5262976" cy="4246855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add references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F8A7D5-4EB0-EC2C-8D99-557811A953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4666" y="1395662"/>
            <a:ext cx="5244688" cy="4246855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2000">
                <a:solidFill>
                  <a:srgbClr val="5A5A5A"/>
                </a:solidFill>
              </a:defRPr>
            </a:lvl1pPr>
            <a:lvl2pPr>
              <a:defRPr>
                <a:solidFill>
                  <a:srgbClr val="5A5A5A"/>
                </a:solidFill>
              </a:defRPr>
            </a:lvl2pPr>
            <a:lvl3pPr>
              <a:defRPr>
                <a:solidFill>
                  <a:srgbClr val="5A5A5A"/>
                </a:solidFill>
              </a:defRPr>
            </a:lvl3pPr>
            <a:lvl4pPr>
              <a:defRPr>
                <a:solidFill>
                  <a:srgbClr val="5A5A5A"/>
                </a:solidFill>
              </a:defRPr>
            </a:lvl4pPr>
            <a:lvl5pPr>
              <a:defRPr>
                <a:solidFill>
                  <a:srgbClr val="5A5A5A"/>
                </a:solidFill>
              </a:defRPr>
            </a:lvl5pPr>
          </a:lstStyle>
          <a:p>
            <a:pPr lvl="0"/>
            <a:r>
              <a:rPr lang="en-US"/>
              <a:t>Click to add references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54F8005-0E6E-6192-140A-E31690639FFC}"/>
              </a:ext>
            </a:extLst>
          </p:cNvPr>
          <p:cNvCxnSpPr>
            <a:cxnSpLocks/>
          </p:cNvCxnSpPr>
          <p:nvPr userDrawn="1"/>
        </p:nvCxnSpPr>
        <p:spPr>
          <a:xfrm>
            <a:off x="593725" y="1024890"/>
            <a:ext cx="27432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39237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59463" y="1066800"/>
            <a:ext cx="10670540" cy="41148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9460" y="381000"/>
            <a:ext cx="1067308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0125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91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cinity Map or Full Im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1F1D1E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rgbClr val="5A5A5A"/>
                </a:solidFill>
              </a:defRPr>
            </a:lvl1pPr>
          </a:lstStyle>
          <a:p>
            <a:r>
              <a:rPr lang="en-US"/>
              <a:t>Click to insert vicinity map or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175FF5C-A03A-44A9-8230-3B61B5FE65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5486400"/>
            <a:ext cx="5486400" cy="914400"/>
          </a:xfrm>
        </p:spPr>
        <p:txBody>
          <a:bodyPr anchor="b" anchorCtr="0"/>
          <a:lstStyle>
            <a:lvl1pPr marL="0" indent="0">
              <a:buNone/>
              <a:defRPr sz="1500">
                <a:solidFill>
                  <a:schemeClr val="bg1"/>
                </a:solidFill>
                <a:latin typeface="+mj-lt"/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51889629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1EED116-9C90-732A-AA71-3A6A37D3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70B950D-A2AF-C2E0-974F-E44B7C9B1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7326020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text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22136" y="2057400"/>
            <a:ext cx="5166360" cy="3931919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75848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65C02E-03F1-A11B-B728-17290DD1C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9F475E3-794F-169F-3FDD-CC6EB7E6E9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BE77FD0-B5CC-5948-21E2-58A2BF53C8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3075863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_full 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84" y="0"/>
            <a:ext cx="5620215" cy="6858000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5262976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8A1F-5B48-8573-E99D-11D799FA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5262976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50CCB7-968D-9F84-AA3B-71B55D657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3314820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Background_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A17028-5A52-4EF0-9D71-72455353E3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" y="2057400"/>
            <a:ext cx="5166360" cy="4022497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C8DCE66-3A86-479C-A407-6C6FCC2AA5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1280" y="2057400"/>
            <a:ext cx="5166360" cy="4022497"/>
          </a:xfrm>
          <a:solidFill>
            <a:schemeClr val="bg1">
              <a:lumMod val="85000"/>
            </a:schemeClr>
          </a:solidFill>
        </p:spPr>
        <p:txBody>
          <a:bodyPr tIns="0" rIns="0" b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insert picture 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84992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C6B64D-DA9B-9587-3EF6-D04DCA4F3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1280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D48C214-BD33-E523-9456-997205A18C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88912914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EC34BCD-7E13-46E8-84E0-5D6CB873ED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1078992"/>
            <a:ext cx="10995025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heading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88F4049-70D5-70FE-CF3A-444EBD7A672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98487" y="2030184"/>
            <a:ext cx="10995025" cy="402113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8155DB-5DCC-2939-88CF-945238BA09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8932" y="6160272"/>
            <a:ext cx="5157216" cy="198408"/>
          </a:xfrm>
          <a:prstGeom prst="rect">
            <a:avLst/>
          </a:prstGeom>
        </p:spPr>
        <p:txBody>
          <a:bodyPr tIns="0" rIns="0" bIns="0" anchor="t" anchorCtr="0"/>
          <a:lstStyle>
            <a:lvl1pPr marL="0" indent="0">
              <a:buNone/>
              <a:defRPr sz="1500">
                <a:solidFill>
                  <a:srgbClr val="5A5A5A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7447632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C513944-5072-3EBA-2C91-5B54F87FB59B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bg1"/>
                </a:solidFill>
                <a:latin typeface="+mj-lt"/>
                <a:ea typeface="+mn-lt"/>
                <a:cs typeface="Segoe UI Light"/>
              </a:rPr>
              <a:t>Battelle 2025 Sediments conference</a:t>
            </a:r>
            <a:endParaRPr lang="en-US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88F3E-7A72-7F06-C4E2-33CEA93941F0}"/>
              </a:ext>
            </a:extLst>
          </p:cNvPr>
          <p:cNvCxnSpPr>
            <a:cxnSpLocks/>
          </p:cNvCxnSpPr>
          <p:nvPr userDrawn="1"/>
        </p:nvCxnSpPr>
        <p:spPr>
          <a:xfrm>
            <a:off x="593725" y="1024890"/>
            <a:ext cx="27432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0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 cap="none" spc="0" baseline="0">
          <a:solidFill>
            <a:schemeClr val="bg1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6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300"/>
        </a:spcAft>
        <a:buSzPct val="100000"/>
        <a:buFont typeface="Myriad Pro" pitchFamily="34" charset="0"/>
        <a:buChar char="–"/>
        <a:defRPr sz="22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300"/>
        </a:spcAft>
        <a:buFont typeface="Myriad Pro" pitchFamily="34" charset="0"/>
        <a:buChar char="›"/>
        <a:defRPr sz="18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300"/>
        </a:spcAft>
        <a:buFont typeface="Arial" panose="020B0604020202020204" pitchFamily="34" charset="0"/>
        <a:buChar char="»"/>
        <a:defRPr sz="1800" kern="1200" spc="0" baseline="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Project Background</a:t>
            </a:r>
            <a:endParaRPr lang="en-US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96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60" r:id="rId2"/>
    <p:sldLayoutId id="2147483801" r:id="rId3"/>
    <p:sldLayoutId id="2147483761" r:id="rId4"/>
    <p:sldLayoutId id="2147483764" r:id="rId5"/>
    <p:sldLayoutId id="2147483797" r:id="rId6"/>
    <p:sldLayoutId id="2147483763" r:id="rId7"/>
    <p:sldLayoutId id="2147483792" r:id="rId8"/>
    <p:sldLayoutId id="2147483815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Challenge</a:t>
            </a:r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867706A-1909-88AF-E149-7614AD7F5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813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5" r:id="rId4"/>
    <p:sldLayoutId id="2147483798" r:id="rId5"/>
    <p:sldLayoutId id="2147483784" r:id="rId6"/>
    <p:sldLayoutId id="2147483793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Methods and Approach</a:t>
            </a:r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BDB616-F4CF-0100-729A-223A45695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345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3" r:id="rId2"/>
    <p:sldLayoutId id="2147483774" r:id="rId3"/>
    <p:sldLayoutId id="2147483775" r:id="rId4"/>
    <p:sldLayoutId id="2147483786" r:id="rId5"/>
    <p:sldLayoutId id="2147483799" r:id="rId6"/>
    <p:sldLayoutId id="2147483777" r:id="rId7"/>
    <p:sldLayoutId id="2147483794" r:id="rId8"/>
    <p:sldLayoutId id="2147483813" r:id="rId9"/>
    <p:sldLayoutId id="2147483814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78992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/>
              <a:t>Click to edit heading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AC4B0E-9992-D6CB-C0DA-7EA0FE7CBA58}"/>
              </a:ext>
            </a:extLst>
          </p:cNvPr>
          <p:cNvSpPr txBox="1"/>
          <p:nvPr userDrawn="1"/>
        </p:nvSpPr>
        <p:spPr>
          <a:xfrm>
            <a:off x="594360" y="502920"/>
            <a:ext cx="5943600" cy="276999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r>
              <a:rPr lang="en-US" cap="all" spc="300">
                <a:solidFill>
                  <a:schemeClr val="tx1"/>
                </a:solidFill>
                <a:latin typeface="+mj-lt"/>
                <a:ea typeface="+mn-lt"/>
                <a:cs typeface="Segoe UI Light"/>
              </a:rPr>
              <a:t>Conclusion</a:t>
            </a:r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926ABAC-8BDB-1147-150B-60A8F0669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2057400"/>
            <a:ext cx="10972799" cy="36576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first-level 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499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67" r:id="rId2"/>
    <p:sldLayoutId id="2147483768" r:id="rId3"/>
    <p:sldLayoutId id="2147483771" r:id="rId4"/>
    <p:sldLayoutId id="2147483787" r:id="rId5"/>
    <p:sldLayoutId id="2147483800" r:id="rId6"/>
    <p:sldLayoutId id="2147483770" r:id="rId7"/>
    <p:sldLayoutId id="2147483795" r:id="rId8"/>
    <p:sldLayoutId id="2147483788" r:id="rId9"/>
    <p:sldLayoutId id="2147483796" r:id="rId10"/>
    <p:sldLayoutId id="2147483805" r:id="rId11"/>
    <p:sldLayoutId id="214748380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6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1pPr>
      <a:lvl2pPr marL="742950" indent="-285750" algn="l" defTabSz="914400" rtl="0" eaLnBrk="1" latinLnBrk="0" hangingPunct="1">
        <a:spcBef>
          <a:spcPts val="300"/>
        </a:spcBef>
        <a:spcAft>
          <a:spcPts val="1200"/>
        </a:spcAft>
        <a:buSzPct val="100000"/>
        <a:buFont typeface="Myriad Pro" pitchFamily="34" charset="0"/>
        <a:buChar char="–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•"/>
        <a:defRPr sz="2200" b="0" kern="1200" spc="0" baseline="0">
          <a:solidFill>
            <a:srgbClr val="5A5A5A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spcBef>
          <a:spcPts val="300"/>
        </a:spcBef>
        <a:spcAft>
          <a:spcPts val="1200"/>
        </a:spcAft>
        <a:buFont typeface="Myriad Pro" pitchFamily="34" charset="0"/>
        <a:buChar char="›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spcBef>
          <a:spcPts val="300"/>
        </a:spcBef>
        <a:spcAft>
          <a:spcPts val="1200"/>
        </a:spcAft>
        <a:buFont typeface="Arial" panose="020B0604020202020204" pitchFamily="34" charset="0"/>
        <a:buChar char="»"/>
        <a:defRPr sz="1800" b="0" kern="1200" spc="0" baseline="0">
          <a:solidFill>
            <a:srgbClr val="1C1C1C"/>
          </a:solidFill>
          <a:latin typeface="+mj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270823F-8C11-EB1B-0512-15A7428D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Modeling Porewater Cleanup Time During Multicomponent Nonaqueous Phase Liquid Dissolution Using a Desorption Approximation</a:t>
            </a:r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76BCDB5-081C-DE28-1CC5-E74D3868F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25" y="5303520"/>
            <a:ext cx="5486400" cy="914400"/>
          </a:xfrm>
        </p:spPr>
        <p:txBody>
          <a:bodyPr/>
          <a:lstStyle/>
          <a:p>
            <a:r>
              <a:rPr lang="en-US" dirty="0"/>
              <a:t>Presented by: Mike Gefell, PG, CPG, Anchor QEA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Collaborators: Ali Meyal, PhD and </a:t>
            </a:r>
            <a:r>
              <a:rPr lang="en-US" sz="1400" dirty="0" err="1"/>
              <a:t>Deviyani</a:t>
            </a:r>
            <a:r>
              <a:rPr lang="en-US" sz="1400" dirty="0"/>
              <a:t> Gurung, PhD, Anchor QEA</a:t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4580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578B1C-C37B-3F02-F95D-12E908E7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95024" cy="685800"/>
          </a:xfrm>
        </p:spPr>
        <p:txBody>
          <a:bodyPr/>
          <a:lstStyle/>
          <a:p>
            <a:r>
              <a:rPr lang="en-US" sz="3600"/>
              <a:t>Dissolved Concentrations Versus Time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69B0BF-1E63-8D6A-62E1-5E15631661E4}"/>
              </a:ext>
            </a:extLst>
          </p:cNvPr>
          <p:cNvGrpSpPr/>
          <p:nvPr/>
        </p:nvGrpSpPr>
        <p:grpSpPr>
          <a:xfrm>
            <a:off x="1349184" y="1764789"/>
            <a:ext cx="8800113" cy="4511691"/>
            <a:chOff x="1398511" y="1274053"/>
            <a:chExt cx="9529341" cy="488555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408250-BFAC-DD1B-E983-B5ED0A6E8929}"/>
                </a:ext>
              </a:extLst>
            </p:cNvPr>
            <p:cNvGrpSpPr/>
            <p:nvPr/>
          </p:nvGrpSpPr>
          <p:grpSpPr>
            <a:xfrm>
              <a:off x="5281189" y="1681049"/>
              <a:ext cx="1803855" cy="2427761"/>
              <a:chOff x="3663737" y="2982540"/>
              <a:chExt cx="1803855" cy="2427761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706DD31-7085-2784-6CF7-C3E63D1CC4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63737" y="2982540"/>
                <a:ext cx="1794431" cy="2427761"/>
                <a:chOff x="6063270" y="2104961"/>
                <a:chExt cx="1564913" cy="2117235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996BC269-77C1-6D88-41EE-7DCE5CE016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62647" t="26991" r="21795" b="35588"/>
                <a:stretch/>
              </p:blipFill>
              <p:spPr>
                <a:xfrm>
                  <a:off x="6063270" y="2104961"/>
                  <a:ext cx="1564913" cy="2117235"/>
                </a:xfrm>
                <a:prstGeom prst="rect">
                  <a:avLst/>
                </a:prstGeom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55A9AA9-5CD0-F1C3-574A-A10443D0DA14}"/>
                    </a:ext>
                  </a:extLst>
                </p:cNvPr>
                <p:cNvSpPr/>
                <p:nvPr/>
              </p:nvSpPr>
              <p:spPr>
                <a:xfrm>
                  <a:off x="6745357" y="2829339"/>
                  <a:ext cx="424069" cy="887896"/>
                </a:xfrm>
                <a:prstGeom prst="rect">
                  <a:avLst/>
                </a:prstGeom>
                <a:solidFill>
                  <a:schemeClr val="accent3">
                    <a:lumMod val="50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6726B453-A67B-B913-90EA-EC49B1A57C31}"/>
                    </a:ext>
                  </a:extLst>
                </p:cNvPr>
                <p:cNvSpPr/>
                <p:nvPr/>
              </p:nvSpPr>
              <p:spPr>
                <a:xfrm>
                  <a:off x="6654960" y="2838102"/>
                  <a:ext cx="36576" cy="839947"/>
                </a:xfrm>
                <a:prstGeom prst="rect">
                  <a:avLst/>
                </a:prstGeom>
                <a:pattFill prst="dkHorz">
                  <a:fgClr>
                    <a:srgbClr val="0000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B886A2D-88EB-97B3-806F-3C5C5F31AA8B}"/>
                    </a:ext>
                  </a:extLst>
                </p:cNvPr>
                <p:cNvSpPr/>
                <p:nvPr/>
              </p:nvSpPr>
              <p:spPr>
                <a:xfrm>
                  <a:off x="7087809" y="2847359"/>
                  <a:ext cx="36576" cy="839947"/>
                </a:xfrm>
                <a:prstGeom prst="rect">
                  <a:avLst/>
                </a:prstGeom>
                <a:pattFill prst="dkHorz">
                  <a:fgClr>
                    <a:srgbClr val="0000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5C3E04B8-5D83-25CE-9B78-A31EA4447DE2}"/>
                    </a:ext>
                  </a:extLst>
                </p:cNvPr>
                <p:cNvSpPr/>
                <p:nvPr/>
              </p:nvSpPr>
              <p:spPr>
                <a:xfrm>
                  <a:off x="7103938" y="2233860"/>
                  <a:ext cx="424069" cy="211357"/>
                </a:xfrm>
                <a:prstGeom prst="rect">
                  <a:avLst/>
                </a:prstGeom>
                <a:solidFill>
                  <a:schemeClr val="accent3">
                    <a:lumMod val="50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A69BB12-DD90-B236-5C04-3AAA6866A208}"/>
                    </a:ext>
                  </a:extLst>
                </p:cNvPr>
                <p:cNvSpPr/>
                <p:nvPr/>
              </p:nvSpPr>
              <p:spPr>
                <a:xfrm>
                  <a:off x="6303762" y="2233859"/>
                  <a:ext cx="424069" cy="211357"/>
                </a:xfrm>
                <a:prstGeom prst="rect">
                  <a:avLst/>
                </a:prstGeom>
                <a:solidFill>
                  <a:schemeClr val="accent3">
                    <a:lumMod val="50000"/>
                    <a:alpha val="3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9FF3C77A-4E7B-E6F6-E3CB-3062A45056AE}"/>
                  </a:ext>
                </a:extLst>
              </p:cNvPr>
              <p:cNvCxnSpPr/>
              <p:nvPr/>
            </p:nvCxnSpPr>
            <p:spPr>
              <a:xfrm flipH="1">
                <a:off x="3939501" y="4305354"/>
                <a:ext cx="1528091" cy="0"/>
              </a:xfrm>
              <a:prstGeom prst="straightConnector1">
                <a:avLst/>
              </a:prstGeom>
              <a:ln w="28575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556E95-2DEB-8855-4626-C4C503F011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906" t="15071" r="52848" b="7733"/>
            <a:stretch/>
          </p:blipFill>
          <p:spPr>
            <a:xfrm>
              <a:off x="7637802" y="1576671"/>
              <a:ext cx="3290050" cy="45721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68C032-F858-53D7-EB10-2BA4A3445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528" t="15071" r="20127" b="7733"/>
            <a:stretch/>
          </p:blipFill>
          <p:spPr>
            <a:xfrm>
              <a:off x="1398511" y="1567141"/>
              <a:ext cx="3420856" cy="459246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0AD3B5-D19E-B6FF-5E54-CC3C7E1560F8}"/>
                </a:ext>
              </a:extLst>
            </p:cNvPr>
            <p:cNvSpPr txBox="1"/>
            <p:nvPr/>
          </p:nvSpPr>
          <p:spPr>
            <a:xfrm>
              <a:off x="8199949" y="1299990"/>
              <a:ext cx="255101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latin typeface="+mj-lt"/>
                </a:rPr>
                <a:t>In NAPL Zone </a:t>
              </a:r>
              <a:r>
                <a:rPr lang="en-US" sz="1600">
                  <a:latin typeface="+mj-lt"/>
                </a:rPr>
                <a:t>(MW 1)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943501-AA97-0D89-970E-6074A6486B63}"/>
                </a:ext>
              </a:extLst>
            </p:cNvPr>
            <p:cNvSpPr txBox="1"/>
            <p:nvPr/>
          </p:nvSpPr>
          <p:spPr>
            <a:xfrm>
              <a:off x="1740618" y="1274053"/>
              <a:ext cx="28994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latin typeface="+mj-lt"/>
                </a:rPr>
                <a:t>Downgradient </a:t>
              </a:r>
              <a:r>
                <a:rPr lang="en-US">
                  <a:latin typeface="+mj-lt"/>
                </a:rPr>
                <a:t>(MW 2)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FB2BA7-3CBA-414C-3083-E83313FCF13E}"/>
                </a:ext>
              </a:extLst>
            </p:cNvPr>
            <p:cNvSpPr txBox="1"/>
            <p:nvPr/>
          </p:nvSpPr>
          <p:spPr>
            <a:xfrm>
              <a:off x="3158040" y="1670955"/>
              <a:ext cx="741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+mj-lt"/>
                </a:rPr>
                <a:t>VOCs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09D145-9E16-76BE-395F-8B7A48DC9A79}"/>
                </a:ext>
              </a:extLst>
            </p:cNvPr>
            <p:cNvSpPr txBox="1"/>
            <p:nvPr/>
          </p:nvSpPr>
          <p:spPr>
            <a:xfrm>
              <a:off x="3182587" y="3966772"/>
              <a:ext cx="707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+mj-lt"/>
                </a:rPr>
                <a:t>PAHs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1CB26-9A39-5AD9-8903-C22FB6AF158F}"/>
                </a:ext>
              </a:extLst>
            </p:cNvPr>
            <p:cNvSpPr txBox="1"/>
            <p:nvPr/>
          </p:nvSpPr>
          <p:spPr>
            <a:xfrm>
              <a:off x="9375375" y="1661195"/>
              <a:ext cx="741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+mj-lt"/>
                </a:rPr>
                <a:t>VOCs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54DFFC-55EA-961C-A96B-BE42305100FB}"/>
                </a:ext>
              </a:extLst>
            </p:cNvPr>
            <p:cNvSpPr txBox="1"/>
            <p:nvPr/>
          </p:nvSpPr>
          <p:spPr>
            <a:xfrm>
              <a:off x="9399922" y="3957012"/>
              <a:ext cx="707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+mj-lt"/>
                </a:rPr>
                <a:t>PAHs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C1ED2A2-EEE3-E191-7761-1EF3248D4B78}"/>
                </a:ext>
              </a:extLst>
            </p:cNvPr>
            <p:cNvSpPr txBox="1"/>
            <p:nvPr/>
          </p:nvSpPr>
          <p:spPr>
            <a:xfrm>
              <a:off x="5256641" y="4418732"/>
              <a:ext cx="1794431" cy="148525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latin typeface="+mj-lt"/>
                </a:rPr>
                <a:t>Water travel time through NAPL zone</a:t>
              </a:r>
            </a:p>
            <a:p>
              <a:pPr algn="ctr"/>
              <a:r>
                <a:rPr lang="en-US" sz="2000" b="1">
                  <a:latin typeface="+mj-lt"/>
                  <a:cs typeface="Segoe UI" panose="020B0502040204020203" pitchFamily="34" charset="0"/>
                </a:rPr>
                <a:t>≤8 hours</a:t>
              </a:r>
              <a:endParaRPr lang="en-US" sz="2000">
                <a:latin typeface="+mj-lt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B7B5CB5-22BA-67DF-C996-457E84B1AE5A}"/>
                </a:ext>
              </a:extLst>
            </p:cNvPr>
            <p:cNvCxnSpPr/>
            <p:nvPr/>
          </p:nvCxnSpPr>
          <p:spPr>
            <a:xfrm>
              <a:off x="2654715" y="3933121"/>
              <a:ext cx="0" cy="18562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row: Curved Right 34">
              <a:extLst>
                <a:ext uri="{FF2B5EF4-FFF2-40B4-BE49-F238E27FC236}">
                  <a16:creationId xmlns:a16="http://schemas.microsoft.com/office/drawing/2014/main" id="{A77E9099-AF3E-E1A0-C079-21B64972DA94}"/>
                </a:ext>
              </a:extLst>
            </p:cNvPr>
            <p:cNvSpPr/>
            <p:nvPr/>
          </p:nvSpPr>
          <p:spPr>
            <a:xfrm rot="5400000">
              <a:off x="4947156" y="587031"/>
              <a:ext cx="299542" cy="1725464"/>
            </a:xfrm>
            <a:prstGeom prst="curvedRightArrow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Arrow: Curved Right 35">
              <a:extLst>
                <a:ext uri="{FF2B5EF4-FFF2-40B4-BE49-F238E27FC236}">
                  <a16:creationId xmlns:a16="http://schemas.microsoft.com/office/drawing/2014/main" id="{943BB289-8DD8-0FD0-E5C2-8011DAF9D01D}"/>
                </a:ext>
              </a:extLst>
            </p:cNvPr>
            <p:cNvSpPr/>
            <p:nvPr/>
          </p:nvSpPr>
          <p:spPr>
            <a:xfrm rot="5400000" flipV="1">
              <a:off x="7187449" y="587030"/>
              <a:ext cx="299540" cy="1725464"/>
            </a:xfrm>
            <a:prstGeom prst="curvedRightArrow">
              <a:avLst/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</a:schemeClr>
                </a:gs>
                <a:gs pos="50000">
                  <a:schemeClr val="tx1">
                    <a:shade val="67500"/>
                    <a:satMod val="11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630A858-6C89-DB50-E01B-FE96AB1A20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1454" y="6324752"/>
            <a:ext cx="5157787" cy="198438"/>
          </a:xfrm>
        </p:spPr>
        <p:txBody>
          <a:bodyPr/>
          <a:lstStyle/>
          <a:p>
            <a:r>
              <a:rPr lang="en-US" dirty="0"/>
              <a:t>Source: Eberhardt and Grathwohl 2002</a:t>
            </a:r>
          </a:p>
        </p:txBody>
      </p:sp>
    </p:spTree>
    <p:extLst>
      <p:ext uri="{BB962C8B-B14F-4D97-AF65-F5344CB8AC3E}">
        <p14:creationId xmlns:p14="http://schemas.microsoft.com/office/powerpoint/2010/main" val="352912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CAF3D-1EF1-6F12-B414-C40CA351C2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48" y="2057400"/>
            <a:ext cx="11425381" cy="3673990"/>
          </a:xfrm>
        </p:spPr>
        <p:txBody>
          <a:bodyPr/>
          <a:lstStyle/>
          <a:p>
            <a:r>
              <a:rPr lang="en-US" b="1" dirty="0"/>
              <a:t>120 pore volume exchanges</a:t>
            </a:r>
            <a:r>
              <a:rPr lang="en-US" dirty="0"/>
              <a:t> before naphthalene decreased downgradient</a:t>
            </a:r>
          </a:p>
          <a:p>
            <a:r>
              <a:rPr lang="en-US" dirty="0"/>
              <a:t>Retardation of dissolution front (Eberhardt and Grathwohl 2002)</a:t>
            </a:r>
          </a:p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EDEB2E1-B4EC-DA42-2DCD-307439C9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72800" cy="685800"/>
          </a:xfrm>
        </p:spPr>
        <p:txBody>
          <a:bodyPr/>
          <a:lstStyle/>
          <a:p>
            <a:r>
              <a:rPr lang="en-US" sz="3600"/>
              <a:t>Dissolution Front Retardation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1B1BA22-64ED-B03D-D683-AC4E2338DCEA}"/>
              </a:ext>
            </a:extLst>
          </p:cNvPr>
          <p:cNvSpPr txBox="1">
            <a:spLocks/>
          </p:cNvSpPr>
          <p:nvPr/>
        </p:nvSpPr>
        <p:spPr>
          <a:xfrm>
            <a:off x="947274" y="3712028"/>
            <a:ext cx="9785106" cy="25799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6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SzPct val="100000"/>
              <a:buFont typeface="Myriad Pro" pitchFamily="34" charset="0"/>
              <a:buChar char="–"/>
              <a:defRPr sz="22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Myriad Pro" pitchFamily="34" charset="0"/>
              <a:buChar char="›"/>
              <a:defRPr sz="18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800" kern="1200" spc="0" baseline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5A5A5A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Equation 1</a:t>
            </a:r>
            <a:r>
              <a:rPr lang="en-US" sz="24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Segoe UI Semibold" panose="020B0702040204020203" pitchFamily="34" charset="0"/>
              </a:rPr>
              <a:t>: 	</a:t>
            </a:r>
            <a:r>
              <a:rPr lang="en-US" sz="2400" i="1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1 + (</a:t>
            </a:r>
            <a:r>
              <a:rPr lang="el-GR" sz="2400" i="1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en-US" sz="2400" i="1" baseline="-25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i="1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i,o</a:t>
            </a:r>
            <a:r>
              <a:rPr lang="en-US" sz="2400" i="1" baseline="-25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 S</a:t>
            </a:r>
            <a:r>
              <a:rPr lang="en-US" sz="2400" i="1" baseline="30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/ (</a:t>
            </a:r>
            <a:r>
              <a:rPr lang="en-US" sz="2400" i="1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i,sat</a:t>
            </a:r>
            <a:r>
              <a:rPr lang="en-US" sz="2400" i="1" baseline="-25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i="1" baseline="-25000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n-US" sz="2000" i="1" dirty="0">
                <a:solidFill>
                  <a:srgbClr val="5A5A5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i="1" dirty="0">
              <a:solidFill>
                <a:srgbClr val="5A5A5A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where:</a:t>
            </a:r>
          </a:p>
          <a:p>
            <a:pPr marL="1143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l-GR" sz="2000" i="1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en-US" sz="2000" i="1" baseline="-25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		</a:t>
            </a:r>
            <a:r>
              <a:rPr lang="en-US" sz="2000" i="1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	</a:t>
            </a:r>
            <a:r>
              <a:rPr lang="en-US" sz="200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NAPL</a:t>
            </a:r>
            <a: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density</a:t>
            </a:r>
            <a:b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i="1" baseline="-25000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i,o</a:t>
            </a:r>
            <a:r>
              <a:rPr lang="en-US" sz="2000" i="1" baseline="-25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	mass fraction of compound </a:t>
            </a:r>
            <a:r>
              <a:rPr lang="en-US" sz="2000" i="1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NAPL</a:t>
            </a:r>
            <a:b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	total porosity in NAPL zone</a:t>
            </a:r>
            <a:b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i="1" baseline="30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 		</a:t>
            </a:r>
            <a: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	NAPL saturation</a:t>
            </a:r>
            <a:b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i,sat</a:t>
            </a:r>
            <a:r>
              <a:rPr lang="en-US" sz="2000" i="1" baseline="-25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	effective solubility for compound </a:t>
            </a:r>
            <a:r>
              <a:rPr lang="en-US" sz="2000" i="1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br>
              <a:rPr lang="en-US" sz="2000" i="1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i="1" baseline="-25000" err="1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i="1" baseline="-25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=	effective (water-filled) porosity in the NAPL zone [</a:t>
            </a:r>
            <a:r>
              <a:rPr lang="en-US" sz="2000" i="1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n(1-S</a:t>
            </a:r>
            <a:r>
              <a:rPr lang="en-US" sz="2000" i="1" baseline="30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2000" dirty="0">
                <a:solidFill>
                  <a:srgbClr val="5A5A5A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)]</a:t>
            </a:r>
            <a:r>
              <a:rPr lang="en-US" sz="2000" i="1" baseline="30000" dirty="0">
                <a:solidFill>
                  <a:srgbClr val="5A5A5A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2000" dirty="0">
              <a:solidFill>
                <a:srgbClr val="5A5A5A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17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056038-22DC-F89A-45A7-AFD92F799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48" y="2057400"/>
            <a:ext cx="10972165" cy="3673990"/>
          </a:xfrm>
        </p:spPr>
        <p:txBody>
          <a:bodyPr/>
          <a:lstStyle/>
          <a:p>
            <a:r>
              <a:rPr lang="en-US" sz="2400" dirty="0"/>
              <a:t>Standard retardation equation for clean-water front during desorption (standard solute-transport modeling)</a:t>
            </a:r>
          </a:p>
          <a:p>
            <a:pPr indent="0">
              <a:buNone/>
            </a:pP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Equation 2</a:t>
            </a:r>
            <a:r>
              <a:rPr lang="en-US" sz="2400" dirty="0"/>
              <a:t>:	</a:t>
            </a:r>
            <a:r>
              <a:rPr lang="en-US" sz="2400" i="1" dirty="0"/>
              <a:t>R </a:t>
            </a:r>
            <a:r>
              <a:rPr lang="en-US" sz="2400" dirty="0"/>
              <a:t>= </a:t>
            </a:r>
            <a:r>
              <a:rPr lang="en-US" sz="2400" i="1" dirty="0"/>
              <a:t>1 </a:t>
            </a:r>
            <a:r>
              <a:rPr lang="en-US" sz="2400" dirty="0"/>
              <a:t>+ (</a:t>
            </a:r>
            <a:r>
              <a:rPr lang="el-GR" sz="2400" i="1" dirty="0"/>
              <a:t>ρ</a:t>
            </a:r>
            <a:r>
              <a:rPr lang="en-US" sz="2400" i="1" baseline="-25000" dirty="0"/>
              <a:t>b</a:t>
            </a:r>
            <a:r>
              <a:rPr lang="en-US" sz="2400" dirty="0"/>
              <a:t>/</a:t>
            </a:r>
            <a:r>
              <a:rPr lang="en-US" sz="2400" i="1" dirty="0"/>
              <a:t>n</a:t>
            </a:r>
            <a:r>
              <a:rPr lang="en-US" sz="2400" dirty="0"/>
              <a:t>)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d</a:t>
            </a:r>
            <a:endParaRPr lang="en-US" sz="2400" i="1" baseline="-25000" dirty="0"/>
          </a:p>
          <a:p>
            <a:pPr indent="0">
              <a:buNone/>
              <a:tabLst>
                <a:tab pos="1262063" algn="l"/>
                <a:tab pos="2232025" algn="l"/>
              </a:tabLst>
            </a:pPr>
            <a:r>
              <a:rPr lang="en-US" sz="2400" dirty="0"/>
              <a:t>where:		</a:t>
            </a:r>
            <a:br>
              <a:rPr lang="en-US" sz="2400" dirty="0"/>
            </a:br>
            <a:r>
              <a:rPr lang="el-GR" sz="2400" i="1" dirty="0"/>
              <a:t>ρ</a:t>
            </a:r>
            <a:r>
              <a:rPr lang="en-US" sz="2400" i="1" baseline="-25000" dirty="0"/>
              <a:t>b</a:t>
            </a:r>
            <a:r>
              <a:rPr lang="en-US" sz="2400" dirty="0"/>
              <a:t>	=	bulk density</a:t>
            </a:r>
            <a:br>
              <a:rPr lang="en-US" sz="2400" dirty="0"/>
            </a:br>
            <a:r>
              <a:rPr lang="en-US" sz="2400" i="1" dirty="0"/>
              <a:t>n</a:t>
            </a:r>
            <a:r>
              <a:rPr lang="en-US" sz="2400" dirty="0"/>
              <a:t>	=	total porosity</a:t>
            </a:r>
            <a:br>
              <a:rPr lang="en-US" sz="2400" dirty="0"/>
            </a:br>
            <a:r>
              <a:rPr lang="en-US" sz="2400" i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</a:t>
            </a:r>
            <a:r>
              <a:rPr lang="en-US" sz="2400" i="1" baseline="-25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  <a:r>
              <a:rPr lang="en-US" sz="2400" dirty="0"/>
              <a:t>	=	distribution coefficient</a:t>
            </a:r>
          </a:p>
          <a:p>
            <a:r>
              <a:rPr lang="en-US" sz="2400" dirty="0"/>
              <a:t>Equating (1) and (2)</a:t>
            </a:r>
          </a:p>
          <a:p>
            <a:pPr indent="0">
              <a:buNone/>
            </a:pPr>
            <a:r>
              <a:rPr lang="en-US" sz="24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Equation 3</a:t>
            </a:r>
            <a:r>
              <a:rPr lang="en-US" sz="2400" dirty="0"/>
              <a:t>:	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d</a:t>
            </a:r>
            <a:r>
              <a:rPr lang="en-US" sz="2400" i="1" dirty="0"/>
              <a:t> </a:t>
            </a:r>
            <a:r>
              <a:rPr lang="en-US" sz="2400" dirty="0"/>
              <a:t>= (</a:t>
            </a:r>
            <a:r>
              <a:rPr lang="el-GR" sz="2400" i="1" dirty="0"/>
              <a:t>ρ</a:t>
            </a:r>
            <a:r>
              <a:rPr lang="en-US" sz="2400" i="1" baseline="-25000" dirty="0"/>
              <a:t>0</a:t>
            </a:r>
            <a:r>
              <a:rPr lang="en-US" sz="2400" i="1" dirty="0"/>
              <a:t>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i</a:t>
            </a:r>
            <a:r>
              <a:rPr lang="en-US" sz="2400" baseline="-25000" dirty="0" err="1"/>
              <a:t>,</a:t>
            </a:r>
            <a:r>
              <a:rPr lang="en-US" sz="2400" i="1" baseline="-25000" dirty="0" err="1"/>
              <a:t>o</a:t>
            </a:r>
            <a:r>
              <a:rPr lang="en-US" sz="2400" i="1" baseline="-25000" dirty="0"/>
              <a:t> </a:t>
            </a:r>
            <a:r>
              <a:rPr lang="en-US" sz="2400" i="1" dirty="0" err="1"/>
              <a:t>n</a:t>
            </a:r>
            <a:r>
              <a:rPr lang="en-US" sz="2400" i="1" baseline="30000" dirty="0" err="1"/>
              <a:t>2</a:t>
            </a:r>
            <a:r>
              <a:rPr lang="en-US" sz="2400" i="1" dirty="0"/>
              <a:t> </a:t>
            </a:r>
            <a:r>
              <a:rPr lang="en-US" sz="2400" i="1" dirty="0" err="1"/>
              <a:t>S</a:t>
            </a:r>
            <a:r>
              <a:rPr lang="en-US" sz="2400" i="1" baseline="30000" dirty="0" err="1"/>
              <a:t>0</a:t>
            </a:r>
            <a:r>
              <a:rPr lang="en-US" sz="2400" dirty="0"/>
              <a:t>) / (</a:t>
            </a:r>
            <a:r>
              <a:rPr lang="el-GR" sz="2400" i="1" dirty="0"/>
              <a:t>ρ</a:t>
            </a:r>
            <a:r>
              <a:rPr lang="en-US" sz="2400" i="1" baseline="-25000" dirty="0"/>
              <a:t>b</a:t>
            </a:r>
            <a:r>
              <a:rPr lang="en-US" sz="2400" i="1" dirty="0"/>
              <a:t> </a:t>
            </a:r>
            <a:r>
              <a:rPr lang="en-US" sz="2400" i="1" dirty="0" err="1"/>
              <a:t>C</a:t>
            </a:r>
            <a:r>
              <a:rPr lang="en-US" sz="2400" i="1" baseline="-25000" dirty="0" err="1"/>
              <a:t>i,sat</a:t>
            </a:r>
            <a:r>
              <a:rPr lang="en-US" sz="2400" i="1" baseline="-25000" dirty="0"/>
              <a:t> </a:t>
            </a:r>
            <a:r>
              <a:rPr lang="en-US" sz="2400" i="1" dirty="0" err="1"/>
              <a:t>n</a:t>
            </a:r>
            <a:r>
              <a:rPr lang="en-US" sz="2400" i="1" baseline="-25000" dirty="0" err="1"/>
              <a:t>c</a:t>
            </a:r>
            <a:r>
              <a:rPr lang="en-US" sz="2400" dirty="0"/>
              <a:t>)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FA109B-FDA6-D1EE-FB1D-4C4C8A977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72800" cy="685800"/>
          </a:xfrm>
        </p:spPr>
        <p:txBody>
          <a:bodyPr/>
          <a:lstStyle/>
          <a:p>
            <a:r>
              <a:rPr lang="en-US" sz="3600"/>
              <a:t>Innovative Solution (Original, Published)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3C2A97FB-CDA1-0695-9B65-23D01571D4D4}"/>
              </a:ext>
            </a:extLst>
          </p:cNvPr>
          <p:cNvSpPr txBox="1">
            <a:spLocks/>
          </p:cNvSpPr>
          <p:nvPr/>
        </p:nvSpPr>
        <p:spPr>
          <a:xfrm>
            <a:off x="512164" y="6335637"/>
            <a:ext cx="3837632" cy="522363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Source: Gefell and Gurung </a:t>
            </a:r>
            <a:r>
              <a:rPr lang="en-US" sz="1500" dirty="0" err="1"/>
              <a:t>2023a</a:t>
            </a:r>
            <a:r>
              <a:rPr lang="en-US" sz="1500" dirty="0"/>
              <a:t>, </a:t>
            </a:r>
            <a:r>
              <a:rPr lang="en-US" sz="1500" dirty="0" err="1"/>
              <a:t>2023b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26210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578B1C-C37B-3F02-F95D-12E908E7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Numerical Model Setup</a:t>
            </a:r>
            <a:br>
              <a:rPr lang="en-US" dirty="0"/>
            </a:b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EF6C7F1-B307-9B3C-8457-BDCB684EA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6804902" cy="3657600"/>
          </a:xfrm>
        </p:spPr>
        <p:txBody>
          <a:bodyPr/>
          <a:lstStyle/>
          <a:p>
            <a:r>
              <a:rPr lang="en-US" sz="2200" dirty="0" err="1"/>
              <a:t>1D</a:t>
            </a:r>
            <a:r>
              <a:rPr lang="en-US" sz="2200" dirty="0"/>
              <a:t> </a:t>
            </a:r>
            <a:r>
              <a:rPr lang="en-US" sz="2200" dirty="0" err="1"/>
              <a:t>MT3D</a:t>
            </a:r>
            <a:r>
              <a:rPr lang="en-US" sz="2200" dirty="0"/>
              <a:t> model through </a:t>
            </a:r>
            <a:r>
              <a:rPr lang="en-US" sz="2200" dirty="0" err="1"/>
              <a:t>NAPL</a:t>
            </a:r>
            <a:r>
              <a:rPr lang="en-US" sz="2200" dirty="0"/>
              <a:t> zone (1 m long) – 100 cells parallel to flow</a:t>
            </a:r>
          </a:p>
          <a:p>
            <a:r>
              <a:rPr lang="en-US" sz="2200" dirty="0"/>
              <a:t>Initial dissolved concentration in </a:t>
            </a:r>
            <a:r>
              <a:rPr lang="en-US" sz="2200" dirty="0" err="1"/>
              <a:t>NAPL</a:t>
            </a:r>
            <a:r>
              <a:rPr lang="en-US" sz="2200" dirty="0"/>
              <a:t> zone = </a:t>
            </a:r>
            <a:r>
              <a:rPr lang="en-US" sz="2200" i="1" dirty="0" err="1"/>
              <a:t>C</a:t>
            </a:r>
            <a:r>
              <a:rPr lang="en-US" sz="2200" i="1" baseline="-25000" dirty="0" err="1"/>
              <a:t>i,sat</a:t>
            </a:r>
            <a:endParaRPr lang="en-US" sz="2200" i="1" baseline="-25000" dirty="0"/>
          </a:p>
          <a:p>
            <a:r>
              <a:rPr lang="en-US" sz="2200" i="1" dirty="0" err="1"/>
              <a:t>K</a:t>
            </a:r>
            <a:r>
              <a:rPr lang="en-US" sz="2200" i="1" baseline="-25000" dirty="0" err="1"/>
              <a:t>d</a:t>
            </a:r>
            <a:r>
              <a:rPr lang="en-US" sz="2200" dirty="0"/>
              <a:t> value used in </a:t>
            </a:r>
            <a:r>
              <a:rPr lang="en-US" sz="2200" dirty="0" err="1"/>
              <a:t>NAPL</a:t>
            </a:r>
            <a:r>
              <a:rPr lang="en-US" sz="2200" dirty="0"/>
              <a:t> zone, zero elsewhere (equilibrium partitioning)</a:t>
            </a:r>
          </a:p>
          <a:p>
            <a:r>
              <a:rPr lang="en-US" sz="2200" dirty="0"/>
              <a:t>Initial sorbed concentration calculated by model</a:t>
            </a:r>
          </a:p>
          <a:p>
            <a:r>
              <a:rPr lang="en-US" sz="2200" dirty="0"/>
              <a:t>Other parameters from Eberhardt and Grathwohl (2002)</a:t>
            </a:r>
          </a:p>
          <a:p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B0B97E-BBA4-824B-2450-47A4420A85CD}"/>
              </a:ext>
            </a:extLst>
          </p:cNvPr>
          <p:cNvGrpSpPr>
            <a:grpSpLocks noChangeAspect="1"/>
          </p:cNvGrpSpPr>
          <p:nvPr/>
        </p:nvGrpSpPr>
        <p:grpSpPr>
          <a:xfrm>
            <a:off x="7260843" y="2057400"/>
            <a:ext cx="4245429" cy="4069216"/>
            <a:chOff x="6592634" y="1066777"/>
            <a:chExt cx="4816942" cy="461700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706DD31-7085-2784-6CF7-C3E63D1CC4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819433" y="1066777"/>
              <a:ext cx="3590143" cy="4617008"/>
              <a:chOff x="6063270" y="2104961"/>
              <a:chExt cx="1564913" cy="211723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96BC269-77C1-6D88-41EE-7DCE5CE016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2647" t="26991" r="21795" b="35588"/>
              <a:stretch/>
            </p:blipFill>
            <p:spPr>
              <a:xfrm>
                <a:off x="6063270" y="2104961"/>
                <a:ext cx="1564913" cy="2117235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55A9AA9-5CD0-F1C3-574A-A10443D0DA14}"/>
                  </a:ext>
                </a:extLst>
              </p:cNvPr>
              <p:cNvSpPr/>
              <p:nvPr/>
            </p:nvSpPr>
            <p:spPr>
              <a:xfrm>
                <a:off x="6745357" y="2829339"/>
                <a:ext cx="424069" cy="887896"/>
              </a:xfrm>
              <a:prstGeom prst="rect">
                <a:avLst/>
              </a:prstGeom>
              <a:solidFill>
                <a:schemeClr val="accent3">
                  <a:lumMod val="5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26B453-A67B-B913-90EA-EC49B1A57C31}"/>
                  </a:ext>
                </a:extLst>
              </p:cNvPr>
              <p:cNvSpPr/>
              <p:nvPr/>
            </p:nvSpPr>
            <p:spPr>
              <a:xfrm>
                <a:off x="6654960" y="2838102"/>
                <a:ext cx="36576" cy="839947"/>
              </a:xfrm>
              <a:prstGeom prst="rect">
                <a:avLst/>
              </a:prstGeom>
              <a:pattFill prst="dkHorz">
                <a:fgClr>
                  <a:srgbClr val="00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886A2D-88EB-97B3-806F-3C5C5F31AA8B}"/>
                  </a:ext>
                </a:extLst>
              </p:cNvPr>
              <p:cNvSpPr/>
              <p:nvPr/>
            </p:nvSpPr>
            <p:spPr>
              <a:xfrm>
                <a:off x="7087809" y="2847359"/>
                <a:ext cx="36576" cy="839947"/>
              </a:xfrm>
              <a:prstGeom prst="rect">
                <a:avLst/>
              </a:prstGeom>
              <a:pattFill prst="dkHorz">
                <a:fgClr>
                  <a:srgbClr val="000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3E04B8-5D83-25CE-9B78-A31EA4447DE2}"/>
                  </a:ext>
                </a:extLst>
              </p:cNvPr>
              <p:cNvSpPr/>
              <p:nvPr/>
            </p:nvSpPr>
            <p:spPr>
              <a:xfrm>
                <a:off x="7103938" y="2233860"/>
                <a:ext cx="424069" cy="211357"/>
              </a:xfrm>
              <a:prstGeom prst="rect">
                <a:avLst/>
              </a:prstGeom>
              <a:solidFill>
                <a:schemeClr val="accent3">
                  <a:lumMod val="5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69BB12-DD90-B236-5C04-3AAA6866A208}"/>
                  </a:ext>
                </a:extLst>
              </p:cNvPr>
              <p:cNvSpPr/>
              <p:nvPr/>
            </p:nvSpPr>
            <p:spPr>
              <a:xfrm>
                <a:off x="6303762" y="2233859"/>
                <a:ext cx="424069" cy="211357"/>
              </a:xfrm>
              <a:prstGeom prst="rect">
                <a:avLst/>
              </a:prstGeom>
              <a:solidFill>
                <a:schemeClr val="accent3">
                  <a:lumMod val="50000"/>
                  <a:alpha val="3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2FE3D1-0D80-C88B-BFA8-925F82DA572E}"/>
                </a:ext>
              </a:extLst>
            </p:cNvPr>
            <p:cNvSpPr/>
            <p:nvPr/>
          </p:nvSpPr>
          <p:spPr>
            <a:xfrm>
              <a:off x="8899868" y="3539053"/>
              <a:ext cx="1836198" cy="85916"/>
            </a:xfrm>
            <a:prstGeom prst="rect">
              <a:avLst/>
            </a:prstGeom>
            <a:pattFill prst="dkVert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 w="381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C7DD98F-85A0-BE67-F84E-F232E6C2DF97}"/>
                </a:ext>
              </a:extLst>
            </p:cNvPr>
            <p:cNvCxnSpPr/>
            <p:nvPr/>
          </p:nvCxnSpPr>
          <p:spPr>
            <a:xfrm flipH="1">
              <a:off x="8452191" y="3575437"/>
              <a:ext cx="326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1E1E133-8BC6-59E5-817E-6DCC676A078E}"/>
                </a:ext>
              </a:extLst>
            </p:cNvPr>
            <p:cNvCxnSpPr/>
            <p:nvPr/>
          </p:nvCxnSpPr>
          <p:spPr>
            <a:xfrm flipH="1">
              <a:off x="10853477" y="3577330"/>
              <a:ext cx="326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1E2D25-BABA-AA4C-16D8-2B0D8D08EAA3}"/>
                </a:ext>
              </a:extLst>
            </p:cNvPr>
            <p:cNvSpPr/>
            <p:nvPr/>
          </p:nvSpPr>
          <p:spPr>
            <a:xfrm>
              <a:off x="9384242" y="3538391"/>
              <a:ext cx="972877" cy="85916"/>
            </a:xfrm>
            <a:prstGeom prst="rect">
              <a:avLst/>
            </a:prstGeom>
            <a:pattFill prst="pct90">
              <a:fgClr>
                <a:srgbClr val="C00000"/>
              </a:fgClr>
              <a:bgClr>
                <a:schemeClr val="bg1"/>
              </a:bgClr>
            </a:pattFill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45">
              <a:extLst>
                <a:ext uri="{FF2B5EF4-FFF2-40B4-BE49-F238E27FC236}">
                  <a16:creationId xmlns:a16="http://schemas.microsoft.com/office/drawing/2014/main" id="{9ED758C3-91CC-9529-A328-3FB29CE22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2634" y="2652793"/>
              <a:ext cx="1270341" cy="50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C00000"/>
                  </a:solidFill>
                  <a:latin typeface="+mj-lt"/>
                </a:rPr>
                <a:t>Model Domain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22E2712-A9E2-655C-FDD6-2FCD1EE96D5C}"/>
                </a:ext>
              </a:extLst>
            </p:cNvPr>
            <p:cNvCxnSpPr>
              <a:cxnSpLocks/>
            </p:cNvCxnSpPr>
            <p:nvPr/>
          </p:nvCxnSpPr>
          <p:spPr>
            <a:xfrm>
              <a:off x="7637758" y="2970454"/>
              <a:ext cx="1452016" cy="610895"/>
            </a:xfrm>
            <a:prstGeom prst="line">
              <a:avLst/>
            </a:prstGeom>
            <a:ln w="19050">
              <a:solidFill>
                <a:srgbClr val="C0000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358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11ADFE-1D03-7A72-BED6-4D29AA46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95024" cy="685800"/>
          </a:xfrm>
        </p:spPr>
        <p:txBody>
          <a:bodyPr/>
          <a:lstStyle/>
          <a:p>
            <a:r>
              <a:rPr lang="en-US" sz="3600"/>
              <a:t>Model Verification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FCD37A-6980-7D00-AFAF-DB7B1DED452B}"/>
              </a:ext>
            </a:extLst>
          </p:cNvPr>
          <p:cNvGrpSpPr/>
          <p:nvPr/>
        </p:nvGrpSpPr>
        <p:grpSpPr>
          <a:xfrm>
            <a:off x="1938091" y="1686173"/>
            <a:ext cx="7847748" cy="4784237"/>
            <a:chOff x="2743199" y="270748"/>
            <a:chExt cx="9058276" cy="5855732"/>
          </a:xfrm>
        </p:grpSpPr>
        <p:pic>
          <p:nvPicPr>
            <p:cNvPr id="5" name="Picture 4" descr="Chart&#10;&#10;Description automatically generated">
              <a:extLst>
                <a:ext uri="{FF2B5EF4-FFF2-40B4-BE49-F238E27FC236}">
                  <a16:creationId xmlns:a16="http://schemas.microsoft.com/office/drawing/2014/main" id="{80E9F49F-204F-8ED4-EF81-672C0B139A77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3383280"/>
              <a:ext cx="4455256" cy="2743200"/>
            </a:xfrm>
            <a:prstGeom prst="rect">
              <a:avLst/>
            </a:prstGeom>
          </p:spPr>
        </p:pic>
        <p:pic>
          <p:nvPicPr>
            <p:cNvPr id="7" name="Picture 6" descr="Chart&#10;&#10;Description automatically generated">
              <a:extLst>
                <a:ext uri="{FF2B5EF4-FFF2-40B4-BE49-F238E27FC236}">
                  <a16:creationId xmlns:a16="http://schemas.microsoft.com/office/drawing/2014/main" id="{8994198A-D4DF-DC4C-2F95-DF409EDF0637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199" y="3392272"/>
              <a:ext cx="4455256" cy="2734208"/>
            </a:xfrm>
            <a:prstGeom prst="rect">
              <a:avLst/>
            </a:prstGeom>
          </p:spPr>
        </p:pic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F6B99394-3418-3588-6239-57967AA86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46" r="1451"/>
            <a:stretch/>
          </p:blipFill>
          <p:spPr>
            <a:xfrm>
              <a:off x="7315200" y="548640"/>
              <a:ext cx="4379976" cy="2743200"/>
            </a:xfrm>
            <a:prstGeom prst="rect">
              <a:avLst/>
            </a:prstGeom>
          </p:spPr>
        </p:pic>
        <p:pic>
          <p:nvPicPr>
            <p:cNvPr id="11" name="Picture 10" descr="Chart&#10;&#10;Description automatically generated">
              <a:extLst>
                <a:ext uri="{FF2B5EF4-FFF2-40B4-BE49-F238E27FC236}">
                  <a16:creationId xmlns:a16="http://schemas.microsoft.com/office/drawing/2014/main" id="{1D176FB5-B3C3-EDD0-EE13-19F19DE07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499" r="1422" b="1605"/>
            <a:stretch/>
          </p:blipFill>
          <p:spPr>
            <a:xfrm>
              <a:off x="2743200" y="557632"/>
              <a:ext cx="4376525" cy="273420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B1A84B-9531-1F7B-FE83-FC0BC72D7886}"/>
                </a:ext>
              </a:extLst>
            </p:cNvPr>
            <p:cNvSpPr txBox="1"/>
            <p:nvPr/>
          </p:nvSpPr>
          <p:spPr>
            <a:xfrm>
              <a:off x="8286890" y="270748"/>
              <a:ext cx="2794457" cy="3200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>
                  <a:latin typeface="Segoe UI Semibold" panose="020B0702040204020203" pitchFamily="34" charset="0"/>
                  <a:cs typeface="Segoe UI Semibold" panose="020B0702040204020203" pitchFamily="34" charset="0"/>
                </a:defRPr>
              </a:lvl1pPr>
            </a:lstStyle>
            <a:p>
              <a:r>
                <a:rPr lang="en-US"/>
                <a:t>In NAPL Zone (MW 1)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46D9DC-191F-969D-2B51-22CDD044106A}"/>
                </a:ext>
              </a:extLst>
            </p:cNvPr>
            <p:cNvSpPr txBox="1"/>
            <p:nvPr/>
          </p:nvSpPr>
          <p:spPr>
            <a:xfrm>
              <a:off x="3652639" y="270748"/>
              <a:ext cx="3084462" cy="4251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Downgradient (MW 2)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B9FD57-0E33-9DFC-DD7D-5EE7C069E8C8}"/>
                </a:ext>
              </a:extLst>
            </p:cNvPr>
            <p:cNvSpPr txBox="1"/>
            <p:nvPr/>
          </p:nvSpPr>
          <p:spPr>
            <a:xfrm>
              <a:off x="3426526" y="2534215"/>
              <a:ext cx="792113" cy="35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C00000"/>
                  </a:solidFill>
                  <a:latin typeface="+mj-lt"/>
                </a:rPr>
                <a:t>Indene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215373-EA77-5796-C479-590BF217981E}"/>
                </a:ext>
              </a:extLst>
            </p:cNvPr>
            <p:cNvSpPr txBox="1"/>
            <p:nvPr/>
          </p:nvSpPr>
          <p:spPr>
            <a:xfrm>
              <a:off x="3426526" y="5374242"/>
              <a:ext cx="1307196" cy="35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C00000"/>
                  </a:solidFill>
                  <a:latin typeface="+mj-lt"/>
                </a:rPr>
                <a:t>Naphthalene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D3B0BF-969D-B40C-CEBC-61B8623C4F34}"/>
                </a:ext>
              </a:extLst>
            </p:cNvPr>
            <p:cNvSpPr txBox="1"/>
            <p:nvPr/>
          </p:nvSpPr>
          <p:spPr>
            <a:xfrm>
              <a:off x="8008276" y="2518653"/>
              <a:ext cx="792113" cy="35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C00000"/>
                  </a:solidFill>
                  <a:latin typeface="+mj-lt"/>
                </a:rPr>
                <a:t>Indene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DDA062-80E9-C594-F70A-E7DAFB8AF5C2}"/>
                </a:ext>
              </a:extLst>
            </p:cNvPr>
            <p:cNvSpPr txBox="1"/>
            <p:nvPr/>
          </p:nvSpPr>
          <p:spPr>
            <a:xfrm>
              <a:off x="8008276" y="5367098"/>
              <a:ext cx="1307196" cy="3542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C00000"/>
                  </a:solidFill>
                  <a:latin typeface="+mj-lt"/>
                </a:rPr>
                <a:t>Naphthalene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D263B6-7B5F-4E67-CCC1-2E390C88D7D9}"/>
                </a:ext>
              </a:extLst>
            </p:cNvPr>
            <p:cNvSpPr/>
            <p:nvPr/>
          </p:nvSpPr>
          <p:spPr>
            <a:xfrm>
              <a:off x="9814697" y="1019158"/>
              <a:ext cx="330691" cy="237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1AA2CD-9D82-BD8E-AA3A-6F2BD9434C88}"/>
                </a:ext>
              </a:extLst>
            </p:cNvPr>
            <p:cNvSpPr/>
            <p:nvPr/>
          </p:nvSpPr>
          <p:spPr>
            <a:xfrm>
              <a:off x="3189339" y="3307021"/>
              <a:ext cx="861213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438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F54B3-623E-9A3D-55C0-979B5D06C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4A95D2-2A74-17D0-902D-2CF6E60DBF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48" y="2057400"/>
            <a:ext cx="10972800" cy="367399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Modified </a:t>
            </a:r>
            <a:r>
              <a:rPr lang="en-US" dirty="0"/>
              <a:t>retardation equation for </a:t>
            </a:r>
            <a:r>
              <a:rPr lang="en-US"/>
              <a:t>clean-water front</a:t>
            </a:r>
            <a:r>
              <a:rPr lang="en-US" dirty="0"/>
              <a:t> during </a:t>
            </a:r>
            <a:r>
              <a:rPr lang="en-US"/>
              <a:t>NAPL</a:t>
            </a:r>
            <a:r>
              <a:rPr lang="en-US" dirty="0"/>
              <a:t> dissolution</a:t>
            </a:r>
          </a:p>
          <a:p>
            <a:pPr indent="0">
              <a:buNone/>
            </a:pP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Equation </a:t>
            </a:r>
            <a:r>
              <a:rPr lang="en-US" b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2’</a:t>
            </a:r>
            <a:r>
              <a:rPr lang="en-US" dirty="0"/>
              <a:t>:	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/>
              <a:t>1 </a:t>
            </a:r>
            <a:r>
              <a:rPr lang="en-US" dirty="0"/>
              <a:t>+ (</a:t>
            </a:r>
            <a:r>
              <a:rPr lang="el-GR" i="1" dirty="0"/>
              <a:t>ρ</a:t>
            </a:r>
            <a:r>
              <a:rPr lang="en-US" i="1" baseline="-25000" dirty="0"/>
              <a:t>b</a:t>
            </a:r>
            <a:r>
              <a:rPr lang="en-US" dirty="0"/>
              <a:t>/</a:t>
            </a:r>
            <a:r>
              <a:rPr lang="en-US" i="1" dirty="0" err="1">
                <a:solidFill>
                  <a:srgbClr val="C00000"/>
                </a:solidFill>
              </a:rPr>
              <a:t>n</a:t>
            </a:r>
            <a:r>
              <a:rPr lang="en-US" i="1" baseline="-25000" dirty="0" err="1">
                <a:solidFill>
                  <a:srgbClr val="C00000"/>
                </a:solidFill>
              </a:rPr>
              <a:t>c</a:t>
            </a:r>
            <a:r>
              <a:rPr lang="en-US" dirty="0"/>
              <a:t>) </a:t>
            </a:r>
            <a:r>
              <a:rPr lang="en-US" i="1" dirty="0" err="1"/>
              <a:t>K</a:t>
            </a:r>
            <a:r>
              <a:rPr lang="en-US" i="1" baseline="-25000" dirty="0" err="1"/>
              <a:t>d</a:t>
            </a:r>
            <a:endParaRPr lang="en-US" i="1" baseline="-25000" dirty="0"/>
          </a:p>
          <a:p>
            <a:pPr indent="0">
              <a:buNone/>
              <a:tabLst>
                <a:tab pos="1262063" algn="l"/>
                <a:tab pos="2232025" algn="l"/>
              </a:tabLst>
            </a:pPr>
            <a:r>
              <a:rPr lang="en-US" dirty="0"/>
              <a:t>where:		</a:t>
            </a:r>
            <a:br>
              <a:rPr lang="en-US" dirty="0"/>
            </a:br>
            <a:r>
              <a:rPr lang="el-GR" i="1" dirty="0"/>
              <a:t>ρ</a:t>
            </a:r>
            <a:r>
              <a:rPr lang="en-US" i="1" baseline="-25000" dirty="0"/>
              <a:t>b</a:t>
            </a:r>
            <a:r>
              <a:rPr lang="en-US" dirty="0"/>
              <a:t>	=	bulk density</a:t>
            </a:r>
            <a:br>
              <a:rPr lang="en-US" dirty="0"/>
            </a:br>
            <a:r>
              <a:rPr lang="en-US" i="1" dirty="0" err="1">
                <a:solidFill>
                  <a:srgbClr val="C00000"/>
                </a:solidFill>
              </a:rPr>
              <a:t>n</a:t>
            </a:r>
            <a:r>
              <a:rPr lang="en-US" i="1" baseline="-25000" dirty="0" err="1">
                <a:solidFill>
                  <a:srgbClr val="C00000"/>
                </a:solidFill>
              </a:rPr>
              <a:t>c</a:t>
            </a:r>
            <a:r>
              <a:rPr lang="en-US" dirty="0"/>
              <a:t>	=	effective (water-filled) porosity in the </a:t>
            </a:r>
            <a:r>
              <a:rPr lang="en-US"/>
              <a:t>NAPL</a:t>
            </a:r>
            <a:r>
              <a:rPr lang="en-US" dirty="0"/>
              <a:t> zone</a:t>
            </a:r>
            <a:br>
              <a:rPr lang="en-US" dirty="0"/>
            </a:br>
            <a:r>
              <a:rPr lang="en-US" i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K</a:t>
            </a:r>
            <a:r>
              <a:rPr lang="en-US" i="1" baseline="-25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  <a:r>
              <a:rPr lang="en-US" dirty="0"/>
              <a:t>	=	distribution coefficient</a:t>
            </a:r>
          </a:p>
          <a:p>
            <a:r>
              <a:rPr lang="en-US" dirty="0"/>
              <a:t>Equating (1) and (2)</a:t>
            </a:r>
          </a:p>
          <a:p>
            <a:pPr indent="0">
              <a:buNone/>
            </a:pPr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Equation </a:t>
            </a:r>
            <a:r>
              <a:rPr lang="en-US" b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3’</a:t>
            </a:r>
            <a:r>
              <a:rPr lang="en-US" dirty="0"/>
              <a:t>:	</a:t>
            </a:r>
            <a:r>
              <a:rPr lang="en-US" i="1" dirty="0" err="1"/>
              <a:t>K</a:t>
            </a:r>
            <a:r>
              <a:rPr lang="en-US" i="1" baseline="-25000" dirty="0" err="1"/>
              <a:t>d</a:t>
            </a:r>
            <a:r>
              <a:rPr lang="en-US" i="1" dirty="0"/>
              <a:t> </a:t>
            </a:r>
            <a:r>
              <a:rPr lang="en-US" dirty="0"/>
              <a:t>= (</a:t>
            </a:r>
            <a:r>
              <a:rPr lang="el-GR" i="1" dirty="0"/>
              <a:t>ρ</a:t>
            </a:r>
            <a:r>
              <a:rPr lang="en-US" i="1" baseline="-25000" dirty="0"/>
              <a:t>0</a:t>
            </a:r>
            <a:r>
              <a:rPr lang="en-US" i="1" dirty="0"/>
              <a:t> </a:t>
            </a:r>
            <a:r>
              <a:rPr lang="en-US" i="1" dirty="0" err="1"/>
              <a:t>f</a:t>
            </a:r>
            <a:r>
              <a:rPr lang="en-US" i="1" baseline="-25000" dirty="0" err="1"/>
              <a:t>i</a:t>
            </a:r>
            <a:r>
              <a:rPr lang="en-US" baseline="-25000" dirty="0" err="1"/>
              <a:t>,</a:t>
            </a:r>
            <a:r>
              <a:rPr lang="en-US" i="1" baseline="-25000" dirty="0" err="1"/>
              <a:t>o</a:t>
            </a:r>
            <a:r>
              <a:rPr lang="en-US" i="1" baseline="-25000" dirty="0"/>
              <a:t> </a:t>
            </a:r>
            <a:r>
              <a:rPr lang="en-US" i="1" dirty="0"/>
              <a:t>n </a:t>
            </a:r>
            <a:r>
              <a:rPr lang="en-US" i="1"/>
              <a:t>S</a:t>
            </a:r>
            <a:r>
              <a:rPr lang="en-US" i="1" baseline="30000"/>
              <a:t>0</a:t>
            </a:r>
            <a:r>
              <a:rPr lang="en-US" dirty="0"/>
              <a:t>) / (</a:t>
            </a:r>
            <a:r>
              <a:rPr lang="el-GR" i="1" dirty="0"/>
              <a:t>ρ</a:t>
            </a:r>
            <a:r>
              <a:rPr lang="en-US" i="1" baseline="-25000" dirty="0"/>
              <a:t>b</a:t>
            </a:r>
            <a:r>
              <a:rPr lang="en-US" i="1" dirty="0"/>
              <a:t> </a:t>
            </a:r>
            <a:r>
              <a:rPr lang="en-US" i="1" dirty="0" err="1"/>
              <a:t>C</a:t>
            </a:r>
            <a:r>
              <a:rPr lang="en-US" i="1" baseline="-25000" dirty="0" err="1"/>
              <a:t>i,sat</a:t>
            </a:r>
            <a:r>
              <a:rPr lang="en-US" i="1" baseline="-25000" dirty="0"/>
              <a:t> 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A0B84-E5B8-0128-B4B3-2006CEB5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72800" cy="685800"/>
          </a:xfrm>
        </p:spPr>
        <p:txBody>
          <a:bodyPr/>
          <a:lstStyle/>
          <a:p>
            <a:r>
              <a:rPr lang="en-US" sz="3600"/>
              <a:t>Method Refinement </a:t>
            </a:r>
          </a:p>
        </p:txBody>
      </p:sp>
    </p:spTree>
    <p:extLst>
      <p:ext uri="{BB962C8B-B14F-4D97-AF65-F5344CB8AC3E}">
        <p14:creationId xmlns:p14="http://schemas.microsoft.com/office/powerpoint/2010/main" val="1931136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D29D29-AD2C-9111-36CF-172E957D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Comparing</a:t>
            </a:r>
            <a:br>
              <a:rPr lang="en-US" sz="3600"/>
            </a:br>
            <a:r>
              <a:rPr lang="en-US" sz="3600"/>
              <a:t>Published </a:t>
            </a:r>
            <a:br>
              <a:rPr lang="en-US" sz="3600"/>
            </a:br>
            <a:r>
              <a:rPr lang="en-US" sz="3600"/>
              <a:t>and Refined</a:t>
            </a:r>
            <a:br>
              <a:rPr lang="en-US" sz="3600"/>
            </a:br>
            <a:r>
              <a:rPr lang="en-US" sz="3600"/>
              <a:t>Methods</a:t>
            </a:r>
            <a:br>
              <a:rPr lang="en-US" dirty="0"/>
            </a:b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D9CFF2-98DA-19B7-6EC5-1DBCBC33639A}"/>
              </a:ext>
            </a:extLst>
          </p:cNvPr>
          <p:cNvGrpSpPr/>
          <p:nvPr/>
        </p:nvGrpSpPr>
        <p:grpSpPr>
          <a:xfrm>
            <a:off x="3766458" y="1251857"/>
            <a:ext cx="8002832" cy="5138057"/>
            <a:chOff x="3744686" y="1251857"/>
            <a:chExt cx="8002832" cy="51380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BB0221-CA6A-CFEF-9880-60C7D1349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060" t="3196" r="1621" b="3405"/>
            <a:stretch/>
          </p:blipFill>
          <p:spPr>
            <a:xfrm>
              <a:off x="3744686" y="1251857"/>
              <a:ext cx="8002832" cy="5138057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2F350791-FF37-4DDF-A11A-10A586776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5429" y="3762102"/>
              <a:ext cx="687976" cy="0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19CF07-F9DE-5CE6-13DC-A70ED9DB3070}"/>
                </a:ext>
              </a:extLst>
            </p:cNvPr>
            <p:cNvCxnSpPr>
              <a:cxnSpLocks/>
            </p:cNvCxnSpPr>
            <p:nvPr/>
          </p:nvCxnSpPr>
          <p:spPr>
            <a:xfrm>
              <a:off x="7332618" y="3762102"/>
              <a:ext cx="666206" cy="0"/>
            </a:xfrm>
            <a:prstGeom prst="straightConnector1">
              <a:avLst/>
            </a:prstGeom>
            <a:ln w="1905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898046-891E-D7B8-3475-5187A0384072}"/>
                </a:ext>
              </a:extLst>
            </p:cNvPr>
            <p:cNvSpPr txBox="1"/>
            <p:nvPr/>
          </p:nvSpPr>
          <p:spPr>
            <a:xfrm>
              <a:off x="8782592" y="3406209"/>
              <a:ext cx="21403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Published Method</a:t>
              </a:r>
            </a:p>
            <a:p>
              <a:r>
                <a:rPr lang="en-US" sz="2000" b="1" dirty="0"/>
                <a:t>(Equation 3)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5B2A04-4CC6-1D0E-8003-3CD47345DDDE}"/>
                </a:ext>
              </a:extLst>
            </p:cNvPr>
            <p:cNvSpPr txBox="1"/>
            <p:nvPr/>
          </p:nvSpPr>
          <p:spPr>
            <a:xfrm>
              <a:off x="5444650" y="3406207"/>
              <a:ext cx="19094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Refined Method</a:t>
              </a:r>
            </a:p>
            <a:p>
              <a:r>
                <a:rPr lang="en-US" sz="2000" b="1" dirty="0"/>
                <a:t>(Equation 3’)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850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56AEA0-2AE8-2628-0365-2E7B216EAE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2478024"/>
            <a:ext cx="5266944" cy="3673475"/>
          </a:xfrm>
        </p:spPr>
        <p:txBody>
          <a:bodyPr numCol="1"/>
          <a:lstStyle/>
          <a:p>
            <a:r>
              <a:rPr lang="en-US"/>
              <a:t>NAPL</a:t>
            </a:r>
            <a:r>
              <a:rPr lang="en-US" dirty="0"/>
              <a:t> zone in sediment</a:t>
            </a:r>
            <a:r>
              <a:rPr lang="en-US"/>
              <a:t> 15 feet (4.6 meters) thick</a:t>
            </a:r>
            <a:endParaRPr lang="en-US" dirty="0"/>
          </a:p>
          <a:p>
            <a:r>
              <a:rPr lang="en-US" dirty="0"/>
              <a:t>Mean </a:t>
            </a:r>
            <a:r>
              <a:rPr lang="en-US"/>
              <a:t>NAPL</a:t>
            </a:r>
            <a:r>
              <a:rPr lang="en-US" dirty="0"/>
              <a:t> saturation 5%, density 1.05 g/</a:t>
            </a:r>
            <a:r>
              <a:rPr lang="en-US"/>
              <a:t>cm</a:t>
            </a:r>
            <a:r>
              <a:rPr lang="en-US" baseline="30000"/>
              <a:t>3</a:t>
            </a:r>
            <a:r>
              <a:rPr lang="en-US" dirty="0"/>
              <a:t>, 1% benzene by mass</a:t>
            </a:r>
          </a:p>
          <a:p>
            <a:r>
              <a:rPr lang="en-US" dirty="0"/>
              <a:t>Effective solubility 10 mg/L</a:t>
            </a:r>
          </a:p>
          <a:p>
            <a:r>
              <a:rPr lang="en-US" dirty="0"/>
              <a:t>Sediment porosity 0.5, bulk density 1.3 g/</a:t>
            </a:r>
            <a:r>
              <a:rPr lang="en-US"/>
              <a:t>cm</a:t>
            </a:r>
            <a:r>
              <a:rPr lang="en-US" baseline="30000"/>
              <a:t>3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4D29D29-AD2C-9111-36CF-172E957D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079500"/>
            <a:ext cx="11143796" cy="685800"/>
          </a:xfrm>
        </p:spPr>
        <p:txBody>
          <a:bodyPr/>
          <a:lstStyle/>
          <a:p>
            <a:r>
              <a:rPr lang="en-US" sz="3600"/>
              <a:t>Model Example: Cap Loading Concentration and Cumulative Mass for Hypothetical Site (100 Years</a:t>
            </a:r>
            <a:r>
              <a:rPr lang="en-US" dirty="0"/>
              <a:t>)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B5E5D64C-BEF2-9B1F-1042-2B9156EB3613}"/>
              </a:ext>
            </a:extLst>
          </p:cNvPr>
          <p:cNvSpPr txBox="1">
            <a:spLocks/>
          </p:cNvSpPr>
          <p:nvPr/>
        </p:nvSpPr>
        <p:spPr>
          <a:xfrm>
            <a:off x="6096000" y="2422442"/>
            <a:ext cx="5420631" cy="3657600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48" name="Content Placeholder 7">
            <a:extLst>
              <a:ext uri="{FF2B5EF4-FFF2-40B4-BE49-F238E27FC236}">
                <a16:creationId xmlns:a16="http://schemas.microsoft.com/office/drawing/2014/main" id="{D3E82A95-CA7B-E3E1-A35A-2BF471AB3B92}"/>
              </a:ext>
            </a:extLst>
          </p:cNvPr>
          <p:cNvSpPr txBox="1">
            <a:spLocks/>
          </p:cNvSpPr>
          <p:nvPr/>
        </p:nvSpPr>
        <p:spPr>
          <a:xfrm>
            <a:off x="6009374" y="2478024"/>
            <a:ext cx="5636913" cy="3673475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457200" indent="-4572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6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Three comparative simulations</a:t>
            </a:r>
          </a:p>
          <a:p>
            <a:pPr lvl="1"/>
            <a:r>
              <a:rPr lang="en-US" dirty="0"/>
              <a:t>1 cm/day seepage with aqueous-phase degradation (</a:t>
            </a:r>
            <a:r>
              <a:rPr lang="en-US"/>
              <a:t>150-day</a:t>
            </a:r>
            <a:r>
              <a:rPr lang="en-US" dirty="0"/>
              <a:t> half life)</a:t>
            </a:r>
          </a:p>
          <a:p>
            <a:pPr lvl="1"/>
            <a:r>
              <a:rPr lang="en-US" dirty="0"/>
              <a:t>1 cm/day seepage with no degradation</a:t>
            </a:r>
          </a:p>
          <a:p>
            <a:pPr lvl="1"/>
            <a:r>
              <a:rPr lang="en-US" dirty="0"/>
              <a:t>ISS (no seepage, diffusion dominated transport, no degradation in ISS zone)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62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_0">
            <a:extLst>
              <a:ext uri="{FF2B5EF4-FFF2-40B4-BE49-F238E27FC236}">
                <a16:creationId xmlns:a16="http://schemas.microsoft.com/office/drawing/2014/main" id="{B63A35A6-2D08-F328-AA0F-7F12E25F2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9555" y="1924890"/>
            <a:ext cx="6093430" cy="4562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BD93D2F-B8CF-517B-158D-2179D9D6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95025" cy="685800"/>
          </a:xfrm>
        </p:spPr>
        <p:txBody>
          <a:bodyPr/>
          <a:lstStyle/>
          <a:p>
            <a:r>
              <a:rPr lang="en-US" sz="3600"/>
              <a:t>Cap Loading Concentration vs. Time</a:t>
            </a:r>
          </a:p>
        </p:txBody>
      </p:sp>
    </p:spTree>
    <p:extLst>
      <p:ext uri="{BB962C8B-B14F-4D97-AF65-F5344CB8AC3E}">
        <p14:creationId xmlns:p14="http://schemas.microsoft.com/office/powerpoint/2010/main" val="2009699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F2E24-9094-FD77-9474-5AB0480F4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72800" cy="685800"/>
          </a:xfrm>
        </p:spPr>
        <p:txBody>
          <a:bodyPr/>
          <a:lstStyle/>
          <a:p>
            <a:r>
              <a:rPr lang="en-US" sz="3600"/>
              <a:t>Cap Loading – Total Benzene Mass in 100 Years (kg/m</a:t>
            </a:r>
            <a:r>
              <a:rPr lang="en-US" sz="3600" baseline="30000"/>
              <a:t>2</a:t>
            </a:r>
            <a:r>
              <a:rPr lang="en-US" sz="360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F33825-E01F-95EC-5039-BDC9B5BF3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548052"/>
            <a:ext cx="10972799" cy="3657600"/>
          </a:xfrm>
        </p:spPr>
        <p:txBody>
          <a:bodyPr/>
          <a:lstStyle/>
          <a:p>
            <a:r>
              <a:rPr lang="en-US"/>
              <a:t>Simulations with seepage</a:t>
            </a:r>
          </a:p>
          <a:p>
            <a:pPr lvl="1"/>
            <a:r>
              <a:rPr lang="en-US"/>
              <a:t>With no </a:t>
            </a:r>
            <a:r>
              <a:rPr lang="en-US" dirty="0"/>
              <a:t>concentration change (</a:t>
            </a:r>
            <a:r>
              <a:rPr lang="en-US"/>
              <a:t>base case</a:t>
            </a:r>
            <a:r>
              <a:rPr lang="en-US" dirty="0"/>
              <a:t>): 3.7</a:t>
            </a:r>
            <a:endParaRPr lang="en-US"/>
          </a:p>
          <a:p>
            <a:pPr lvl="1"/>
            <a:r>
              <a:rPr lang="en-US"/>
              <a:t>NAPL weathering </a:t>
            </a:r>
            <a:r>
              <a:rPr lang="en-US" dirty="0"/>
              <a:t>without degradation: 1.2 </a:t>
            </a:r>
            <a:r>
              <a:rPr lang="en-US"/>
              <a:t>(–</a:t>
            </a:r>
            <a:r>
              <a:rPr lang="en-US" dirty="0"/>
              <a:t>66%)</a:t>
            </a:r>
            <a:endParaRPr lang="en-US"/>
          </a:p>
          <a:p>
            <a:pPr lvl="1"/>
            <a:r>
              <a:rPr lang="en-US"/>
              <a:t>NAPL weathering </a:t>
            </a:r>
            <a:r>
              <a:rPr lang="en-US" dirty="0"/>
              <a:t>with degradation</a:t>
            </a:r>
            <a:r>
              <a:rPr lang="en-US"/>
              <a:t> in aqueous phase</a:t>
            </a:r>
            <a:r>
              <a:rPr lang="en-US" dirty="0"/>
              <a:t>: 0.80 </a:t>
            </a:r>
            <a:r>
              <a:rPr lang="en-US"/>
              <a:t>(–</a:t>
            </a:r>
            <a:r>
              <a:rPr lang="en-US" dirty="0"/>
              <a:t>78%)</a:t>
            </a:r>
            <a:endParaRPr lang="en-US"/>
          </a:p>
          <a:p>
            <a:r>
              <a:rPr lang="en-US" dirty="0"/>
              <a:t>ISS</a:t>
            </a:r>
            <a:r>
              <a:rPr lang="en-US"/>
              <a:t> with NAPL weathering, for comparison</a:t>
            </a:r>
            <a:r>
              <a:rPr lang="en-US" dirty="0"/>
              <a:t>: 0.054 </a:t>
            </a:r>
            <a:r>
              <a:rPr lang="en-US"/>
              <a:t>(–</a:t>
            </a:r>
            <a:r>
              <a:rPr lang="en-US" dirty="0"/>
              <a:t>99%)</a:t>
            </a:r>
          </a:p>
          <a:p>
            <a:endParaRPr lang="en-US" sz="800" i="1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0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139FB-9C88-CCED-CABD-E7A371CB61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Can we predict porewater concentration decreases due to long-term NAPL dissolution in sediment?</a:t>
            </a:r>
          </a:p>
        </p:txBody>
      </p:sp>
    </p:spTree>
    <p:extLst>
      <p:ext uri="{BB962C8B-B14F-4D97-AF65-F5344CB8AC3E}">
        <p14:creationId xmlns:p14="http://schemas.microsoft.com/office/powerpoint/2010/main" val="812894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9656E-0EF4-7780-910D-FA077BF8D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9848BF-05C9-0554-4A83-7A8D99EE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72800" cy="685800"/>
          </a:xfrm>
        </p:spPr>
        <p:txBody>
          <a:bodyPr/>
          <a:lstStyle/>
          <a:p>
            <a:r>
              <a:rPr lang="en-US" sz="3600"/>
              <a:t>Cap Loading – Total Benzene Mass in 100 Years (kg/m</a:t>
            </a:r>
            <a:r>
              <a:rPr lang="en-US" sz="3600" baseline="30000"/>
              <a:t>2</a:t>
            </a:r>
            <a:r>
              <a:rPr lang="en-US" sz="3600"/>
              <a:t>)</a:t>
            </a:r>
            <a:br>
              <a:rPr lang="en-US"/>
            </a:b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4FA30E-3653-FB2D-AEB1-C76FF9189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548052"/>
            <a:ext cx="10972799" cy="3657600"/>
          </a:xfrm>
        </p:spPr>
        <p:txBody>
          <a:bodyPr/>
          <a:lstStyle/>
          <a:p>
            <a:r>
              <a:rPr lang="en-US"/>
              <a:t>Simulations with seepage</a:t>
            </a:r>
          </a:p>
          <a:p>
            <a:pPr lvl="1"/>
            <a:r>
              <a:rPr lang="en-US"/>
              <a:t>With no concentration change (base case): 3.7</a:t>
            </a:r>
          </a:p>
          <a:p>
            <a:pPr lvl="1"/>
            <a:r>
              <a:rPr lang="en-US"/>
              <a:t>NAPL weathering without degradation: 1.2 (–66%)</a:t>
            </a:r>
          </a:p>
          <a:p>
            <a:pPr lvl="1"/>
            <a:r>
              <a:rPr lang="en-US"/>
              <a:t>NAPL weathering with degradation in aqueous phase: 0.80 (–78%)</a:t>
            </a:r>
          </a:p>
          <a:p>
            <a:r>
              <a:rPr lang="en-US"/>
              <a:t>ISS with NAPL weathering, for comparison: 0.054 (–99%)</a:t>
            </a:r>
          </a:p>
          <a:p>
            <a:endParaRPr lang="en-US" sz="800" i="1"/>
          </a:p>
          <a:p>
            <a:pPr marL="0" indent="0">
              <a:buNone/>
            </a:pPr>
            <a:r>
              <a:rPr lang="en-US" i="1">
                <a:solidFill>
                  <a:schemeClr val="accent2">
                    <a:lumMod val="75000"/>
                  </a:schemeClr>
                </a:solidFill>
              </a:rPr>
              <a:t>With NAPL weathering, far less benzene loading than base case assumption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32F7EC-D59B-877E-1B4D-C30920DAC2E0}"/>
              </a:ext>
            </a:extLst>
          </p:cNvPr>
          <p:cNvSpPr/>
          <p:nvPr/>
        </p:nvSpPr>
        <p:spPr>
          <a:xfrm>
            <a:off x="836341" y="3635298"/>
            <a:ext cx="8987883" cy="104821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93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1EBE89-7542-6A49-839B-51D67068B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37329"/>
              </p:ext>
            </p:extLst>
          </p:nvPr>
        </p:nvGraphicFramePr>
        <p:xfrm>
          <a:off x="598487" y="2030184"/>
          <a:ext cx="10504813" cy="327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3786067836"/>
                    </a:ext>
                  </a:extLst>
                </a:gridCol>
                <a:gridCol w="1089271">
                  <a:extLst>
                    <a:ext uri="{9D8B030D-6E8A-4147-A177-3AD203B41FA5}">
                      <a16:colId xmlns:a16="http://schemas.microsoft.com/office/drawing/2014/main" val="835508808"/>
                    </a:ext>
                  </a:extLst>
                </a:gridCol>
                <a:gridCol w="2114386">
                  <a:extLst>
                    <a:ext uri="{9D8B030D-6E8A-4147-A177-3AD203B41FA5}">
                      <a16:colId xmlns:a16="http://schemas.microsoft.com/office/drawing/2014/main" val="82271887"/>
                    </a:ext>
                  </a:extLst>
                </a:gridCol>
                <a:gridCol w="2114386">
                  <a:extLst>
                    <a:ext uri="{9D8B030D-6E8A-4147-A177-3AD203B41FA5}">
                      <a16:colId xmlns:a16="http://schemas.microsoft.com/office/drawing/2014/main" val="3867684241"/>
                    </a:ext>
                  </a:extLst>
                </a:gridCol>
                <a:gridCol w="2114386">
                  <a:extLst>
                    <a:ext uri="{9D8B030D-6E8A-4147-A177-3AD203B41FA5}">
                      <a16:colId xmlns:a16="http://schemas.microsoft.com/office/drawing/2014/main" val="1150908878"/>
                    </a:ext>
                  </a:extLst>
                </a:gridCol>
              </a:tblGrid>
              <a:tr h="450647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+mj-lt"/>
                      </a:endParaRPr>
                    </a:p>
                  </a:txBody>
                  <a:tcPr marL="118872" marR="118872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Benzene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Naphthalene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955828"/>
                  </a:ext>
                </a:extLst>
              </a:tr>
              <a:tr h="450647">
                <a:tc>
                  <a:txBody>
                    <a:bodyPr/>
                    <a:lstStyle/>
                    <a:p>
                      <a:pPr algn="l"/>
                      <a:endParaRPr lang="en-US" sz="1800" b="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5A5A5A"/>
                          </a:solidFill>
                          <a:latin typeface="+mj-lt"/>
                        </a:rPr>
                        <a:t>Low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5A5A5A"/>
                          </a:solidFill>
                          <a:latin typeface="+mj-lt"/>
                        </a:rPr>
                        <a:t>High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5A5A5A"/>
                          </a:solidFill>
                          <a:latin typeface="+mj-lt"/>
                        </a:rPr>
                        <a:t>Low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5A5A5A"/>
                          </a:solidFill>
                          <a:latin typeface="+mj-lt"/>
                        </a:rPr>
                        <a:t>High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878603"/>
                  </a:ext>
                </a:extLst>
              </a:tr>
              <a:tr h="634436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5A5A5A"/>
                          </a:solidFill>
                          <a:latin typeface="+mj-lt"/>
                        </a:rPr>
                        <a:t>Mass Fraction in NAPL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0.00500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0.02000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0.100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0.200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694493"/>
                  </a:ext>
                </a:extLst>
              </a:tr>
              <a:tr h="450647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5A5A5A"/>
                          </a:solidFill>
                          <a:latin typeface="+mj-lt"/>
                        </a:rPr>
                        <a:t>NAPL Saturation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0.01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0.15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0.01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0.15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352182"/>
                  </a:ext>
                </a:extLst>
              </a:tr>
              <a:tr h="634436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5A5A5A"/>
                          </a:solidFill>
                          <a:latin typeface="+mj-lt"/>
                        </a:rPr>
                        <a:t>Seepage Rate (cm/day)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0.2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0.2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772228"/>
                  </a:ext>
                </a:extLst>
              </a:tr>
              <a:tr h="634436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rgbClr val="5A5A5A"/>
                          </a:solidFill>
                          <a:latin typeface="+mj-lt"/>
                        </a:rPr>
                        <a:t>Degradation Half Life (days)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5A5A5A"/>
                          </a:solidFill>
                          <a:effectLst/>
                          <a:latin typeface="+mj-lt"/>
                        </a:rPr>
                        <a:t>200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07990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B40A84C-104B-54E3-2A6D-F7C4C03F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95025" cy="685800"/>
          </a:xfrm>
        </p:spPr>
        <p:txBody>
          <a:bodyPr/>
          <a:lstStyle/>
          <a:p>
            <a:r>
              <a:rPr lang="en-US" sz="3600"/>
              <a:t>Flow with Degradation (Sensitivity Analysis)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BDA4CB-3A5D-4AD4-05D1-59DC84C9C216}"/>
              </a:ext>
            </a:extLst>
          </p:cNvPr>
          <p:cNvSpPr txBox="1"/>
          <p:nvPr/>
        </p:nvSpPr>
        <p:spPr>
          <a:xfrm>
            <a:off x="612775" y="5440294"/>
            <a:ext cx="1057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A5A5A"/>
                </a:solidFill>
                <a:latin typeface="+mj-lt"/>
              </a:rPr>
              <a:t>Notes: For all simulations – porosity = 0.5, effective solubility (both compounds) = 10 mg/L, bulk density = 1.3 g/cm</a:t>
            </a:r>
            <a:r>
              <a:rPr lang="en-US" sz="1400" baseline="30000" dirty="0">
                <a:solidFill>
                  <a:srgbClr val="5A5A5A"/>
                </a:solidFill>
                <a:latin typeface="+mj-lt"/>
              </a:rPr>
              <a:t>3</a:t>
            </a:r>
            <a:r>
              <a:rPr lang="en-US" sz="1400" dirty="0">
                <a:solidFill>
                  <a:srgbClr val="5A5A5A"/>
                </a:solidFill>
                <a:latin typeface="+mj-lt"/>
              </a:rPr>
              <a:t>.</a:t>
            </a:r>
            <a:endParaRPr lang="en-US" sz="1400" baseline="30000" dirty="0">
              <a:solidFill>
                <a:srgbClr val="5A5A5A"/>
              </a:solidFill>
              <a:latin typeface="+mj-lt"/>
            </a:endParaRPr>
          </a:p>
          <a:p>
            <a:r>
              <a:rPr lang="en-US" sz="1400" dirty="0" err="1">
                <a:solidFill>
                  <a:srgbClr val="5A5A5A"/>
                </a:solidFill>
                <a:latin typeface="+mj-lt"/>
              </a:rPr>
              <a:t>Dispersivity</a:t>
            </a:r>
            <a:r>
              <a:rPr lang="en-US" sz="1400" dirty="0">
                <a:solidFill>
                  <a:srgbClr val="5A5A5A"/>
                </a:solidFill>
                <a:latin typeface="+mj-lt"/>
              </a:rPr>
              <a:t> and diffusion coefficients obtained from literature.</a:t>
            </a:r>
          </a:p>
        </p:txBody>
      </p:sp>
    </p:spTree>
    <p:extLst>
      <p:ext uri="{BB962C8B-B14F-4D97-AF65-F5344CB8AC3E}">
        <p14:creationId xmlns:p14="http://schemas.microsoft.com/office/powerpoint/2010/main" val="1336363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1EBE89-7542-6A49-839B-51D67068B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77747"/>
              </p:ext>
            </p:extLst>
          </p:nvPr>
        </p:nvGraphicFramePr>
        <p:xfrm>
          <a:off x="598323" y="2030601"/>
          <a:ext cx="1101484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325">
                  <a:extLst>
                    <a:ext uri="{9D8B030D-6E8A-4147-A177-3AD203B41FA5}">
                      <a16:colId xmlns:a16="http://schemas.microsoft.com/office/drawing/2014/main" val="3786067836"/>
                    </a:ext>
                  </a:extLst>
                </a:gridCol>
                <a:gridCol w="1396721">
                  <a:extLst>
                    <a:ext uri="{9D8B030D-6E8A-4147-A177-3AD203B41FA5}">
                      <a16:colId xmlns:a16="http://schemas.microsoft.com/office/drawing/2014/main" val="765413668"/>
                    </a:ext>
                  </a:extLst>
                </a:gridCol>
                <a:gridCol w="1396721">
                  <a:extLst>
                    <a:ext uri="{9D8B030D-6E8A-4147-A177-3AD203B41FA5}">
                      <a16:colId xmlns:a16="http://schemas.microsoft.com/office/drawing/2014/main" val="180421044"/>
                    </a:ext>
                  </a:extLst>
                </a:gridCol>
                <a:gridCol w="1396721">
                  <a:extLst>
                    <a:ext uri="{9D8B030D-6E8A-4147-A177-3AD203B41FA5}">
                      <a16:colId xmlns:a16="http://schemas.microsoft.com/office/drawing/2014/main" val="1075082628"/>
                    </a:ext>
                  </a:extLst>
                </a:gridCol>
                <a:gridCol w="1396721">
                  <a:extLst>
                    <a:ext uri="{9D8B030D-6E8A-4147-A177-3AD203B41FA5}">
                      <a16:colId xmlns:a16="http://schemas.microsoft.com/office/drawing/2014/main" val="3209355592"/>
                    </a:ext>
                  </a:extLst>
                </a:gridCol>
                <a:gridCol w="2358633">
                  <a:extLst>
                    <a:ext uri="{9D8B030D-6E8A-4147-A177-3AD203B41FA5}">
                      <a16:colId xmlns:a16="http://schemas.microsoft.com/office/drawing/2014/main" val="4030910775"/>
                    </a:ext>
                  </a:extLst>
                </a:gridCol>
              </a:tblGrid>
              <a:tr h="37890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18872" marR="118872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Benzene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Naphthalene</a:t>
                      </a:r>
                      <a:endParaRPr lang="en-US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Comments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55828"/>
                  </a:ext>
                </a:extLst>
              </a:tr>
              <a:tr h="37890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No concentration change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No change</a:t>
                      </a:r>
                      <a:endParaRPr lang="en-US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A5A5A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No change</a:t>
                      </a:r>
                      <a:endParaRPr lang="en-US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1 cm/day seepage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480680"/>
                  </a:ext>
                </a:extLst>
              </a:tr>
              <a:tr h="378907">
                <a:tc gridSpan="6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5A5A5A"/>
                          </a:solidFill>
                          <a:latin typeface="+mj-lt"/>
                        </a:rPr>
                        <a:t>Sensitivity Analyses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1" dirty="0"/>
                    </a:p>
                  </a:txBody>
                  <a:tcPr marL="118872" marR="118872" marT="91440" marB="91440" anchor="ctr"/>
                </a:tc>
                <a:extLst>
                  <a:ext uri="{0D108BD9-81ED-4DB2-BD59-A6C34878D82A}">
                    <a16:rowId xmlns:a16="http://schemas.microsoft.com/office/drawing/2014/main" val="3401926161"/>
                  </a:ext>
                </a:extLst>
              </a:tr>
              <a:tr h="378907"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Low</a:t>
                      </a:r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High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Low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High</a:t>
                      </a:r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118872" marR="118872" marT="91440" marB="9144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3878603"/>
                  </a:ext>
                </a:extLst>
              </a:tr>
              <a:tr h="60625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Mass Fraction in NAPL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5A5A5A"/>
                          </a:solidFill>
                          <a:latin typeface="+mj-lt"/>
                        </a:rPr>
                        <a:t>–88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5A5A5A"/>
                          </a:solidFill>
                          <a:latin typeface="+mj-lt"/>
                        </a:rPr>
                        <a:t>–60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–14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–7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1 cm/day seepage, </a:t>
                      </a:r>
                      <a:b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</a:br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150-day half life </a:t>
                      </a:r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694493"/>
                  </a:ext>
                </a:extLst>
              </a:tr>
              <a:tr h="606251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NAPL Saturation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5A5A5A"/>
                          </a:solidFill>
                          <a:latin typeface="+mj-lt"/>
                        </a:rPr>
                        <a:t>–93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5A5A5A"/>
                          </a:solidFill>
                          <a:latin typeface="+mj-lt"/>
                        </a:rPr>
                        <a:t>–41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>
                          <a:solidFill>
                            <a:srgbClr val="5A5A5A"/>
                          </a:solidFill>
                          <a:latin typeface="+mj-lt"/>
                        </a:rPr>
                        <a:t>–4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–3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1 cm/day seepage, </a:t>
                      </a:r>
                      <a:b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</a:br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150-day half life</a:t>
                      </a:r>
                      <a:endParaRPr lang="en-US" sz="1800" dirty="0">
                        <a:solidFill>
                          <a:srgbClr val="5A5A5A"/>
                        </a:solidFill>
                        <a:latin typeface="+mj-lt"/>
                      </a:endParaRP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3352182"/>
                  </a:ext>
                </a:extLst>
              </a:tr>
              <a:tr h="37890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Seepage Rate (cm/day)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5A5A5A"/>
                          </a:solidFill>
                          <a:latin typeface="+mj-lt"/>
                        </a:rPr>
                        <a:t>–68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5A5A5A"/>
                          </a:solidFill>
                          <a:latin typeface="+mj-lt"/>
                        </a:rPr>
                        <a:t>–92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–9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–22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150-day half life 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772228"/>
                  </a:ext>
                </a:extLst>
              </a:tr>
              <a:tr h="37890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Degradation Half Life (days)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5A5A5A"/>
                          </a:solidFill>
                          <a:latin typeface="+mj-lt"/>
                        </a:rPr>
                        <a:t>–82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>
                          <a:solidFill>
                            <a:srgbClr val="5A5A5A"/>
                          </a:solidFill>
                          <a:latin typeface="+mj-lt"/>
                        </a:rPr>
                        <a:t>–76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–14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rgbClr val="5A5A5A"/>
                          </a:solidFill>
                          <a:latin typeface="+mj-lt"/>
                        </a:rPr>
                        <a:t>–7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5A5A5A"/>
                          </a:solidFill>
                          <a:latin typeface="+mj-lt"/>
                        </a:rPr>
                        <a:t>1 cm/day seepage</a:t>
                      </a:r>
                    </a:p>
                  </a:txBody>
                  <a:tcPr marL="118872" marR="118872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BEC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07990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B40A84C-104B-54E3-2A6D-F7C4C03F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95025" cy="685800"/>
          </a:xfrm>
        </p:spPr>
        <p:txBody>
          <a:bodyPr/>
          <a:lstStyle/>
          <a:p>
            <a:r>
              <a:rPr lang="en-US" sz="3600"/>
              <a:t>Total Loading Decrease in 100 Years (Percent)</a:t>
            </a:r>
          </a:p>
        </p:txBody>
      </p:sp>
    </p:spTree>
    <p:extLst>
      <p:ext uri="{BB962C8B-B14F-4D97-AF65-F5344CB8AC3E}">
        <p14:creationId xmlns:p14="http://schemas.microsoft.com/office/powerpoint/2010/main" val="416195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11ADFE-1D03-7A72-BED6-4D29AA46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72800" cy="685800"/>
          </a:xfrm>
        </p:spPr>
        <p:txBody>
          <a:bodyPr/>
          <a:lstStyle/>
          <a:p>
            <a:r>
              <a:rPr lang="en-US" sz="3600"/>
              <a:t>Parameter Measurement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2396-FB94-12F8-E40B-FC65BC7D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10972799" cy="4315120"/>
          </a:xfrm>
        </p:spPr>
        <p:txBody>
          <a:bodyPr/>
          <a:lstStyle/>
          <a:p>
            <a:r>
              <a:rPr lang="en-US" sz="2200"/>
              <a:t>Collect samples in zones with most notable NAPL presence</a:t>
            </a:r>
          </a:p>
          <a:p>
            <a:r>
              <a:rPr lang="en-US" sz="2200"/>
              <a:t>NAPL (from well/piezometer or extract from sediment)</a:t>
            </a:r>
          </a:p>
          <a:p>
            <a:pPr lvl="1"/>
            <a:r>
              <a:rPr lang="en-US" sz="2000"/>
              <a:t>Density and chemical composition (standard analytical methods)</a:t>
            </a:r>
          </a:p>
          <a:p>
            <a:r>
              <a:rPr lang="en-US" sz="2200"/>
              <a:t>Bulk sediment 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Standard chemical analysis (if no pure NAPL sample available)</a:t>
            </a:r>
          </a:p>
          <a:p>
            <a:pPr lvl="1"/>
            <a:r>
              <a:rPr lang="en-US" sz="2000"/>
              <a:t>Dean Stark extraction for NAPL saturation</a:t>
            </a:r>
          </a:p>
          <a:p>
            <a:r>
              <a:rPr lang="en-US" sz="2200"/>
              <a:t>Porewater</a:t>
            </a:r>
          </a:p>
          <a:p>
            <a:pPr lvl="1">
              <a:spcAft>
                <a:spcPts val="600"/>
              </a:spcAft>
            </a:pPr>
            <a:r>
              <a:rPr lang="en-US" sz="2000"/>
              <a:t>Exclude NAPL during sampling (e.g., porous ceramic filtration)</a:t>
            </a:r>
          </a:p>
          <a:p>
            <a:pPr lvl="1"/>
            <a:r>
              <a:rPr lang="en-US" sz="2000"/>
              <a:t>Standard chemical analysis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63806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FA6BC1BC-F901-700B-F46E-1A44FD9DD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228C93-28B6-DE97-6A3F-6787359F7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Dissolution of a relatively soluble compound from a complex </a:t>
            </a:r>
            <a:r>
              <a:rPr lang="en-US"/>
              <a:t>NAPL</a:t>
            </a:r>
            <a:r>
              <a:rPr lang="en-US" dirty="0"/>
              <a:t> can be simulated equivalent to desorption using a calculated </a:t>
            </a:r>
            <a:r>
              <a:rPr lang="en-US" i="1" dirty="0" err="1"/>
              <a:t>K</a:t>
            </a:r>
            <a:r>
              <a:rPr lang="en-US" i="1" baseline="-25000" dirty="0" err="1"/>
              <a:t>d</a:t>
            </a:r>
            <a:r>
              <a:rPr lang="en-US" dirty="0"/>
              <a:t> value </a:t>
            </a:r>
          </a:p>
          <a:p>
            <a:pPr lvl="1"/>
            <a:r>
              <a:rPr lang="en-US" dirty="0"/>
              <a:t>Timing of dissolution front</a:t>
            </a:r>
          </a:p>
          <a:p>
            <a:pPr lvl="1"/>
            <a:r>
              <a:rPr lang="en-US" dirty="0"/>
              <a:t>Concentration decrease over time</a:t>
            </a:r>
          </a:p>
          <a:p>
            <a:r>
              <a:rPr lang="en-US"/>
              <a:t>Parameters </a:t>
            </a:r>
            <a:r>
              <a:rPr lang="en-US" dirty="0"/>
              <a:t>are </a:t>
            </a:r>
            <a:r>
              <a:rPr lang="en-US"/>
              <a:t>measurable</a:t>
            </a:r>
            <a:endParaRPr lang="en-US" dirty="0"/>
          </a:p>
          <a:p>
            <a:r>
              <a:rPr lang="en-US"/>
              <a:t>Predict </a:t>
            </a:r>
            <a:r>
              <a:rPr lang="en-US" dirty="0"/>
              <a:t>porewater </a:t>
            </a:r>
            <a:r>
              <a:rPr lang="en-US"/>
              <a:t>quality changes over time</a:t>
            </a:r>
            <a:endParaRPr lang="en-US" dirty="0"/>
          </a:p>
          <a:p>
            <a:r>
              <a:rPr lang="en-US" dirty="0"/>
              <a:t>In some cases, can </a:t>
            </a:r>
            <a:r>
              <a:rPr lang="en-US"/>
              <a:t>significantly reduce mass and cost of chemical</a:t>
            </a:r>
            <a:r>
              <a:rPr lang="en-US" dirty="0"/>
              <a:t> sorbent in cap</a:t>
            </a:r>
          </a:p>
        </p:txBody>
      </p:sp>
    </p:spTree>
    <p:extLst>
      <p:ext uri="{BB962C8B-B14F-4D97-AF65-F5344CB8AC3E}">
        <p14:creationId xmlns:p14="http://schemas.microsoft.com/office/powerpoint/2010/main" val="2630785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05250-866B-A16B-44EB-DBC8C34B6A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ea typeface="Times New Roman" panose="02020603050405020304" pitchFamily="18" charset="0"/>
              </a:rPr>
              <a:t>Eberhardt, C., and P. Grathwohl, 2002. “Time Scales of Organic Contaminant Dissolution from Complex Source Zones: Coal Tar Pools vs. Blobs.” </a:t>
            </a:r>
            <a:r>
              <a:rPr lang="en-US" sz="2000" i="1" dirty="0">
                <a:ea typeface="Times New Roman" panose="02020603050405020304" pitchFamily="18" charset="0"/>
              </a:rPr>
              <a:t>Journal of Contaminant Hydrology </a:t>
            </a:r>
            <a:r>
              <a:rPr lang="en-US" sz="2000" dirty="0">
                <a:ea typeface="Times New Roman" panose="02020603050405020304" pitchFamily="18" charset="0"/>
              </a:rPr>
              <a:t>59:45–66.</a:t>
            </a:r>
          </a:p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Gefell, M.J., and D. Gurung, 2023. “Modeling Dissolution of Soluble Compounds from </a:t>
            </a:r>
            <a:b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Multi-Component </a:t>
            </a:r>
            <a:r>
              <a:rPr lang="en-US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NAPL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Using a Desorption Approximation.” 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Groundwater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61(6):879</a:t>
            </a:r>
            <a:r>
              <a:rPr lang="en-US" sz="2000" dirty="0">
                <a:ea typeface="Times New Roman" panose="02020603050405020304" pitchFamily="18" charset="0"/>
              </a:rPr>
              <a:t>–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886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D26A6-528A-0C60-EE51-14301F2984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Gefell, M.J., and D. Gurung, 2023. “</a:t>
            </a:r>
            <a:r>
              <a:rPr lang="en-US" dirty="0">
                <a:ea typeface="Times New Roman" panose="02020603050405020304" pitchFamily="18" charset="0"/>
                <a:cs typeface="Segoe UI" panose="020B0502040204020203" pitchFamily="34" charset="0"/>
              </a:rPr>
              <a:t>Simulating Dissolution of the Most Soluble Compounds from Complex </a:t>
            </a:r>
            <a:r>
              <a:rPr lang="en-US" dirty="0" err="1">
                <a:ea typeface="Times New Roman" panose="02020603050405020304" pitchFamily="18" charset="0"/>
                <a:cs typeface="Segoe UI" panose="020B0502040204020203" pitchFamily="34" charset="0"/>
              </a:rPr>
              <a:t>NAPLs</a:t>
            </a:r>
            <a:r>
              <a:rPr lang="en-US" dirty="0">
                <a:ea typeface="Times New Roman" panose="02020603050405020304" pitchFamily="18" charset="0"/>
                <a:cs typeface="Segoe UI" panose="020B0502040204020203" pitchFamily="34" charset="0"/>
              </a:rPr>
              <a:t> Using Equilibrium Partitioning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.” </a:t>
            </a: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Applied </a:t>
            </a:r>
            <a:r>
              <a:rPr lang="en-US" i="1" dirty="0" err="1">
                <a:ea typeface="Times New Roman" panose="02020603050405020304" pitchFamily="18" charset="0"/>
                <a:cs typeface="Arial" panose="020B0604020202020204" pitchFamily="34" charset="0"/>
              </a:rPr>
              <a:t>NAPL</a:t>
            </a: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 Science Review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11(2).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79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86B47C0-C107-C7D9-6D8A-23602AF1CD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Mike</a:t>
            </a:r>
            <a:br>
              <a:rPr lang="en-US" dirty="0"/>
            </a:br>
            <a:r>
              <a:rPr lang="en-US" dirty="0"/>
              <a:t>Gefell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B9B349-7DF9-A352-BEA3-399BD0B1A4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Principal Scientist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684B2C0-B84F-2BDE-2B67-50A9687956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mgefell@anchorqea.com</a:t>
            </a:r>
            <a:endParaRPr lang="en-US" dirty="0"/>
          </a:p>
        </p:txBody>
      </p:sp>
      <p:pic>
        <p:nvPicPr>
          <p:cNvPr id="3" name="Content Placeholder 2" descr="A qr code with blue squares&#10;&#10;Description automatically generated">
            <a:extLst>
              <a:ext uri="{FF2B5EF4-FFF2-40B4-BE49-F238E27FC236}">
                <a16:creationId xmlns:a16="http://schemas.microsoft.com/office/drawing/2014/main" id="{B32B2232-6B48-BF63-6ACE-838705ADC4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38" y="1589088"/>
            <a:ext cx="3657600" cy="3657600"/>
          </a:xfrm>
        </p:spPr>
      </p:pic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9D19E796-13CE-E861-E225-E8E0B590669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20"/>
          <a:stretch/>
        </p:blipFill>
        <p:spPr>
          <a:xfrm>
            <a:off x="593725" y="1589086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146260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40C7CBC1-9654-8950-CCCB-AB43940B8A1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6" t="12054" r="1536"/>
          <a:stretch/>
        </p:blipFill>
        <p:spPr>
          <a:xfrm>
            <a:off x="6431280" y="2531326"/>
            <a:ext cx="5166360" cy="3457993"/>
          </a:xfrm>
          <a:prstGeom prst="rect">
            <a:avLst/>
          </a:prstGeom>
          <a:ln w="57150">
            <a:noFill/>
          </a:ln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492C724-15FE-0953-4C9D-AAAC33318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How Much Will Effective Solubility of Key NAPL Components Decrease In 100+ Years?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7BFA6A8-6E6E-3112-059F-92A008578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31326"/>
            <a:ext cx="5262976" cy="3328637"/>
          </a:xfrm>
        </p:spPr>
        <p:txBody>
          <a:bodyPr/>
          <a:lstStyle/>
          <a:p>
            <a:r>
              <a:rPr lang="en-US"/>
              <a:t>Sediment treatment caps designed for extensive periods</a:t>
            </a:r>
          </a:p>
          <a:p>
            <a:r>
              <a:rPr lang="en-US"/>
              <a:t>Chemical loading may decline due to NAPL weathering</a:t>
            </a:r>
          </a:p>
          <a:p>
            <a:r>
              <a:rPr lang="en-US"/>
              <a:t>We present a new method to model future concentrations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956A314-4765-C483-16F0-0CD112039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Coarse-grained sediment visibly saturated with NAPL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83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57A7999-0301-7C35-BD8E-6F4F03145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5262976" cy="685800"/>
          </a:xfrm>
        </p:spPr>
        <p:txBody>
          <a:bodyPr/>
          <a:lstStyle/>
          <a:p>
            <a:r>
              <a:rPr lang="en-US" sz="3600"/>
              <a:t>Sediment Cap Design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001580-9A44-1F87-0021-CEDDBC7A1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057400"/>
            <a:ext cx="5564957" cy="3657600"/>
          </a:xfrm>
        </p:spPr>
        <p:txBody>
          <a:bodyPr/>
          <a:lstStyle/>
          <a:p>
            <a:r>
              <a:rPr lang="en-US" dirty="0"/>
              <a:t>Typical design assumption</a:t>
            </a:r>
            <a:r>
              <a:rPr lang="en-US"/>
              <a:t> for sites with NAPL in sediment</a:t>
            </a:r>
            <a:endParaRPr lang="en-US" dirty="0"/>
          </a:p>
          <a:p>
            <a:pPr lvl="1"/>
            <a:r>
              <a:rPr lang="en-US" dirty="0"/>
              <a:t>Porewater loading concentrations remain constant</a:t>
            </a:r>
          </a:p>
          <a:p>
            <a:pPr lvl="2"/>
            <a:r>
              <a:rPr lang="en-US" dirty="0"/>
              <a:t>But will they really? For 100 years?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4980B0-22AD-CBFD-E43D-121B122DD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03" t="13898" r="61699" b="11197"/>
          <a:stretch/>
        </p:blipFill>
        <p:spPr>
          <a:xfrm>
            <a:off x="8305945" y="1"/>
            <a:ext cx="3891369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658143-8D68-F712-A973-CE24E79FE2C6}"/>
              </a:ext>
            </a:extLst>
          </p:cNvPr>
          <p:cNvCxnSpPr>
            <a:cxnSpLocks/>
          </p:cNvCxnSpPr>
          <p:nvPr/>
        </p:nvCxnSpPr>
        <p:spPr>
          <a:xfrm flipV="1">
            <a:off x="10663558" y="943454"/>
            <a:ext cx="0" cy="438912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99729A-CF22-9BAB-31B5-7C32F27D05E4}"/>
              </a:ext>
            </a:extLst>
          </p:cNvPr>
          <p:cNvSpPr txBox="1"/>
          <p:nvPr/>
        </p:nvSpPr>
        <p:spPr>
          <a:xfrm>
            <a:off x="10663558" y="3347564"/>
            <a:ext cx="134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Porewater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Flow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99D708-40AB-B081-8A00-25085EE06744}"/>
              </a:ext>
            </a:extLst>
          </p:cNvPr>
          <p:cNvSpPr/>
          <p:nvPr/>
        </p:nvSpPr>
        <p:spPr>
          <a:xfrm>
            <a:off x="8418717" y="3896248"/>
            <a:ext cx="1858611" cy="67585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5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>
            <a:extLst>
              <a:ext uri="{FF2B5EF4-FFF2-40B4-BE49-F238E27FC236}">
                <a16:creationId xmlns:a16="http://schemas.microsoft.com/office/drawing/2014/main" id="{D9268551-C221-2981-184F-E92A9F1F5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808" y="3094915"/>
            <a:ext cx="5237163" cy="17986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Oval 11">
            <a:extLst>
              <a:ext uri="{FF2B5EF4-FFF2-40B4-BE49-F238E27FC236}">
                <a16:creationId xmlns:a16="http://schemas.microsoft.com/office/drawing/2014/main" id="{A2993EE9-3F24-568A-E39C-E99DB31EB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070" y="3344152"/>
            <a:ext cx="720725" cy="16510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02FFDBFE-41AB-0BEE-56AF-FA716F7EF9A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761253" y="2161957"/>
            <a:ext cx="775493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CE59B86E-58BD-2816-5EEC-AB9037C17B83}"/>
              </a:ext>
            </a:extLst>
          </p:cNvPr>
          <p:cNvSpPr>
            <a:spLocks/>
          </p:cNvSpPr>
          <p:nvPr/>
        </p:nvSpPr>
        <p:spPr bwMode="auto">
          <a:xfrm>
            <a:off x="8842966" y="2496432"/>
            <a:ext cx="598488" cy="2397125"/>
          </a:xfrm>
          <a:custGeom>
            <a:avLst/>
            <a:gdLst>
              <a:gd name="T0" fmla="*/ 0 w 377"/>
              <a:gd name="T1" fmla="*/ 377 h 1510"/>
              <a:gd name="T2" fmla="*/ 377 w 377"/>
              <a:gd name="T3" fmla="*/ 0 h 1510"/>
              <a:gd name="T4" fmla="*/ 377 w 377"/>
              <a:gd name="T5" fmla="*/ 1132 h 1510"/>
              <a:gd name="T6" fmla="*/ 0 w 377"/>
              <a:gd name="T7" fmla="*/ 1510 h 1510"/>
              <a:gd name="T8" fmla="*/ 0 w 377"/>
              <a:gd name="T9" fmla="*/ 377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510">
                <a:moveTo>
                  <a:pt x="0" y="377"/>
                </a:moveTo>
                <a:lnTo>
                  <a:pt x="377" y="0"/>
                </a:lnTo>
                <a:lnTo>
                  <a:pt x="377" y="1132"/>
                </a:lnTo>
                <a:lnTo>
                  <a:pt x="0" y="1510"/>
                </a:lnTo>
                <a:lnTo>
                  <a:pt x="0" y="3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D65D21FB-CA02-A26A-8AC2-7D6CCD0701A2}"/>
              </a:ext>
            </a:extLst>
          </p:cNvPr>
          <p:cNvSpPr>
            <a:spLocks/>
          </p:cNvSpPr>
          <p:nvPr/>
        </p:nvSpPr>
        <p:spPr bwMode="auto">
          <a:xfrm>
            <a:off x="3605803" y="2496427"/>
            <a:ext cx="5835650" cy="598488"/>
          </a:xfrm>
          <a:custGeom>
            <a:avLst/>
            <a:gdLst>
              <a:gd name="T0" fmla="*/ 0 w 3676"/>
              <a:gd name="T1" fmla="*/ 377 h 377"/>
              <a:gd name="T2" fmla="*/ 377 w 3676"/>
              <a:gd name="T3" fmla="*/ 0 h 377"/>
              <a:gd name="T4" fmla="*/ 3676 w 3676"/>
              <a:gd name="T5" fmla="*/ 0 h 377"/>
              <a:gd name="T6" fmla="*/ 3299 w 3676"/>
              <a:gd name="T7" fmla="*/ 377 h 377"/>
              <a:gd name="T8" fmla="*/ 0 w 3676"/>
              <a:gd name="T9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6" h="377">
                <a:moveTo>
                  <a:pt x="0" y="377"/>
                </a:moveTo>
                <a:lnTo>
                  <a:pt x="377" y="0"/>
                </a:lnTo>
                <a:lnTo>
                  <a:pt x="3676" y="0"/>
                </a:lnTo>
                <a:lnTo>
                  <a:pt x="3299" y="377"/>
                </a:lnTo>
                <a:lnTo>
                  <a:pt x="0" y="37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6841FDC7-CFEC-6964-E610-31CD5B449F14}"/>
              </a:ext>
            </a:extLst>
          </p:cNvPr>
          <p:cNvSpPr>
            <a:spLocks/>
          </p:cNvSpPr>
          <p:nvPr/>
        </p:nvSpPr>
        <p:spPr bwMode="auto">
          <a:xfrm>
            <a:off x="3605803" y="2496432"/>
            <a:ext cx="5835650" cy="2397125"/>
          </a:xfrm>
          <a:custGeom>
            <a:avLst/>
            <a:gdLst>
              <a:gd name="T0" fmla="*/ 0 w 3676"/>
              <a:gd name="T1" fmla="*/ 377 h 1510"/>
              <a:gd name="T2" fmla="*/ 377 w 3676"/>
              <a:gd name="T3" fmla="*/ 0 h 1510"/>
              <a:gd name="T4" fmla="*/ 3676 w 3676"/>
              <a:gd name="T5" fmla="*/ 0 h 1510"/>
              <a:gd name="T6" fmla="*/ 3676 w 3676"/>
              <a:gd name="T7" fmla="*/ 1132 h 1510"/>
              <a:gd name="T8" fmla="*/ 3299 w 3676"/>
              <a:gd name="T9" fmla="*/ 1510 h 1510"/>
              <a:gd name="T10" fmla="*/ 0 w 3676"/>
              <a:gd name="T11" fmla="*/ 1510 h 1510"/>
              <a:gd name="T12" fmla="*/ 0 w 3676"/>
              <a:gd name="T13" fmla="*/ 377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6" h="1510">
                <a:moveTo>
                  <a:pt x="0" y="377"/>
                </a:moveTo>
                <a:lnTo>
                  <a:pt x="377" y="0"/>
                </a:lnTo>
                <a:lnTo>
                  <a:pt x="3676" y="0"/>
                </a:lnTo>
                <a:lnTo>
                  <a:pt x="3676" y="1132"/>
                </a:lnTo>
                <a:lnTo>
                  <a:pt x="3299" y="1510"/>
                </a:lnTo>
                <a:lnTo>
                  <a:pt x="0" y="1510"/>
                </a:lnTo>
                <a:lnTo>
                  <a:pt x="0" y="377"/>
                </a:lnTo>
                <a:close/>
              </a:path>
            </a:pathLst>
          </a:custGeom>
          <a:noFill/>
          <a:ln w="7938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AC573AF8-CAC0-0002-FEC0-FF6FAB7A3DCC}"/>
              </a:ext>
            </a:extLst>
          </p:cNvPr>
          <p:cNvSpPr>
            <a:spLocks/>
          </p:cNvSpPr>
          <p:nvPr/>
        </p:nvSpPr>
        <p:spPr bwMode="auto">
          <a:xfrm>
            <a:off x="3605803" y="2496427"/>
            <a:ext cx="5835650" cy="598488"/>
          </a:xfrm>
          <a:custGeom>
            <a:avLst/>
            <a:gdLst>
              <a:gd name="T0" fmla="*/ 0 w 3676"/>
              <a:gd name="T1" fmla="*/ 377 h 377"/>
              <a:gd name="T2" fmla="*/ 3299 w 3676"/>
              <a:gd name="T3" fmla="*/ 377 h 377"/>
              <a:gd name="T4" fmla="*/ 3676 w 3676"/>
              <a:gd name="T5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76" h="377">
                <a:moveTo>
                  <a:pt x="0" y="377"/>
                </a:moveTo>
                <a:lnTo>
                  <a:pt x="3299" y="377"/>
                </a:lnTo>
                <a:lnTo>
                  <a:pt x="3676" y="0"/>
                </a:lnTo>
              </a:path>
            </a:pathLst>
          </a:custGeom>
          <a:noFill/>
          <a:ln w="7938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Line 10">
            <a:extLst>
              <a:ext uri="{FF2B5EF4-FFF2-40B4-BE49-F238E27FC236}">
                <a16:creationId xmlns:a16="http://schemas.microsoft.com/office/drawing/2014/main" id="{BD9FEDDB-EB2C-BD64-4150-4163AD3C7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2966" y="3094915"/>
            <a:ext cx="0" cy="1798638"/>
          </a:xfrm>
          <a:prstGeom prst="line">
            <a:avLst/>
          </a:prstGeom>
          <a:noFill/>
          <a:ln w="7938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Oval 11">
            <a:extLst>
              <a:ext uri="{FF2B5EF4-FFF2-40B4-BE49-F238E27FC236}">
                <a16:creationId xmlns:a16="http://schemas.microsoft.com/office/drawing/2014/main" id="{6271385A-2761-6FAF-80E1-413CD0CD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996" y="3563227"/>
            <a:ext cx="720725" cy="16510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8CFAEE51-5FB8-666C-9326-52C3D8982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208" y="4077577"/>
            <a:ext cx="722313" cy="16510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Oval 15">
            <a:extLst>
              <a:ext uri="{FF2B5EF4-FFF2-40B4-BE49-F238E27FC236}">
                <a16:creationId xmlns:a16="http://schemas.microsoft.com/office/drawing/2014/main" id="{C341E8BA-65A3-90C8-3D75-E72452553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221" y="3431465"/>
            <a:ext cx="72231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Oval 17">
            <a:extLst>
              <a:ext uri="{FF2B5EF4-FFF2-40B4-BE49-F238E27FC236}">
                <a16:creationId xmlns:a16="http://schemas.microsoft.com/office/drawing/2014/main" id="{DB51D3A5-D47E-3308-7D95-EF2B6BE8B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771" y="4422065"/>
            <a:ext cx="72231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Oval 19">
            <a:extLst>
              <a:ext uri="{FF2B5EF4-FFF2-40B4-BE49-F238E27FC236}">
                <a16:creationId xmlns:a16="http://schemas.microsoft.com/office/drawing/2014/main" id="{2D27ABD1-1696-75EF-0678-B90257B3D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221" y="3963277"/>
            <a:ext cx="72231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CB0E76AC-EF31-0F2B-E3CC-4FE2FDD18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083" y="3218740"/>
            <a:ext cx="720725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EFCC5A6B-293D-4EF2-19AA-626FAEAF2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358" y="3869615"/>
            <a:ext cx="71596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Oval 26">
            <a:extLst>
              <a:ext uri="{FF2B5EF4-FFF2-40B4-BE49-F238E27FC236}">
                <a16:creationId xmlns:a16="http://schemas.microsoft.com/office/drawing/2014/main" id="{AB5E9680-50EF-50AE-4AC0-D5B0A259D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696" y="4466515"/>
            <a:ext cx="71596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Oval 28">
            <a:extLst>
              <a:ext uri="{FF2B5EF4-FFF2-40B4-BE49-F238E27FC236}">
                <a16:creationId xmlns:a16="http://schemas.microsoft.com/office/drawing/2014/main" id="{F6A5671C-B488-5F21-6937-80953BB54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696" y="3766427"/>
            <a:ext cx="71596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Oval 30">
            <a:extLst>
              <a:ext uri="{FF2B5EF4-FFF2-40B4-BE49-F238E27FC236}">
                <a16:creationId xmlns:a16="http://schemas.microsoft.com/office/drawing/2014/main" id="{A37E9F55-3771-D2DB-AC9F-347029C61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371" y="3350507"/>
            <a:ext cx="98425" cy="80963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Oval 32">
            <a:extLst>
              <a:ext uri="{FF2B5EF4-FFF2-40B4-BE49-F238E27FC236}">
                <a16:creationId xmlns:a16="http://schemas.microsoft.com/office/drawing/2014/main" id="{66B1FD42-05C4-C199-0193-2BF0FAE35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133" y="3388607"/>
            <a:ext cx="104775" cy="80963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Oval 34">
            <a:extLst>
              <a:ext uri="{FF2B5EF4-FFF2-40B4-BE49-F238E27FC236}">
                <a16:creationId xmlns:a16="http://schemas.microsoft.com/office/drawing/2014/main" id="{BB712CBF-1FC4-F7B2-4263-0A5D170C5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871" y="4488740"/>
            <a:ext cx="98425" cy="7620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Oval 36">
            <a:extLst>
              <a:ext uri="{FF2B5EF4-FFF2-40B4-BE49-F238E27FC236}">
                <a16:creationId xmlns:a16="http://schemas.microsoft.com/office/drawing/2014/main" id="{6ADAF2FD-2808-456E-728C-8B7C6ADD7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096" y="4461757"/>
            <a:ext cx="98425" cy="80963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Oval 38">
            <a:extLst>
              <a:ext uri="{FF2B5EF4-FFF2-40B4-BE49-F238E27FC236}">
                <a16:creationId xmlns:a16="http://schemas.microsoft.com/office/drawing/2014/main" id="{103A65D4-45FA-DA69-2B07-6BAE7D516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726" y="3755684"/>
            <a:ext cx="98425" cy="77788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Oval 40">
            <a:extLst>
              <a:ext uri="{FF2B5EF4-FFF2-40B4-BE49-F238E27FC236}">
                <a16:creationId xmlns:a16="http://schemas.microsoft.com/office/drawing/2014/main" id="{F629A58E-FC56-E447-20E7-8BE7E2B55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133" y="4061702"/>
            <a:ext cx="98425" cy="7620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5">
            <a:extLst>
              <a:ext uri="{FF2B5EF4-FFF2-40B4-BE49-F238E27FC236}">
                <a16:creationId xmlns:a16="http://schemas.microsoft.com/office/drawing/2014/main" id="{F78E9B69-0416-B8DF-517C-5BC791463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429" y="5593220"/>
            <a:ext cx="19039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5A5A5A"/>
                </a:solidFill>
                <a:latin typeface="+mj-lt"/>
              </a:rPr>
              <a:t>Clean Porewater </a:t>
            </a:r>
          </a:p>
        </p:txBody>
      </p:sp>
      <p:sp>
        <p:nvSpPr>
          <p:cNvPr id="12" name="Oval 47">
            <a:extLst>
              <a:ext uri="{FF2B5EF4-FFF2-40B4-BE49-F238E27FC236}">
                <a16:creationId xmlns:a16="http://schemas.microsoft.com/office/drawing/2014/main" id="{033D6799-5E85-6596-EBAE-C98BD274F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921" y="2720265"/>
            <a:ext cx="71596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49">
            <a:extLst>
              <a:ext uri="{FF2B5EF4-FFF2-40B4-BE49-F238E27FC236}">
                <a16:creationId xmlns:a16="http://schemas.microsoft.com/office/drawing/2014/main" id="{1C1D44BB-D92F-0ABC-D533-DB97B70AB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209" y="2574215"/>
            <a:ext cx="720725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Oval 51">
            <a:extLst>
              <a:ext uri="{FF2B5EF4-FFF2-40B4-BE49-F238E27FC236}">
                <a16:creationId xmlns:a16="http://schemas.microsoft.com/office/drawing/2014/main" id="{74D0F327-3E09-E3EE-8EC1-026C0C98B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401" y="2647324"/>
            <a:ext cx="72231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Oval 53">
            <a:extLst>
              <a:ext uri="{FF2B5EF4-FFF2-40B4-BE49-F238E27FC236}">
                <a16:creationId xmlns:a16="http://schemas.microsoft.com/office/drawing/2014/main" id="{3BF6DD14-F543-3752-4B94-606663DA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264" y="2887426"/>
            <a:ext cx="72231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Oval 55">
            <a:extLst>
              <a:ext uri="{FF2B5EF4-FFF2-40B4-BE49-F238E27FC236}">
                <a16:creationId xmlns:a16="http://schemas.microsoft.com/office/drawing/2014/main" id="{BD3566A1-99C5-EB27-F27A-BB89526B8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496" y="2879015"/>
            <a:ext cx="98425" cy="825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Oval 57">
            <a:extLst>
              <a:ext uri="{FF2B5EF4-FFF2-40B4-BE49-F238E27FC236}">
                <a16:creationId xmlns:a16="http://schemas.microsoft.com/office/drawing/2014/main" id="{2E1E0E0D-A4FF-5E24-1BF0-A0026D2DA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494" y="2651026"/>
            <a:ext cx="98425" cy="80963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Oval 26">
            <a:extLst>
              <a:ext uri="{FF2B5EF4-FFF2-40B4-BE49-F238E27FC236}">
                <a16:creationId xmlns:a16="http://schemas.microsoft.com/office/drawing/2014/main" id="{D748B150-3CEA-726A-E38F-56C955B9F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458" y="4261209"/>
            <a:ext cx="71596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Rectangle 45">
            <a:extLst>
              <a:ext uri="{FF2B5EF4-FFF2-40B4-BE49-F238E27FC236}">
                <a16:creationId xmlns:a16="http://schemas.microsoft.com/office/drawing/2014/main" id="{398EEF49-C357-EF57-F7EF-1AAB899AD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364" y="1950525"/>
            <a:ext cx="5241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5A5A5A"/>
                </a:solidFill>
                <a:latin typeface="+mj-lt"/>
              </a:rPr>
              <a:t>High Dissolved Concentration for Compound </a:t>
            </a:r>
            <a:r>
              <a:rPr lang="en-US" altLang="en-US" sz="2000" i="1" dirty="0">
                <a:solidFill>
                  <a:srgbClr val="5A5A5A"/>
                </a:solidFill>
                <a:latin typeface="+mj-lt"/>
              </a:rPr>
              <a:t>i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556B0EA-9989-79D0-5473-F9BDAA3C8A5A}"/>
              </a:ext>
            </a:extLst>
          </p:cNvPr>
          <p:cNvSpPr txBox="1"/>
          <p:nvPr/>
        </p:nvSpPr>
        <p:spPr>
          <a:xfrm>
            <a:off x="3239595" y="5344768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A5A5A"/>
                </a:solidFill>
                <a:latin typeface="+mj-lt"/>
              </a:rPr>
              <a:t>NAPL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3DB93B1-0FFE-E51E-E288-7C415D9B0848}"/>
              </a:ext>
            </a:extLst>
          </p:cNvPr>
          <p:cNvCxnSpPr>
            <a:cxnSpLocks/>
            <a:stCxn id="73" idx="0"/>
          </p:cNvCxnSpPr>
          <p:nvPr/>
        </p:nvCxnSpPr>
        <p:spPr>
          <a:xfrm flipV="1">
            <a:off x="3642911" y="4501440"/>
            <a:ext cx="1560604" cy="843328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5BA06153-A380-88FB-9871-30FF538FB623}"/>
              </a:ext>
            </a:extLst>
          </p:cNvPr>
          <p:cNvSpPr txBox="1"/>
          <p:nvPr/>
        </p:nvSpPr>
        <p:spPr>
          <a:xfrm>
            <a:off x="2348728" y="3728327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5A5A5A"/>
                </a:solidFill>
                <a:latin typeface="+mj-lt"/>
              </a:rPr>
              <a:t>Sediment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537291F-9128-FEC9-56B1-230EDBFAEC49}"/>
              </a:ext>
            </a:extLst>
          </p:cNvPr>
          <p:cNvSpPr txBox="1"/>
          <p:nvPr/>
        </p:nvSpPr>
        <p:spPr>
          <a:xfrm>
            <a:off x="803876" y="2386310"/>
            <a:ext cx="2911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A5A5A"/>
                </a:solidFill>
                <a:latin typeface="+mj-lt"/>
              </a:rPr>
              <a:t>Surface Water or Chemical Isolation Layer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F33EC28-FDEC-994A-EDCC-F35B8585C9E9}"/>
              </a:ext>
            </a:extLst>
          </p:cNvPr>
          <p:cNvCxnSpPr>
            <a:cxnSpLocks/>
          </p:cNvCxnSpPr>
          <p:nvPr/>
        </p:nvCxnSpPr>
        <p:spPr>
          <a:xfrm flipH="1">
            <a:off x="803872" y="3094915"/>
            <a:ext cx="281911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row: Right 2">
            <a:extLst>
              <a:ext uri="{FF2B5EF4-FFF2-40B4-BE49-F238E27FC236}">
                <a16:creationId xmlns:a16="http://schemas.microsoft.com/office/drawing/2014/main" id="{61998D0E-B255-D671-9B98-0100A2F9A632}"/>
              </a:ext>
            </a:extLst>
          </p:cNvPr>
          <p:cNvSpPr/>
          <p:nvPr/>
        </p:nvSpPr>
        <p:spPr>
          <a:xfrm rot="16200000">
            <a:off x="6126480" y="5144737"/>
            <a:ext cx="549748" cy="25042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CAF2B03-51D6-273E-37CE-F2C88449EA71}"/>
              </a:ext>
            </a:extLst>
          </p:cNvPr>
          <p:cNvSpPr/>
          <p:nvPr/>
        </p:nvSpPr>
        <p:spPr>
          <a:xfrm rot="16200000">
            <a:off x="6126480" y="2457497"/>
            <a:ext cx="549748" cy="250423"/>
          </a:xfrm>
          <a:prstGeom prst="rightArrow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1BD5E6C-4621-7A30-B757-78E85D24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Time 0</a:t>
            </a:r>
          </a:p>
        </p:txBody>
      </p:sp>
    </p:spTree>
    <p:extLst>
      <p:ext uri="{BB962C8B-B14F-4D97-AF65-F5344CB8AC3E}">
        <p14:creationId xmlns:p14="http://schemas.microsoft.com/office/powerpoint/2010/main" val="204034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C1BADE-A3D2-9851-5164-962D730E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Time 1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EB344E9-4D7E-C42C-9224-14F332427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808" y="3094915"/>
            <a:ext cx="5237163" cy="17986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DCBC2AAD-37ED-90B9-330B-57B1689F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070" y="3344152"/>
            <a:ext cx="720725" cy="16510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154D2840-BC5A-7ECB-C7AB-02643DC4EA5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761253" y="2161957"/>
            <a:ext cx="775493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63BA1B2-4C0F-E4BD-9660-30DBEF0EAE28}"/>
              </a:ext>
            </a:extLst>
          </p:cNvPr>
          <p:cNvSpPr>
            <a:spLocks/>
          </p:cNvSpPr>
          <p:nvPr/>
        </p:nvSpPr>
        <p:spPr bwMode="auto">
          <a:xfrm>
            <a:off x="8842966" y="2496432"/>
            <a:ext cx="598488" cy="2397125"/>
          </a:xfrm>
          <a:custGeom>
            <a:avLst/>
            <a:gdLst>
              <a:gd name="T0" fmla="*/ 0 w 377"/>
              <a:gd name="T1" fmla="*/ 377 h 1510"/>
              <a:gd name="T2" fmla="*/ 377 w 377"/>
              <a:gd name="T3" fmla="*/ 0 h 1510"/>
              <a:gd name="T4" fmla="*/ 377 w 377"/>
              <a:gd name="T5" fmla="*/ 1132 h 1510"/>
              <a:gd name="T6" fmla="*/ 0 w 377"/>
              <a:gd name="T7" fmla="*/ 1510 h 1510"/>
              <a:gd name="T8" fmla="*/ 0 w 377"/>
              <a:gd name="T9" fmla="*/ 377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510">
                <a:moveTo>
                  <a:pt x="0" y="377"/>
                </a:moveTo>
                <a:lnTo>
                  <a:pt x="377" y="0"/>
                </a:lnTo>
                <a:lnTo>
                  <a:pt x="377" y="1132"/>
                </a:lnTo>
                <a:lnTo>
                  <a:pt x="0" y="1510"/>
                </a:lnTo>
                <a:lnTo>
                  <a:pt x="0" y="3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017D0CD0-CF39-43D4-C514-E486BB5BBEF6}"/>
              </a:ext>
            </a:extLst>
          </p:cNvPr>
          <p:cNvSpPr>
            <a:spLocks/>
          </p:cNvSpPr>
          <p:nvPr/>
        </p:nvSpPr>
        <p:spPr bwMode="auto">
          <a:xfrm>
            <a:off x="3605803" y="2496427"/>
            <a:ext cx="5835650" cy="598488"/>
          </a:xfrm>
          <a:custGeom>
            <a:avLst/>
            <a:gdLst>
              <a:gd name="T0" fmla="*/ 0 w 3676"/>
              <a:gd name="T1" fmla="*/ 377 h 377"/>
              <a:gd name="T2" fmla="*/ 377 w 3676"/>
              <a:gd name="T3" fmla="*/ 0 h 377"/>
              <a:gd name="T4" fmla="*/ 3676 w 3676"/>
              <a:gd name="T5" fmla="*/ 0 h 377"/>
              <a:gd name="T6" fmla="*/ 3299 w 3676"/>
              <a:gd name="T7" fmla="*/ 377 h 377"/>
              <a:gd name="T8" fmla="*/ 0 w 3676"/>
              <a:gd name="T9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6" h="377">
                <a:moveTo>
                  <a:pt x="0" y="377"/>
                </a:moveTo>
                <a:lnTo>
                  <a:pt x="377" y="0"/>
                </a:lnTo>
                <a:lnTo>
                  <a:pt x="3676" y="0"/>
                </a:lnTo>
                <a:lnTo>
                  <a:pt x="3299" y="377"/>
                </a:lnTo>
                <a:lnTo>
                  <a:pt x="0" y="37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BA976508-CB2A-3D86-1C50-8756AA0B4662}"/>
              </a:ext>
            </a:extLst>
          </p:cNvPr>
          <p:cNvSpPr>
            <a:spLocks/>
          </p:cNvSpPr>
          <p:nvPr/>
        </p:nvSpPr>
        <p:spPr bwMode="auto">
          <a:xfrm>
            <a:off x="3605803" y="2496432"/>
            <a:ext cx="5835650" cy="2397125"/>
          </a:xfrm>
          <a:custGeom>
            <a:avLst/>
            <a:gdLst>
              <a:gd name="T0" fmla="*/ 0 w 3676"/>
              <a:gd name="T1" fmla="*/ 377 h 1510"/>
              <a:gd name="T2" fmla="*/ 377 w 3676"/>
              <a:gd name="T3" fmla="*/ 0 h 1510"/>
              <a:gd name="T4" fmla="*/ 3676 w 3676"/>
              <a:gd name="T5" fmla="*/ 0 h 1510"/>
              <a:gd name="T6" fmla="*/ 3676 w 3676"/>
              <a:gd name="T7" fmla="*/ 1132 h 1510"/>
              <a:gd name="T8" fmla="*/ 3299 w 3676"/>
              <a:gd name="T9" fmla="*/ 1510 h 1510"/>
              <a:gd name="T10" fmla="*/ 0 w 3676"/>
              <a:gd name="T11" fmla="*/ 1510 h 1510"/>
              <a:gd name="T12" fmla="*/ 0 w 3676"/>
              <a:gd name="T13" fmla="*/ 377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6" h="1510">
                <a:moveTo>
                  <a:pt x="0" y="377"/>
                </a:moveTo>
                <a:lnTo>
                  <a:pt x="377" y="0"/>
                </a:lnTo>
                <a:lnTo>
                  <a:pt x="3676" y="0"/>
                </a:lnTo>
                <a:lnTo>
                  <a:pt x="3676" y="1132"/>
                </a:lnTo>
                <a:lnTo>
                  <a:pt x="3299" y="1510"/>
                </a:lnTo>
                <a:lnTo>
                  <a:pt x="0" y="1510"/>
                </a:lnTo>
                <a:lnTo>
                  <a:pt x="0" y="377"/>
                </a:lnTo>
                <a:close/>
              </a:path>
            </a:pathLst>
          </a:custGeom>
          <a:noFill/>
          <a:ln w="7938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FAD7CC78-5E08-13EE-1CA2-CCFC9A8FFB2E}"/>
              </a:ext>
            </a:extLst>
          </p:cNvPr>
          <p:cNvSpPr>
            <a:spLocks/>
          </p:cNvSpPr>
          <p:nvPr/>
        </p:nvSpPr>
        <p:spPr bwMode="auto">
          <a:xfrm>
            <a:off x="3605803" y="2496427"/>
            <a:ext cx="5835650" cy="598488"/>
          </a:xfrm>
          <a:custGeom>
            <a:avLst/>
            <a:gdLst>
              <a:gd name="T0" fmla="*/ 0 w 3676"/>
              <a:gd name="T1" fmla="*/ 377 h 377"/>
              <a:gd name="T2" fmla="*/ 3299 w 3676"/>
              <a:gd name="T3" fmla="*/ 377 h 377"/>
              <a:gd name="T4" fmla="*/ 3676 w 3676"/>
              <a:gd name="T5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76" h="377">
                <a:moveTo>
                  <a:pt x="0" y="377"/>
                </a:moveTo>
                <a:lnTo>
                  <a:pt x="3299" y="377"/>
                </a:lnTo>
                <a:lnTo>
                  <a:pt x="3676" y="0"/>
                </a:lnTo>
              </a:path>
            </a:pathLst>
          </a:custGeom>
          <a:noFill/>
          <a:ln w="7938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0E40B7F6-2E18-47E6-7B89-CC74E946D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2966" y="3094915"/>
            <a:ext cx="0" cy="1798638"/>
          </a:xfrm>
          <a:prstGeom prst="line">
            <a:avLst/>
          </a:prstGeom>
          <a:noFill/>
          <a:ln w="7938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26E97B17-3B0C-CBA0-F058-A097098E5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996" y="3563227"/>
            <a:ext cx="720725" cy="16510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20AD5633-685E-7F33-9D7F-18446A369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208" y="4077577"/>
            <a:ext cx="722313" cy="1651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Oval 15">
            <a:extLst>
              <a:ext uri="{FF2B5EF4-FFF2-40B4-BE49-F238E27FC236}">
                <a16:creationId xmlns:a16="http://schemas.microsoft.com/office/drawing/2014/main" id="{5A69693F-711F-4E17-1158-9C6DC01E7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221" y="3431465"/>
            <a:ext cx="72231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Oval 17">
            <a:extLst>
              <a:ext uri="{FF2B5EF4-FFF2-40B4-BE49-F238E27FC236}">
                <a16:creationId xmlns:a16="http://schemas.microsoft.com/office/drawing/2014/main" id="{A14B7190-E5F1-87F2-B685-2CF41FCF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771" y="4422065"/>
            <a:ext cx="72231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Oval 19">
            <a:extLst>
              <a:ext uri="{FF2B5EF4-FFF2-40B4-BE49-F238E27FC236}">
                <a16:creationId xmlns:a16="http://schemas.microsoft.com/office/drawing/2014/main" id="{CF2B25B0-BA07-CC15-81A6-5A7D6976F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221" y="3963277"/>
            <a:ext cx="722313" cy="158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Oval 21">
            <a:extLst>
              <a:ext uri="{FF2B5EF4-FFF2-40B4-BE49-F238E27FC236}">
                <a16:creationId xmlns:a16="http://schemas.microsoft.com/office/drawing/2014/main" id="{880D2CCE-6E61-61F2-2EE8-FE6F38A7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083" y="3218740"/>
            <a:ext cx="720725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Oval 23">
            <a:extLst>
              <a:ext uri="{FF2B5EF4-FFF2-40B4-BE49-F238E27FC236}">
                <a16:creationId xmlns:a16="http://schemas.microsoft.com/office/drawing/2014/main" id="{196702AE-F177-217C-B8CD-CAF91D7DD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358" y="3869615"/>
            <a:ext cx="71596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Oval 26">
            <a:extLst>
              <a:ext uri="{FF2B5EF4-FFF2-40B4-BE49-F238E27FC236}">
                <a16:creationId xmlns:a16="http://schemas.microsoft.com/office/drawing/2014/main" id="{889C0F68-0F1F-F20A-3ACD-2585FF02D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696" y="4466515"/>
            <a:ext cx="71596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Oval 28">
            <a:extLst>
              <a:ext uri="{FF2B5EF4-FFF2-40B4-BE49-F238E27FC236}">
                <a16:creationId xmlns:a16="http://schemas.microsoft.com/office/drawing/2014/main" id="{3A426AAF-FBF0-3DB2-0457-720EF0C04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696" y="3766427"/>
            <a:ext cx="71596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Oval 30">
            <a:extLst>
              <a:ext uri="{FF2B5EF4-FFF2-40B4-BE49-F238E27FC236}">
                <a16:creationId xmlns:a16="http://schemas.microsoft.com/office/drawing/2014/main" id="{097AA0B0-1F46-97E6-9FB2-14DD8210E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371" y="3350507"/>
            <a:ext cx="98425" cy="80963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Oval 32">
            <a:extLst>
              <a:ext uri="{FF2B5EF4-FFF2-40B4-BE49-F238E27FC236}">
                <a16:creationId xmlns:a16="http://schemas.microsoft.com/office/drawing/2014/main" id="{503205C2-3E21-7914-5EE1-C0C7F6854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133" y="3388607"/>
            <a:ext cx="104775" cy="80963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Oval 34">
            <a:extLst>
              <a:ext uri="{FF2B5EF4-FFF2-40B4-BE49-F238E27FC236}">
                <a16:creationId xmlns:a16="http://schemas.microsoft.com/office/drawing/2014/main" id="{E6318227-A7D9-A9AB-4234-EA90C9C5E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871" y="4488740"/>
            <a:ext cx="98425" cy="76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Oval 36">
            <a:extLst>
              <a:ext uri="{FF2B5EF4-FFF2-40B4-BE49-F238E27FC236}">
                <a16:creationId xmlns:a16="http://schemas.microsoft.com/office/drawing/2014/main" id="{4EC567F7-2D0C-7E60-3ED9-7FD82C4EA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096" y="4461757"/>
            <a:ext cx="98425" cy="809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Oval 38">
            <a:extLst>
              <a:ext uri="{FF2B5EF4-FFF2-40B4-BE49-F238E27FC236}">
                <a16:creationId xmlns:a16="http://schemas.microsoft.com/office/drawing/2014/main" id="{C543751C-996B-2107-6DDD-2EB66EAAF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726" y="3755684"/>
            <a:ext cx="98425" cy="77788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Oval 40">
            <a:extLst>
              <a:ext uri="{FF2B5EF4-FFF2-40B4-BE49-F238E27FC236}">
                <a16:creationId xmlns:a16="http://schemas.microsoft.com/office/drawing/2014/main" id="{F193B6A7-3768-099F-6111-6ACB0AAA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133" y="4061702"/>
            <a:ext cx="98425" cy="76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8" name="Rectangle 45">
            <a:extLst>
              <a:ext uri="{FF2B5EF4-FFF2-40B4-BE49-F238E27FC236}">
                <a16:creationId xmlns:a16="http://schemas.microsoft.com/office/drawing/2014/main" id="{64D78E8D-012B-38DE-9AAE-D7BB310ED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429" y="5593220"/>
            <a:ext cx="19039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5A5A5A"/>
                </a:solidFill>
                <a:latin typeface="+mj-lt"/>
              </a:rPr>
              <a:t>Clean Porewater </a:t>
            </a:r>
          </a:p>
        </p:txBody>
      </p:sp>
      <p:sp>
        <p:nvSpPr>
          <p:cNvPr id="89" name="Oval 47">
            <a:extLst>
              <a:ext uri="{FF2B5EF4-FFF2-40B4-BE49-F238E27FC236}">
                <a16:creationId xmlns:a16="http://schemas.microsoft.com/office/drawing/2014/main" id="{76237D74-3DC7-54D4-D30E-AEDED9E5E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921" y="2720265"/>
            <a:ext cx="71596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Oval 49">
            <a:extLst>
              <a:ext uri="{FF2B5EF4-FFF2-40B4-BE49-F238E27FC236}">
                <a16:creationId xmlns:a16="http://schemas.microsoft.com/office/drawing/2014/main" id="{3D18C3E8-1059-511E-DB6C-B8128C61F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209" y="2574215"/>
            <a:ext cx="720725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Oval 51">
            <a:extLst>
              <a:ext uri="{FF2B5EF4-FFF2-40B4-BE49-F238E27FC236}">
                <a16:creationId xmlns:a16="http://schemas.microsoft.com/office/drawing/2014/main" id="{AA15181F-273D-1F19-4C53-261ADE188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401" y="2647324"/>
            <a:ext cx="72231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" name="Oval 53">
            <a:extLst>
              <a:ext uri="{FF2B5EF4-FFF2-40B4-BE49-F238E27FC236}">
                <a16:creationId xmlns:a16="http://schemas.microsoft.com/office/drawing/2014/main" id="{5570BE32-8967-B1B1-6987-012FE00C9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264" y="2887426"/>
            <a:ext cx="72231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3" name="Oval 55">
            <a:extLst>
              <a:ext uri="{FF2B5EF4-FFF2-40B4-BE49-F238E27FC236}">
                <a16:creationId xmlns:a16="http://schemas.microsoft.com/office/drawing/2014/main" id="{B39C8D21-E968-F58E-AD24-74B5618B4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496" y="2879015"/>
            <a:ext cx="98425" cy="825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" name="Oval 57">
            <a:extLst>
              <a:ext uri="{FF2B5EF4-FFF2-40B4-BE49-F238E27FC236}">
                <a16:creationId xmlns:a16="http://schemas.microsoft.com/office/drawing/2014/main" id="{CEBD47B1-74B3-BA91-1E34-DCDCD3583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494" y="2651026"/>
            <a:ext cx="98425" cy="80963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" name="Oval 26">
            <a:extLst>
              <a:ext uri="{FF2B5EF4-FFF2-40B4-BE49-F238E27FC236}">
                <a16:creationId xmlns:a16="http://schemas.microsoft.com/office/drawing/2014/main" id="{8043D666-39E3-C6AF-EB32-7A4D0C75C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458" y="4261209"/>
            <a:ext cx="715963" cy="158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6" name="Rectangle 45">
            <a:extLst>
              <a:ext uri="{FF2B5EF4-FFF2-40B4-BE49-F238E27FC236}">
                <a16:creationId xmlns:a16="http://schemas.microsoft.com/office/drawing/2014/main" id="{B5861B8B-5832-94E0-4263-553E9464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364" y="1950525"/>
            <a:ext cx="5241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5A5A5A"/>
                </a:solidFill>
                <a:latin typeface="+mj-lt"/>
              </a:rPr>
              <a:t>High Dissolved Concentration for Compound </a:t>
            </a:r>
            <a:r>
              <a:rPr lang="en-US" altLang="en-US" sz="2000" i="1" dirty="0">
                <a:solidFill>
                  <a:srgbClr val="5A5A5A"/>
                </a:solidFill>
                <a:latin typeface="+mj-lt"/>
              </a:rPr>
              <a:t>i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6525613-64EF-8659-0514-17D2FBDF5365}"/>
              </a:ext>
            </a:extLst>
          </p:cNvPr>
          <p:cNvSpPr txBox="1"/>
          <p:nvPr/>
        </p:nvSpPr>
        <p:spPr>
          <a:xfrm>
            <a:off x="2149910" y="3655574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5A5A5A"/>
                </a:solidFill>
                <a:latin typeface="+mj-lt"/>
              </a:rPr>
              <a:t>Dissolution</a:t>
            </a:r>
          </a:p>
          <a:p>
            <a:pPr algn="r"/>
            <a:r>
              <a:rPr lang="en-US" sz="2000" dirty="0">
                <a:solidFill>
                  <a:srgbClr val="5A5A5A"/>
                </a:solidFill>
                <a:latin typeface="+mj-lt"/>
              </a:rPr>
              <a:t>Front</a:t>
            </a:r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1CCF420A-4A4B-415F-374D-42A8EDE91C2A}"/>
              </a:ext>
            </a:extLst>
          </p:cNvPr>
          <p:cNvSpPr/>
          <p:nvPr/>
        </p:nvSpPr>
        <p:spPr>
          <a:xfrm rot="16200000">
            <a:off x="6126480" y="5144737"/>
            <a:ext cx="549748" cy="25042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8DAC3C91-4EF9-DAF0-DEEA-73988D01041E}"/>
              </a:ext>
            </a:extLst>
          </p:cNvPr>
          <p:cNvSpPr/>
          <p:nvPr/>
        </p:nvSpPr>
        <p:spPr>
          <a:xfrm rot="16200000">
            <a:off x="6126480" y="2457497"/>
            <a:ext cx="549748" cy="250423"/>
          </a:xfrm>
          <a:prstGeom prst="rightArrow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BB7A343-0078-D3C3-E1F5-5F9B440E39BE}"/>
              </a:ext>
            </a:extLst>
          </p:cNvPr>
          <p:cNvCxnSpPr>
            <a:cxnSpLocks/>
          </p:cNvCxnSpPr>
          <p:nvPr/>
        </p:nvCxnSpPr>
        <p:spPr>
          <a:xfrm>
            <a:off x="3605803" y="4016410"/>
            <a:ext cx="5237163" cy="0"/>
          </a:xfrm>
          <a:prstGeom prst="line">
            <a:avLst/>
          </a:prstGeom>
          <a:ln w="22225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558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45">
            <a:extLst>
              <a:ext uri="{FF2B5EF4-FFF2-40B4-BE49-F238E27FC236}">
                <a16:creationId xmlns:a16="http://schemas.microsoft.com/office/drawing/2014/main" id="{AB4B10C7-39A5-1E15-5980-4761BED6F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364" y="1950525"/>
            <a:ext cx="52419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5A5A5A"/>
                </a:solidFill>
                <a:latin typeface="+mj-lt"/>
              </a:rPr>
              <a:t>High Dissolved Concentration for Compound </a:t>
            </a:r>
            <a:r>
              <a:rPr lang="en-US" altLang="en-US" sz="2000" i="1" dirty="0">
                <a:solidFill>
                  <a:srgbClr val="5A5A5A"/>
                </a:solidFill>
                <a:latin typeface="+mj-lt"/>
              </a:rPr>
              <a:t>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D775A3-426D-C05E-30D4-6054065F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Time 2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1A7C36F-4F9F-5182-46F6-EB6B98365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808" y="3094915"/>
            <a:ext cx="5237163" cy="17986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Oval 11">
            <a:extLst>
              <a:ext uri="{FF2B5EF4-FFF2-40B4-BE49-F238E27FC236}">
                <a16:creationId xmlns:a16="http://schemas.microsoft.com/office/drawing/2014/main" id="{C5A25957-6E52-5B2B-C070-C0681D52F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070" y="3344152"/>
            <a:ext cx="720725" cy="1651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A6B1453E-7D78-9B21-9287-EE80E4A4EA8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761253" y="2161957"/>
            <a:ext cx="775493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CD0F889-2B12-86E7-F572-5FE04B250E12}"/>
              </a:ext>
            </a:extLst>
          </p:cNvPr>
          <p:cNvSpPr>
            <a:spLocks/>
          </p:cNvSpPr>
          <p:nvPr/>
        </p:nvSpPr>
        <p:spPr bwMode="auto">
          <a:xfrm>
            <a:off x="8842966" y="2496432"/>
            <a:ext cx="598488" cy="2397125"/>
          </a:xfrm>
          <a:custGeom>
            <a:avLst/>
            <a:gdLst>
              <a:gd name="T0" fmla="*/ 0 w 377"/>
              <a:gd name="T1" fmla="*/ 377 h 1510"/>
              <a:gd name="T2" fmla="*/ 377 w 377"/>
              <a:gd name="T3" fmla="*/ 0 h 1510"/>
              <a:gd name="T4" fmla="*/ 377 w 377"/>
              <a:gd name="T5" fmla="*/ 1132 h 1510"/>
              <a:gd name="T6" fmla="*/ 0 w 377"/>
              <a:gd name="T7" fmla="*/ 1510 h 1510"/>
              <a:gd name="T8" fmla="*/ 0 w 377"/>
              <a:gd name="T9" fmla="*/ 377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510">
                <a:moveTo>
                  <a:pt x="0" y="377"/>
                </a:moveTo>
                <a:lnTo>
                  <a:pt x="377" y="0"/>
                </a:lnTo>
                <a:lnTo>
                  <a:pt x="377" y="1132"/>
                </a:lnTo>
                <a:lnTo>
                  <a:pt x="0" y="1510"/>
                </a:lnTo>
                <a:lnTo>
                  <a:pt x="0" y="3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0881122E-797F-BA52-908B-0913CEA38301}"/>
              </a:ext>
            </a:extLst>
          </p:cNvPr>
          <p:cNvSpPr>
            <a:spLocks/>
          </p:cNvSpPr>
          <p:nvPr/>
        </p:nvSpPr>
        <p:spPr bwMode="auto">
          <a:xfrm>
            <a:off x="3605803" y="2496427"/>
            <a:ext cx="5835650" cy="598488"/>
          </a:xfrm>
          <a:custGeom>
            <a:avLst/>
            <a:gdLst>
              <a:gd name="T0" fmla="*/ 0 w 3676"/>
              <a:gd name="T1" fmla="*/ 377 h 377"/>
              <a:gd name="T2" fmla="*/ 377 w 3676"/>
              <a:gd name="T3" fmla="*/ 0 h 377"/>
              <a:gd name="T4" fmla="*/ 3676 w 3676"/>
              <a:gd name="T5" fmla="*/ 0 h 377"/>
              <a:gd name="T6" fmla="*/ 3299 w 3676"/>
              <a:gd name="T7" fmla="*/ 377 h 377"/>
              <a:gd name="T8" fmla="*/ 0 w 3676"/>
              <a:gd name="T9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6" h="377">
                <a:moveTo>
                  <a:pt x="0" y="377"/>
                </a:moveTo>
                <a:lnTo>
                  <a:pt x="377" y="0"/>
                </a:lnTo>
                <a:lnTo>
                  <a:pt x="3676" y="0"/>
                </a:lnTo>
                <a:lnTo>
                  <a:pt x="3299" y="377"/>
                </a:lnTo>
                <a:lnTo>
                  <a:pt x="0" y="37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A06AA0CF-5E2C-6082-6F95-13E76EB3FE5D}"/>
              </a:ext>
            </a:extLst>
          </p:cNvPr>
          <p:cNvSpPr>
            <a:spLocks/>
          </p:cNvSpPr>
          <p:nvPr/>
        </p:nvSpPr>
        <p:spPr bwMode="auto">
          <a:xfrm>
            <a:off x="3605803" y="2496432"/>
            <a:ext cx="5835650" cy="2397125"/>
          </a:xfrm>
          <a:custGeom>
            <a:avLst/>
            <a:gdLst>
              <a:gd name="T0" fmla="*/ 0 w 3676"/>
              <a:gd name="T1" fmla="*/ 377 h 1510"/>
              <a:gd name="T2" fmla="*/ 377 w 3676"/>
              <a:gd name="T3" fmla="*/ 0 h 1510"/>
              <a:gd name="T4" fmla="*/ 3676 w 3676"/>
              <a:gd name="T5" fmla="*/ 0 h 1510"/>
              <a:gd name="T6" fmla="*/ 3676 w 3676"/>
              <a:gd name="T7" fmla="*/ 1132 h 1510"/>
              <a:gd name="T8" fmla="*/ 3299 w 3676"/>
              <a:gd name="T9" fmla="*/ 1510 h 1510"/>
              <a:gd name="T10" fmla="*/ 0 w 3676"/>
              <a:gd name="T11" fmla="*/ 1510 h 1510"/>
              <a:gd name="T12" fmla="*/ 0 w 3676"/>
              <a:gd name="T13" fmla="*/ 377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6" h="1510">
                <a:moveTo>
                  <a:pt x="0" y="377"/>
                </a:moveTo>
                <a:lnTo>
                  <a:pt x="377" y="0"/>
                </a:lnTo>
                <a:lnTo>
                  <a:pt x="3676" y="0"/>
                </a:lnTo>
                <a:lnTo>
                  <a:pt x="3676" y="1132"/>
                </a:lnTo>
                <a:lnTo>
                  <a:pt x="3299" y="1510"/>
                </a:lnTo>
                <a:lnTo>
                  <a:pt x="0" y="1510"/>
                </a:lnTo>
                <a:lnTo>
                  <a:pt x="0" y="377"/>
                </a:lnTo>
                <a:close/>
              </a:path>
            </a:pathLst>
          </a:custGeom>
          <a:noFill/>
          <a:ln w="7938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34D1C9F6-2C91-DC43-0E6C-D7027A4D9C24}"/>
              </a:ext>
            </a:extLst>
          </p:cNvPr>
          <p:cNvSpPr>
            <a:spLocks/>
          </p:cNvSpPr>
          <p:nvPr/>
        </p:nvSpPr>
        <p:spPr bwMode="auto">
          <a:xfrm>
            <a:off x="3605803" y="2496427"/>
            <a:ext cx="5835650" cy="598488"/>
          </a:xfrm>
          <a:custGeom>
            <a:avLst/>
            <a:gdLst>
              <a:gd name="T0" fmla="*/ 0 w 3676"/>
              <a:gd name="T1" fmla="*/ 377 h 377"/>
              <a:gd name="T2" fmla="*/ 3299 w 3676"/>
              <a:gd name="T3" fmla="*/ 377 h 377"/>
              <a:gd name="T4" fmla="*/ 3676 w 3676"/>
              <a:gd name="T5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76" h="377">
                <a:moveTo>
                  <a:pt x="0" y="377"/>
                </a:moveTo>
                <a:lnTo>
                  <a:pt x="3299" y="377"/>
                </a:lnTo>
                <a:lnTo>
                  <a:pt x="3676" y="0"/>
                </a:lnTo>
              </a:path>
            </a:pathLst>
          </a:custGeom>
          <a:noFill/>
          <a:ln w="7938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C5CCEEA9-5814-D33B-EB51-4519F5C7A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2966" y="3094915"/>
            <a:ext cx="0" cy="1798638"/>
          </a:xfrm>
          <a:prstGeom prst="line">
            <a:avLst/>
          </a:prstGeom>
          <a:noFill/>
          <a:ln w="7938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B1046B22-643C-0A4E-ACCD-CCFCC5A3E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996" y="3563227"/>
            <a:ext cx="720725" cy="1651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8E14A9BD-4A60-FDEB-127B-EF2857160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208" y="4077577"/>
            <a:ext cx="722313" cy="1651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Oval 15">
            <a:extLst>
              <a:ext uri="{FF2B5EF4-FFF2-40B4-BE49-F238E27FC236}">
                <a16:creationId xmlns:a16="http://schemas.microsoft.com/office/drawing/2014/main" id="{8C4CF6F8-A6DE-C883-EC25-DB355F273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221" y="3431465"/>
            <a:ext cx="722313" cy="158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Oval 17">
            <a:extLst>
              <a:ext uri="{FF2B5EF4-FFF2-40B4-BE49-F238E27FC236}">
                <a16:creationId xmlns:a16="http://schemas.microsoft.com/office/drawing/2014/main" id="{E4B4D0C7-65A1-3121-3DC3-07770AC95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771" y="4422065"/>
            <a:ext cx="72231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Oval 19">
            <a:extLst>
              <a:ext uri="{FF2B5EF4-FFF2-40B4-BE49-F238E27FC236}">
                <a16:creationId xmlns:a16="http://schemas.microsoft.com/office/drawing/2014/main" id="{84F87A29-8432-E342-9AFC-466F65907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221" y="3963277"/>
            <a:ext cx="72231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Oval 21">
            <a:extLst>
              <a:ext uri="{FF2B5EF4-FFF2-40B4-BE49-F238E27FC236}">
                <a16:creationId xmlns:a16="http://schemas.microsoft.com/office/drawing/2014/main" id="{2E8B10FF-B65A-8E45-3DE8-9D6F2077C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083" y="3218740"/>
            <a:ext cx="720725" cy="158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Oval 23">
            <a:extLst>
              <a:ext uri="{FF2B5EF4-FFF2-40B4-BE49-F238E27FC236}">
                <a16:creationId xmlns:a16="http://schemas.microsoft.com/office/drawing/2014/main" id="{F50E0108-ADB8-69B8-84B6-8F8482AEF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358" y="3869615"/>
            <a:ext cx="715963" cy="158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Oval 26">
            <a:extLst>
              <a:ext uri="{FF2B5EF4-FFF2-40B4-BE49-F238E27FC236}">
                <a16:creationId xmlns:a16="http://schemas.microsoft.com/office/drawing/2014/main" id="{6C5E504A-3894-C387-6CF5-3BABBCD1A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696" y="4466515"/>
            <a:ext cx="71596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Oval 28">
            <a:extLst>
              <a:ext uri="{FF2B5EF4-FFF2-40B4-BE49-F238E27FC236}">
                <a16:creationId xmlns:a16="http://schemas.microsoft.com/office/drawing/2014/main" id="{4F782A0E-CFBF-3149-3FA9-0CA1894F3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696" y="3766427"/>
            <a:ext cx="715963" cy="1587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Oval 30">
            <a:extLst>
              <a:ext uri="{FF2B5EF4-FFF2-40B4-BE49-F238E27FC236}">
                <a16:creationId xmlns:a16="http://schemas.microsoft.com/office/drawing/2014/main" id="{31B3B714-3AD2-47FF-E018-3DAB7F526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371" y="3350507"/>
            <a:ext cx="98425" cy="809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Oval 32">
            <a:extLst>
              <a:ext uri="{FF2B5EF4-FFF2-40B4-BE49-F238E27FC236}">
                <a16:creationId xmlns:a16="http://schemas.microsoft.com/office/drawing/2014/main" id="{94CF4CD2-97D3-CE4E-B14B-88DBCB49D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133" y="3388607"/>
            <a:ext cx="104775" cy="809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Oval 34">
            <a:extLst>
              <a:ext uri="{FF2B5EF4-FFF2-40B4-BE49-F238E27FC236}">
                <a16:creationId xmlns:a16="http://schemas.microsoft.com/office/drawing/2014/main" id="{87F7B980-DD14-5C00-4ED6-C98B2237A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871" y="4488740"/>
            <a:ext cx="98425" cy="76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Oval 36">
            <a:extLst>
              <a:ext uri="{FF2B5EF4-FFF2-40B4-BE49-F238E27FC236}">
                <a16:creationId xmlns:a16="http://schemas.microsoft.com/office/drawing/2014/main" id="{381D23EA-B378-C321-ACC8-BB7793CB7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096" y="4461757"/>
            <a:ext cx="98425" cy="809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Oval 38">
            <a:extLst>
              <a:ext uri="{FF2B5EF4-FFF2-40B4-BE49-F238E27FC236}">
                <a16:creationId xmlns:a16="http://schemas.microsoft.com/office/drawing/2014/main" id="{8348B71B-3E74-9E3E-FCA6-A8EADC1DF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726" y="3755684"/>
            <a:ext cx="98425" cy="777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7" name="Oval 40">
            <a:extLst>
              <a:ext uri="{FF2B5EF4-FFF2-40B4-BE49-F238E27FC236}">
                <a16:creationId xmlns:a16="http://schemas.microsoft.com/office/drawing/2014/main" id="{5ED754E1-CE01-8AEF-251B-F0F208F97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133" y="4061702"/>
            <a:ext cx="98425" cy="76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8" name="Rectangle 45">
            <a:extLst>
              <a:ext uri="{FF2B5EF4-FFF2-40B4-BE49-F238E27FC236}">
                <a16:creationId xmlns:a16="http://schemas.microsoft.com/office/drawing/2014/main" id="{BABE2650-D147-679A-723C-392DDEFF4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429" y="5593220"/>
            <a:ext cx="19039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5A5A5A"/>
                </a:solidFill>
                <a:latin typeface="+mj-lt"/>
              </a:rPr>
              <a:t>Clean Porewater </a:t>
            </a:r>
          </a:p>
        </p:txBody>
      </p:sp>
      <p:sp>
        <p:nvSpPr>
          <p:cNvPr id="89" name="Oval 47">
            <a:extLst>
              <a:ext uri="{FF2B5EF4-FFF2-40B4-BE49-F238E27FC236}">
                <a16:creationId xmlns:a16="http://schemas.microsoft.com/office/drawing/2014/main" id="{4F60C8AC-DF3D-7D31-7948-9CA424C65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921" y="2720265"/>
            <a:ext cx="71596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Oval 49">
            <a:extLst>
              <a:ext uri="{FF2B5EF4-FFF2-40B4-BE49-F238E27FC236}">
                <a16:creationId xmlns:a16="http://schemas.microsoft.com/office/drawing/2014/main" id="{9FF01F16-2B47-DBE7-265B-F91F5E1B5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209" y="2574215"/>
            <a:ext cx="720725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Oval 51">
            <a:extLst>
              <a:ext uri="{FF2B5EF4-FFF2-40B4-BE49-F238E27FC236}">
                <a16:creationId xmlns:a16="http://schemas.microsoft.com/office/drawing/2014/main" id="{1460186C-3AB5-3541-1497-DF9CD8D1E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401" y="2647324"/>
            <a:ext cx="72231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" name="Oval 53">
            <a:extLst>
              <a:ext uri="{FF2B5EF4-FFF2-40B4-BE49-F238E27FC236}">
                <a16:creationId xmlns:a16="http://schemas.microsoft.com/office/drawing/2014/main" id="{0CFC7B6E-F70D-4A4A-3EE8-E267703A2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264" y="2887426"/>
            <a:ext cx="722313" cy="1587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3" name="Oval 55">
            <a:extLst>
              <a:ext uri="{FF2B5EF4-FFF2-40B4-BE49-F238E27FC236}">
                <a16:creationId xmlns:a16="http://schemas.microsoft.com/office/drawing/2014/main" id="{D8889B7B-B824-4D36-5248-539CEBBB9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496" y="2879015"/>
            <a:ext cx="98425" cy="82550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" name="Oval 57">
            <a:extLst>
              <a:ext uri="{FF2B5EF4-FFF2-40B4-BE49-F238E27FC236}">
                <a16:creationId xmlns:a16="http://schemas.microsoft.com/office/drawing/2014/main" id="{09C087A7-0B6E-59FB-F2FD-6E5528B54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494" y="2651026"/>
            <a:ext cx="98425" cy="80963"/>
          </a:xfrm>
          <a:prstGeom prst="ellipse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" name="Oval 26">
            <a:extLst>
              <a:ext uri="{FF2B5EF4-FFF2-40B4-BE49-F238E27FC236}">
                <a16:creationId xmlns:a16="http://schemas.microsoft.com/office/drawing/2014/main" id="{EC5CB1AC-B48F-9D45-B9A8-300121149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458" y="4261209"/>
            <a:ext cx="71596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B1B948B-6FEC-FA74-39BB-010ECACFE013}"/>
              </a:ext>
            </a:extLst>
          </p:cNvPr>
          <p:cNvSpPr txBox="1"/>
          <p:nvPr/>
        </p:nvSpPr>
        <p:spPr>
          <a:xfrm>
            <a:off x="2149910" y="2882688"/>
            <a:ext cx="1449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rgbClr val="5A5A5A"/>
                </a:solidFill>
                <a:latin typeface="+mj-lt"/>
              </a:rPr>
              <a:t>Dissolution</a:t>
            </a:r>
          </a:p>
          <a:p>
            <a:pPr algn="r"/>
            <a:r>
              <a:rPr lang="en-US" sz="2000" dirty="0">
                <a:solidFill>
                  <a:srgbClr val="5A5A5A"/>
                </a:solidFill>
                <a:latin typeface="+mj-lt"/>
              </a:rPr>
              <a:t>Front</a:t>
            </a:r>
          </a:p>
        </p:txBody>
      </p:sp>
      <p:sp>
        <p:nvSpPr>
          <p:cNvPr id="98" name="Arrow: Right 97">
            <a:extLst>
              <a:ext uri="{FF2B5EF4-FFF2-40B4-BE49-F238E27FC236}">
                <a16:creationId xmlns:a16="http://schemas.microsoft.com/office/drawing/2014/main" id="{4B8390D0-D7D5-7C3D-C3BC-7382B02883D7}"/>
              </a:ext>
            </a:extLst>
          </p:cNvPr>
          <p:cNvSpPr/>
          <p:nvPr/>
        </p:nvSpPr>
        <p:spPr>
          <a:xfrm rot="16200000">
            <a:off x="6126480" y="5144737"/>
            <a:ext cx="549748" cy="25042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EEDDBDBB-AAAA-835D-02CF-C998C5994C83}"/>
              </a:ext>
            </a:extLst>
          </p:cNvPr>
          <p:cNvSpPr/>
          <p:nvPr/>
        </p:nvSpPr>
        <p:spPr>
          <a:xfrm rot="16200000">
            <a:off x="6126480" y="2457497"/>
            <a:ext cx="549748" cy="250423"/>
          </a:xfrm>
          <a:prstGeom prst="rightArrow">
            <a:avLst/>
          </a:prstGeom>
          <a:solidFill>
            <a:srgbClr val="D55E27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4EFF092-911B-AE36-7445-BA06A3BF0AAD}"/>
              </a:ext>
            </a:extLst>
          </p:cNvPr>
          <p:cNvCxnSpPr>
            <a:cxnSpLocks/>
          </p:cNvCxnSpPr>
          <p:nvPr/>
        </p:nvCxnSpPr>
        <p:spPr>
          <a:xfrm>
            <a:off x="3605803" y="3243524"/>
            <a:ext cx="5237163" cy="0"/>
          </a:xfrm>
          <a:prstGeom prst="line">
            <a:avLst/>
          </a:prstGeom>
          <a:ln w="22225">
            <a:solidFill>
              <a:srgbClr val="0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59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61A6DD-12E2-4CDC-4BD6-7B0B6A04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Time 3</a:t>
            </a:r>
          </a:p>
        </p:txBody>
      </p:sp>
      <p:sp>
        <p:nvSpPr>
          <p:cNvPr id="9" name="Rectangle 45">
            <a:extLst>
              <a:ext uri="{FF2B5EF4-FFF2-40B4-BE49-F238E27FC236}">
                <a16:creationId xmlns:a16="http://schemas.microsoft.com/office/drawing/2014/main" id="{7FD23188-3C35-E964-9D04-84E01D5A7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452" y="1950525"/>
            <a:ext cx="51569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5A5A5A"/>
                </a:solidFill>
                <a:latin typeface="+mj-lt"/>
              </a:rPr>
              <a:t>Low Dissolved Concentration for Compound </a:t>
            </a:r>
            <a:r>
              <a:rPr lang="en-US" altLang="en-US" sz="2000" i="1" dirty="0">
                <a:solidFill>
                  <a:srgbClr val="5A5A5A"/>
                </a:solidFill>
                <a:latin typeface="+mj-lt"/>
              </a:rPr>
              <a:t>i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DDF0A4B-52BA-122C-BE7F-8B75C6FAE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808" y="3094915"/>
            <a:ext cx="5237163" cy="17986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A3200A03-8038-7C17-371E-178B992F0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070" y="3344152"/>
            <a:ext cx="720725" cy="1651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AutoShape 3">
            <a:extLst>
              <a:ext uri="{FF2B5EF4-FFF2-40B4-BE49-F238E27FC236}">
                <a16:creationId xmlns:a16="http://schemas.microsoft.com/office/drawing/2014/main" id="{8F214419-C3C0-22EC-1CE1-C3F6B2A32CE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761253" y="2161957"/>
            <a:ext cx="775493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E4BA9129-DB17-3F46-8452-31D4F32CA8B4}"/>
              </a:ext>
            </a:extLst>
          </p:cNvPr>
          <p:cNvSpPr>
            <a:spLocks/>
          </p:cNvSpPr>
          <p:nvPr/>
        </p:nvSpPr>
        <p:spPr bwMode="auto">
          <a:xfrm>
            <a:off x="8842966" y="2496432"/>
            <a:ext cx="598488" cy="2397125"/>
          </a:xfrm>
          <a:custGeom>
            <a:avLst/>
            <a:gdLst>
              <a:gd name="T0" fmla="*/ 0 w 377"/>
              <a:gd name="T1" fmla="*/ 377 h 1510"/>
              <a:gd name="T2" fmla="*/ 377 w 377"/>
              <a:gd name="T3" fmla="*/ 0 h 1510"/>
              <a:gd name="T4" fmla="*/ 377 w 377"/>
              <a:gd name="T5" fmla="*/ 1132 h 1510"/>
              <a:gd name="T6" fmla="*/ 0 w 377"/>
              <a:gd name="T7" fmla="*/ 1510 h 1510"/>
              <a:gd name="T8" fmla="*/ 0 w 377"/>
              <a:gd name="T9" fmla="*/ 377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7" h="1510">
                <a:moveTo>
                  <a:pt x="0" y="377"/>
                </a:moveTo>
                <a:lnTo>
                  <a:pt x="377" y="0"/>
                </a:lnTo>
                <a:lnTo>
                  <a:pt x="377" y="1132"/>
                </a:lnTo>
                <a:lnTo>
                  <a:pt x="0" y="1510"/>
                </a:lnTo>
                <a:lnTo>
                  <a:pt x="0" y="37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25C6836D-D94C-C7BC-2094-44214A610A4A}"/>
              </a:ext>
            </a:extLst>
          </p:cNvPr>
          <p:cNvSpPr>
            <a:spLocks/>
          </p:cNvSpPr>
          <p:nvPr/>
        </p:nvSpPr>
        <p:spPr bwMode="auto">
          <a:xfrm>
            <a:off x="3605803" y="2496427"/>
            <a:ext cx="5835650" cy="598488"/>
          </a:xfrm>
          <a:custGeom>
            <a:avLst/>
            <a:gdLst>
              <a:gd name="T0" fmla="*/ 0 w 3676"/>
              <a:gd name="T1" fmla="*/ 377 h 377"/>
              <a:gd name="T2" fmla="*/ 377 w 3676"/>
              <a:gd name="T3" fmla="*/ 0 h 377"/>
              <a:gd name="T4" fmla="*/ 3676 w 3676"/>
              <a:gd name="T5" fmla="*/ 0 h 377"/>
              <a:gd name="T6" fmla="*/ 3299 w 3676"/>
              <a:gd name="T7" fmla="*/ 377 h 377"/>
              <a:gd name="T8" fmla="*/ 0 w 3676"/>
              <a:gd name="T9" fmla="*/ 377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76" h="377">
                <a:moveTo>
                  <a:pt x="0" y="377"/>
                </a:moveTo>
                <a:lnTo>
                  <a:pt x="377" y="0"/>
                </a:lnTo>
                <a:lnTo>
                  <a:pt x="3676" y="0"/>
                </a:lnTo>
                <a:lnTo>
                  <a:pt x="3299" y="377"/>
                </a:lnTo>
                <a:lnTo>
                  <a:pt x="0" y="37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1673E353-6C41-79C3-DA78-6878EB7AC2E3}"/>
              </a:ext>
            </a:extLst>
          </p:cNvPr>
          <p:cNvSpPr>
            <a:spLocks/>
          </p:cNvSpPr>
          <p:nvPr/>
        </p:nvSpPr>
        <p:spPr bwMode="auto">
          <a:xfrm>
            <a:off x="3605803" y="2496432"/>
            <a:ext cx="5835650" cy="2397125"/>
          </a:xfrm>
          <a:custGeom>
            <a:avLst/>
            <a:gdLst>
              <a:gd name="T0" fmla="*/ 0 w 3676"/>
              <a:gd name="T1" fmla="*/ 377 h 1510"/>
              <a:gd name="T2" fmla="*/ 377 w 3676"/>
              <a:gd name="T3" fmla="*/ 0 h 1510"/>
              <a:gd name="T4" fmla="*/ 3676 w 3676"/>
              <a:gd name="T5" fmla="*/ 0 h 1510"/>
              <a:gd name="T6" fmla="*/ 3676 w 3676"/>
              <a:gd name="T7" fmla="*/ 1132 h 1510"/>
              <a:gd name="T8" fmla="*/ 3299 w 3676"/>
              <a:gd name="T9" fmla="*/ 1510 h 1510"/>
              <a:gd name="T10" fmla="*/ 0 w 3676"/>
              <a:gd name="T11" fmla="*/ 1510 h 1510"/>
              <a:gd name="T12" fmla="*/ 0 w 3676"/>
              <a:gd name="T13" fmla="*/ 377 h 1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76" h="1510">
                <a:moveTo>
                  <a:pt x="0" y="377"/>
                </a:moveTo>
                <a:lnTo>
                  <a:pt x="377" y="0"/>
                </a:lnTo>
                <a:lnTo>
                  <a:pt x="3676" y="0"/>
                </a:lnTo>
                <a:lnTo>
                  <a:pt x="3676" y="1132"/>
                </a:lnTo>
                <a:lnTo>
                  <a:pt x="3299" y="1510"/>
                </a:lnTo>
                <a:lnTo>
                  <a:pt x="0" y="1510"/>
                </a:lnTo>
                <a:lnTo>
                  <a:pt x="0" y="377"/>
                </a:lnTo>
                <a:close/>
              </a:path>
            </a:pathLst>
          </a:custGeom>
          <a:noFill/>
          <a:ln w="7938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67A72985-C59B-2EA7-8AC3-E92779875927}"/>
              </a:ext>
            </a:extLst>
          </p:cNvPr>
          <p:cNvSpPr>
            <a:spLocks/>
          </p:cNvSpPr>
          <p:nvPr/>
        </p:nvSpPr>
        <p:spPr bwMode="auto">
          <a:xfrm>
            <a:off x="3605803" y="2496427"/>
            <a:ext cx="5835650" cy="598488"/>
          </a:xfrm>
          <a:custGeom>
            <a:avLst/>
            <a:gdLst>
              <a:gd name="T0" fmla="*/ 0 w 3676"/>
              <a:gd name="T1" fmla="*/ 377 h 377"/>
              <a:gd name="T2" fmla="*/ 3299 w 3676"/>
              <a:gd name="T3" fmla="*/ 377 h 377"/>
              <a:gd name="T4" fmla="*/ 3676 w 3676"/>
              <a:gd name="T5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76" h="377">
                <a:moveTo>
                  <a:pt x="0" y="377"/>
                </a:moveTo>
                <a:lnTo>
                  <a:pt x="3299" y="377"/>
                </a:lnTo>
                <a:lnTo>
                  <a:pt x="3676" y="0"/>
                </a:lnTo>
              </a:path>
            </a:pathLst>
          </a:custGeom>
          <a:noFill/>
          <a:ln w="7938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id="{301AD0D7-6BCE-59CD-49D2-9EA9799D4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2966" y="3094915"/>
            <a:ext cx="0" cy="1798638"/>
          </a:xfrm>
          <a:prstGeom prst="line">
            <a:avLst/>
          </a:prstGeom>
          <a:noFill/>
          <a:ln w="7938" cap="flat">
            <a:solidFill>
              <a:srgbClr val="2F528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Oval 11">
            <a:extLst>
              <a:ext uri="{FF2B5EF4-FFF2-40B4-BE49-F238E27FC236}">
                <a16:creationId xmlns:a16="http://schemas.microsoft.com/office/drawing/2014/main" id="{1128176B-CAE8-A92E-2CC3-5E64606D8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996" y="3563227"/>
            <a:ext cx="720725" cy="1651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Oval 13">
            <a:extLst>
              <a:ext uri="{FF2B5EF4-FFF2-40B4-BE49-F238E27FC236}">
                <a16:creationId xmlns:a16="http://schemas.microsoft.com/office/drawing/2014/main" id="{55F4AD10-5B1B-7558-9BBF-50621E086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5208" y="4077577"/>
            <a:ext cx="722313" cy="1651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Oval 15">
            <a:extLst>
              <a:ext uri="{FF2B5EF4-FFF2-40B4-BE49-F238E27FC236}">
                <a16:creationId xmlns:a16="http://schemas.microsoft.com/office/drawing/2014/main" id="{43F90916-96CE-22BA-DED3-49083EBDF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221" y="3431465"/>
            <a:ext cx="72231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Oval 17">
            <a:extLst>
              <a:ext uri="{FF2B5EF4-FFF2-40B4-BE49-F238E27FC236}">
                <a16:creationId xmlns:a16="http://schemas.microsoft.com/office/drawing/2014/main" id="{40187E90-7E6C-C876-B32E-D1E5E7104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771" y="4422065"/>
            <a:ext cx="72231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Oval 19">
            <a:extLst>
              <a:ext uri="{FF2B5EF4-FFF2-40B4-BE49-F238E27FC236}">
                <a16:creationId xmlns:a16="http://schemas.microsoft.com/office/drawing/2014/main" id="{B49D7CC6-EE40-53FC-F198-08F4CC014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221" y="3963277"/>
            <a:ext cx="72231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Oval 21">
            <a:extLst>
              <a:ext uri="{FF2B5EF4-FFF2-40B4-BE49-F238E27FC236}">
                <a16:creationId xmlns:a16="http://schemas.microsoft.com/office/drawing/2014/main" id="{E95F3E1D-5938-CDE0-2AFF-0C1803510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7083" y="3218740"/>
            <a:ext cx="720725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Oval 23">
            <a:extLst>
              <a:ext uri="{FF2B5EF4-FFF2-40B4-BE49-F238E27FC236}">
                <a16:creationId xmlns:a16="http://schemas.microsoft.com/office/drawing/2014/main" id="{2CD66CF2-7EF7-59A5-4BF9-4504AF0B3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1358" y="3869615"/>
            <a:ext cx="71596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Oval 26">
            <a:extLst>
              <a:ext uri="{FF2B5EF4-FFF2-40B4-BE49-F238E27FC236}">
                <a16:creationId xmlns:a16="http://schemas.microsoft.com/office/drawing/2014/main" id="{BB2EAD63-E1C4-2F85-893D-FA7A4BDA5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696" y="4466515"/>
            <a:ext cx="71596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Oval 28">
            <a:extLst>
              <a:ext uri="{FF2B5EF4-FFF2-40B4-BE49-F238E27FC236}">
                <a16:creationId xmlns:a16="http://schemas.microsoft.com/office/drawing/2014/main" id="{E7411E08-30C4-9594-3DF8-9CEEF9F63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0696" y="3766427"/>
            <a:ext cx="71596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Oval 30">
            <a:extLst>
              <a:ext uri="{FF2B5EF4-FFF2-40B4-BE49-F238E27FC236}">
                <a16:creationId xmlns:a16="http://schemas.microsoft.com/office/drawing/2014/main" id="{6765DBE1-3552-DDDA-5838-D9FC568CF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371" y="3350507"/>
            <a:ext cx="98425" cy="809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Oval 32">
            <a:extLst>
              <a:ext uri="{FF2B5EF4-FFF2-40B4-BE49-F238E27FC236}">
                <a16:creationId xmlns:a16="http://schemas.microsoft.com/office/drawing/2014/main" id="{C59C3489-F764-F574-D4A0-1F0B00844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133" y="3388607"/>
            <a:ext cx="104775" cy="809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Oval 34">
            <a:extLst>
              <a:ext uri="{FF2B5EF4-FFF2-40B4-BE49-F238E27FC236}">
                <a16:creationId xmlns:a16="http://schemas.microsoft.com/office/drawing/2014/main" id="{FF0CB3E1-6084-7399-E268-DA71202FE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871" y="4488740"/>
            <a:ext cx="98425" cy="76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Oval 36">
            <a:extLst>
              <a:ext uri="{FF2B5EF4-FFF2-40B4-BE49-F238E27FC236}">
                <a16:creationId xmlns:a16="http://schemas.microsoft.com/office/drawing/2014/main" id="{CBA9DA28-F61B-AEE0-8C84-88C27F3AA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096" y="4461757"/>
            <a:ext cx="98425" cy="809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Oval 38">
            <a:extLst>
              <a:ext uri="{FF2B5EF4-FFF2-40B4-BE49-F238E27FC236}">
                <a16:creationId xmlns:a16="http://schemas.microsoft.com/office/drawing/2014/main" id="{D4AE20E9-C285-5740-331C-AF49BE341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726" y="3755684"/>
            <a:ext cx="98425" cy="7778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5" name="Oval 40">
            <a:extLst>
              <a:ext uri="{FF2B5EF4-FFF2-40B4-BE49-F238E27FC236}">
                <a16:creationId xmlns:a16="http://schemas.microsoft.com/office/drawing/2014/main" id="{F25BBCE6-26A4-41AD-5978-3EF0C1756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133" y="4061702"/>
            <a:ext cx="98425" cy="762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Rectangle 45">
            <a:extLst>
              <a:ext uri="{FF2B5EF4-FFF2-40B4-BE49-F238E27FC236}">
                <a16:creationId xmlns:a16="http://schemas.microsoft.com/office/drawing/2014/main" id="{18EBCD16-2167-BBFE-82F1-8E23333D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429" y="5593220"/>
            <a:ext cx="19039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5A5A5A"/>
                </a:solidFill>
                <a:latin typeface="+mj-lt"/>
              </a:rPr>
              <a:t>Clean Porewater </a:t>
            </a:r>
          </a:p>
        </p:txBody>
      </p:sp>
      <p:sp>
        <p:nvSpPr>
          <p:cNvPr id="87" name="Oval 47">
            <a:extLst>
              <a:ext uri="{FF2B5EF4-FFF2-40B4-BE49-F238E27FC236}">
                <a16:creationId xmlns:a16="http://schemas.microsoft.com/office/drawing/2014/main" id="{B501D88B-C150-5F98-210F-4180ACD9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921" y="2720265"/>
            <a:ext cx="71596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8" name="Oval 49">
            <a:extLst>
              <a:ext uri="{FF2B5EF4-FFF2-40B4-BE49-F238E27FC236}">
                <a16:creationId xmlns:a16="http://schemas.microsoft.com/office/drawing/2014/main" id="{1EE7F6D2-8637-0D60-D0C7-B8783D9C6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7209" y="2574215"/>
            <a:ext cx="720725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" name="Oval 51">
            <a:extLst>
              <a:ext uri="{FF2B5EF4-FFF2-40B4-BE49-F238E27FC236}">
                <a16:creationId xmlns:a16="http://schemas.microsoft.com/office/drawing/2014/main" id="{EC61B073-0696-4160-0A9F-1E93108E6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5401" y="2647324"/>
            <a:ext cx="72231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Oval 53">
            <a:extLst>
              <a:ext uri="{FF2B5EF4-FFF2-40B4-BE49-F238E27FC236}">
                <a16:creationId xmlns:a16="http://schemas.microsoft.com/office/drawing/2014/main" id="{B206DEF5-C661-4114-D8AE-B3242AB0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264" y="2887426"/>
            <a:ext cx="72231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" name="Oval 55">
            <a:extLst>
              <a:ext uri="{FF2B5EF4-FFF2-40B4-BE49-F238E27FC236}">
                <a16:creationId xmlns:a16="http://schemas.microsoft.com/office/drawing/2014/main" id="{0BFBE3CE-2B0E-695D-34ED-330224318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496" y="2879015"/>
            <a:ext cx="98425" cy="825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" name="Oval 57">
            <a:extLst>
              <a:ext uri="{FF2B5EF4-FFF2-40B4-BE49-F238E27FC236}">
                <a16:creationId xmlns:a16="http://schemas.microsoft.com/office/drawing/2014/main" id="{541578F0-445F-C1A4-F8EB-0FE77B3AC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7494" y="2651026"/>
            <a:ext cx="98425" cy="809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3" name="Oval 26">
            <a:extLst>
              <a:ext uri="{FF2B5EF4-FFF2-40B4-BE49-F238E27FC236}">
                <a16:creationId xmlns:a16="http://schemas.microsoft.com/office/drawing/2014/main" id="{51A93F13-1855-C9AC-7708-E31EDCEC3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458" y="4261209"/>
            <a:ext cx="715963" cy="1587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FF36C993-C5D8-3578-09BF-9BEE5903253B}"/>
              </a:ext>
            </a:extLst>
          </p:cNvPr>
          <p:cNvSpPr/>
          <p:nvPr/>
        </p:nvSpPr>
        <p:spPr>
          <a:xfrm rot="16200000">
            <a:off x="6126480" y="5144737"/>
            <a:ext cx="549748" cy="25042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82D806C7-6383-8E0A-D608-9D92D6737F76}"/>
              </a:ext>
            </a:extLst>
          </p:cNvPr>
          <p:cNvSpPr/>
          <p:nvPr/>
        </p:nvSpPr>
        <p:spPr>
          <a:xfrm rot="16200000">
            <a:off x="6126480" y="2457497"/>
            <a:ext cx="549748" cy="25042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3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578B1C-C37B-3F02-F95D-12E908E7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10995024" cy="685800"/>
          </a:xfrm>
        </p:spPr>
        <p:txBody>
          <a:bodyPr/>
          <a:lstStyle/>
          <a:p>
            <a:r>
              <a:rPr lang="en-US" sz="3600"/>
              <a:t>Empirical Coal Tar Dissolution Experiment </a:t>
            </a:r>
            <a:br>
              <a:rPr lang="en-US" dirty="0"/>
            </a:b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69C88E-AC27-3BCF-C3E4-1DB64FD738F1}"/>
              </a:ext>
            </a:extLst>
          </p:cNvPr>
          <p:cNvGrpSpPr/>
          <p:nvPr/>
        </p:nvGrpSpPr>
        <p:grpSpPr>
          <a:xfrm>
            <a:off x="1575637" y="1915425"/>
            <a:ext cx="10148277" cy="4446105"/>
            <a:chOff x="1854549" y="1318596"/>
            <a:chExt cx="10148277" cy="4446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6BC269-77C1-6D88-41EE-7DCE5CE01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53" t="13092" r="9565" b="8325"/>
            <a:stretch/>
          </p:blipFill>
          <p:spPr>
            <a:xfrm>
              <a:off x="1854549" y="1318596"/>
              <a:ext cx="8527775" cy="444610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5A9AA9-5CD0-F1C3-574A-A10443D0DA14}"/>
                </a:ext>
              </a:extLst>
            </p:cNvPr>
            <p:cNvSpPr/>
            <p:nvPr/>
          </p:nvSpPr>
          <p:spPr>
            <a:xfrm>
              <a:off x="8269362" y="2829339"/>
              <a:ext cx="424069" cy="887896"/>
            </a:xfrm>
            <a:prstGeom prst="rect">
              <a:avLst/>
            </a:prstGeom>
            <a:solidFill>
              <a:schemeClr val="accent3">
                <a:lumMod val="50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726B453-A67B-B913-90EA-EC49B1A57C31}"/>
                </a:ext>
              </a:extLst>
            </p:cNvPr>
            <p:cNvSpPr/>
            <p:nvPr/>
          </p:nvSpPr>
          <p:spPr>
            <a:xfrm>
              <a:off x="8178960" y="2838107"/>
              <a:ext cx="36576" cy="839947"/>
            </a:xfrm>
            <a:prstGeom prst="rect">
              <a:avLst/>
            </a:prstGeom>
            <a:pattFill prst="dkHorz">
              <a:fgClr>
                <a:srgbClr val="0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886A2D-88EB-97B3-806F-3C5C5F31AA8B}"/>
                </a:ext>
              </a:extLst>
            </p:cNvPr>
            <p:cNvSpPr/>
            <p:nvPr/>
          </p:nvSpPr>
          <p:spPr>
            <a:xfrm>
              <a:off x="8611809" y="2847364"/>
              <a:ext cx="36576" cy="839947"/>
            </a:xfrm>
            <a:prstGeom prst="rect">
              <a:avLst/>
            </a:prstGeom>
            <a:pattFill prst="dkHorz">
              <a:fgClr>
                <a:srgbClr val="00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1B8072-39E5-876B-A5CE-296FFBE02D09}"/>
                </a:ext>
              </a:extLst>
            </p:cNvPr>
            <p:cNvSpPr/>
            <p:nvPr/>
          </p:nvSpPr>
          <p:spPr>
            <a:xfrm>
              <a:off x="7827767" y="5320703"/>
              <a:ext cx="1809237" cy="401034"/>
            </a:xfrm>
            <a:prstGeom prst="rect">
              <a:avLst/>
            </a:prstGeom>
            <a:solidFill>
              <a:schemeClr val="accent1">
                <a:lumMod val="75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D2A8051-4BA4-0284-02C4-6953767A2A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81396" y="3144269"/>
              <a:ext cx="2243375" cy="198028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w="med" len="sm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id="{F95F3730-D458-095D-D0A1-D838087E3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4771" y="2867270"/>
              <a:ext cx="1278055" cy="553998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rgbClr val="C00000"/>
                  </a:solidFill>
                  <a:latin typeface="+mj-lt"/>
                </a:rPr>
                <a:t>4.9% NAPL saturation</a:t>
              </a:r>
              <a:endParaRPr lang="en-US" altLang="en-US" sz="4000" dirty="0">
                <a:solidFill>
                  <a:srgbClr val="C00000"/>
                </a:solidFill>
                <a:latin typeface="+mj-lt"/>
              </a:endParaRPr>
            </a:p>
          </p:txBody>
        </p:sp>
      </p:grp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6534A9C2-3112-5631-4744-A566F42BF9D3}"/>
              </a:ext>
            </a:extLst>
          </p:cNvPr>
          <p:cNvSpPr txBox="1">
            <a:spLocks/>
          </p:cNvSpPr>
          <p:nvPr/>
        </p:nvSpPr>
        <p:spPr>
          <a:xfrm>
            <a:off x="591454" y="6324752"/>
            <a:ext cx="5157787" cy="198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SzPct val="100000"/>
              <a:buFont typeface="Myriad Pro" pitchFamily="34" charset="0"/>
              <a:buChar char="–"/>
              <a:defRPr sz="18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b="0" kern="1200" spc="0" baseline="0">
                <a:solidFill>
                  <a:srgbClr val="5A5A5A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Myriad Pro" pitchFamily="34" charset="0"/>
              <a:buChar char="›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1800" b="0" kern="1200" spc="0" baseline="0">
                <a:solidFill>
                  <a:srgbClr val="1C1C1C"/>
                </a:solidFill>
                <a:latin typeface="+mj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Source: Eberhardt and Grathwohl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6339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Page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Battelle 2022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2.xml><?xml version="1.0" encoding="utf-8"?>
<a:theme xmlns:a="http://schemas.openxmlformats.org/drawingml/2006/main" name="Project Background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3.xml><?xml version="1.0" encoding="utf-8"?>
<a:theme xmlns:a="http://schemas.openxmlformats.org/drawingml/2006/main" name="Challenge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4.xml><?xml version="1.0" encoding="utf-8"?>
<a:theme xmlns:a="http://schemas.openxmlformats.org/drawingml/2006/main" name="Methods &amp; Approach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5.xml><?xml version="1.0" encoding="utf-8"?>
<a:theme xmlns:a="http://schemas.openxmlformats.org/drawingml/2006/main" name="Conclusion">
  <a:themeElements>
    <a:clrScheme name="Battelle 2025">
      <a:dk1>
        <a:srgbClr val="0C5568"/>
      </a:dk1>
      <a:lt1>
        <a:sysClr val="window" lastClr="FFFFFF"/>
      </a:lt1>
      <a:dk2>
        <a:srgbClr val="00343D"/>
      </a:dk2>
      <a:lt2>
        <a:srgbClr val="FFFFFF"/>
      </a:lt2>
      <a:accent1>
        <a:srgbClr val="035568"/>
      </a:accent1>
      <a:accent2>
        <a:srgbClr val="589BBF"/>
      </a:accent2>
      <a:accent3>
        <a:srgbClr val="90B13E"/>
      </a:accent3>
      <a:accent4>
        <a:srgbClr val="3F7E76"/>
      </a:accent4>
      <a:accent5>
        <a:srgbClr val="6899A4"/>
      </a:accent5>
      <a:accent6>
        <a:srgbClr val="01343D"/>
      </a:accent6>
      <a:hlink>
        <a:srgbClr val="2C9AC5"/>
      </a:hlink>
      <a:folHlink>
        <a:srgbClr val="035568"/>
      </a:folHlink>
    </a:clrScheme>
    <a:fontScheme name="Custom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FINAL" id="{882FF867-4CB6-47EB-8903-66A27CE175CC}" vid="{E2D7911B-7E3F-436F-902B-AA9A20F5D88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CD2CC9DC1DE4F8E2940ABC5354EF8" ma:contentTypeVersion="11" ma:contentTypeDescription="Create a new document." ma:contentTypeScope="" ma:versionID="642e617f596ce8dbd207408b8fa0a993">
  <xsd:schema xmlns:xsd="http://www.w3.org/2001/XMLSchema" xmlns:xs="http://www.w3.org/2001/XMLSchema" xmlns:p="http://schemas.microsoft.com/office/2006/metadata/properties" xmlns:ns2="a2698da2-da9c-47ea-a5b8-b239d344e65e" xmlns:ns3="00c87f25-2316-4e8e-aa34-2c74b3876b84" xmlns:ns4="05e77292-2eb1-4c19-8430-212c094da4de" targetNamespace="http://schemas.microsoft.com/office/2006/metadata/properties" ma:root="true" ma:fieldsID="a742ebb869ba3d04f62f67b4ea690775" ns2:_="" ns3:_="" ns4:_="">
    <xsd:import namespace="a2698da2-da9c-47ea-a5b8-b239d344e65e"/>
    <xsd:import namespace="00c87f25-2316-4e8e-aa34-2c74b3876b84"/>
    <xsd:import namespace="05e77292-2eb1-4c19-8430-212c094da4de"/>
    <xsd:element name="properties">
      <xsd:complexType>
        <xsd:sequence>
          <xsd:element name="documentManagement">
            <xsd:complexType>
              <xsd:all>
                <xsd:element ref="ns2:Data_x0020_Classification" minOccurs="0"/>
                <xsd:element ref="ns2:Client_x0020_Type" minOccurs="0"/>
                <xsd:element ref="ns3:MediaServiceSearchProperties" minOccurs="0"/>
                <xsd:element ref="ns3:MediaServiceObjectDetectorVersion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98da2-da9c-47ea-a5b8-b239d344e65e" elementFormDefault="qualified">
    <xsd:import namespace="http://schemas.microsoft.com/office/2006/documentManagement/types"/>
    <xsd:import namespace="http://schemas.microsoft.com/office/infopath/2007/PartnerControls"/>
    <xsd:element name="Data_x0020_Classification" ma:index="8" nillable="true" ma:displayName="Data Classification" ma:description="To be populated by Anchor QEA staff" ma:format="Dropdown" ma:internalName="Data_x0020_Classification">
      <xsd:simpleType>
        <xsd:restriction base="dms:Choice">
          <xsd:enumeration value="Internal"/>
          <xsd:enumeration value="Public"/>
          <xsd:enumeration value="Confidential"/>
          <xsd:enumeration value="CUI"/>
        </xsd:restriction>
      </xsd:simpleType>
    </xsd:element>
    <xsd:element name="Client_x0020_Type" ma:index="9" nillable="true" ma:displayName="Client Type" ma:description="To be populated by Anchor QEA staff" ma:format="Dropdown" ma:internalName="Client_x0020_Type">
      <xsd:simpleType>
        <xsd:restriction base="dms:Choice">
          <xsd:enumeration value="Internal"/>
          <xsd:enumeration value="Business/NGO"/>
          <xsd:enumeration value="Tribe"/>
          <xsd:enumeration value="Local Government"/>
          <xsd:enumeration value="State Government"/>
          <xsd:enumeration value="Federal Government"/>
          <xsd:enumeration value="Canadian Governmen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87f25-2316-4e8e-aa34-2c74b3876b84" elementFormDefault="qualified">
    <xsd:import namespace="http://schemas.microsoft.com/office/2006/documentManagement/types"/>
    <xsd:import namespace="http://schemas.microsoft.com/office/infopath/2007/PartnerControls"/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44e4b3c-d4ec-4737-9b71-7c7f9b19e5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77292-2eb1-4c19-8430-212c094da4d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0bc20e7-6ca0-481e-afc5-3ba291a3d056}" ma:internalName="TaxCatchAll" ma:showField="CatchAllData" ma:web="05e77292-2eb1-4c19-8430-212c094da4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044e4b3c-d4ec-4737-9b71-7c7f9b19e5bf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ient_x0020_Type xmlns="a2698da2-da9c-47ea-a5b8-b239d344e65e" xsi:nil="true"/>
    <Data_x0020_Classification xmlns="a2698da2-da9c-47ea-a5b8-b239d344e65e" xsi:nil="true"/>
    <TaxCatchAll xmlns="05e77292-2eb1-4c19-8430-212c094da4de" xsi:nil="true"/>
    <lcf76f155ced4ddcb4097134ff3c332f xmlns="00c87f25-2316-4e8e-aa34-2c74b3876b8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19F01BE-1FCC-412F-BD84-3F34AEC26F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698da2-da9c-47ea-a5b8-b239d344e65e"/>
    <ds:schemaRef ds:uri="00c87f25-2316-4e8e-aa34-2c74b3876b84"/>
    <ds:schemaRef ds:uri="05e77292-2eb1-4c19-8430-212c094da4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57C5D9-CAF0-4212-9DEC-DA7BDEAE97B2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4D5CD68F-E9F3-45F5-A47C-D231E37FC88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EF12B0E-A422-4D0B-BE22-D8FD1F5FFB9F}">
  <ds:schemaRefs>
    <ds:schemaRef ds:uri="http://www.w3.org/XML/1998/namespace"/>
    <ds:schemaRef ds:uri="a2698da2-da9c-47ea-a5b8-b239d344e65e"/>
    <ds:schemaRef ds:uri="http://schemas.microsoft.com/office/2006/documentManagement/types"/>
    <ds:schemaRef ds:uri="http://purl.org/dc/terms/"/>
    <ds:schemaRef ds:uri="00c87f25-2316-4e8e-aa34-2c74b3876b84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5e77292-2eb1-4c19-8430-212c094da4d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9944</TotalTime>
  <Words>1311</Words>
  <Application>Microsoft Office PowerPoint</Application>
  <PresentationFormat>Widescreen</PresentationFormat>
  <Paragraphs>198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Myriad Pro</vt:lpstr>
      <vt:lpstr>Segoe UI</vt:lpstr>
      <vt:lpstr>Segoe UI Semibold</vt:lpstr>
      <vt:lpstr>Times New Roman</vt:lpstr>
      <vt:lpstr>Title Page</vt:lpstr>
      <vt:lpstr>Project Background</vt:lpstr>
      <vt:lpstr>Challenge</vt:lpstr>
      <vt:lpstr>Methods &amp; Approach</vt:lpstr>
      <vt:lpstr>Conclusion</vt:lpstr>
      <vt:lpstr>Modeling Porewater Cleanup Time During Multicomponent Nonaqueous Phase Liquid Dissolution Using a Desorption Approximation</vt:lpstr>
      <vt:lpstr>PowerPoint Presentation</vt:lpstr>
      <vt:lpstr>How Much Will Effective Solubility of Key NAPL Components Decrease In 100+ Years?</vt:lpstr>
      <vt:lpstr>Sediment Cap Design </vt:lpstr>
      <vt:lpstr>Time 0</vt:lpstr>
      <vt:lpstr>Time 1</vt:lpstr>
      <vt:lpstr>Time 2</vt:lpstr>
      <vt:lpstr>Time 3</vt:lpstr>
      <vt:lpstr>Empirical Coal Tar Dissolution Experiment  </vt:lpstr>
      <vt:lpstr>Dissolved Concentrations Versus Time</vt:lpstr>
      <vt:lpstr>Dissolution Front Retardation</vt:lpstr>
      <vt:lpstr>Innovative Solution (Original, Published)</vt:lpstr>
      <vt:lpstr>Numerical Model Setup </vt:lpstr>
      <vt:lpstr>Model Verification</vt:lpstr>
      <vt:lpstr>Method Refinement </vt:lpstr>
      <vt:lpstr>Comparing Published  and Refined Methods </vt:lpstr>
      <vt:lpstr>Model Example: Cap Loading Concentration and Cumulative Mass for Hypothetical Site (100 Years)</vt:lpstr>
      <vt:lpstr>Cap Loading Concentration vs. Time</vt:lpstr>
      <vt:lpstr>Cap Loading – Total Benzene Mass in 100 Years (kg/m2) </vt:lpstr>
      <vt:lpstr>Cap Loading – Total Benzene Mass in 100 Years (kg/m2) </vt:lpstr>
      <vt:lpstr>Flow with Degradation (Sensitivity Analysis)</vt:lpstr>
      <vt:lpstr>Total Loading Decrease in 100 Years (Percent)</vt:lpstr>
      <vt:lpstr>Parameter Measurement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Meeting</dc:title>
  <dc:creator>Ally Chopic</dc:creator>
  <cp:lastModifiedBy>Toni Salvador</cp:lastModifiedBy>
  <cp:revision>2</cp:revision>
  <cp:lastPrinted>2025-01-10T15:50:36Z</cp:lastPrinted>
  <dcterms:created xsi:type="dcterms:W3CDTF">2020-09-18T19:27:01Z</dcterms:created>
  <dcterms:modified xsi:type="dcterms:W3CDTF">2025-01-17T19:02:59Z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0x010100B0BCD2CC9DC1DE4F8E2940ABC5354EF8</vt:lpwstr>
  </property>
  <property fmtid="{D5CDD505-2E9C-101B-9397-08002B2CF9AE}" pid="3" name="MediaServiceImageTags">
    <vt:lpwstr/>
  </property>
</Properties>
</file>