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5"/>
    <p:sldMasterId id="2147483759" r:id="rId6"/>
    <p:sldMasterId id="2147483779" r:id="rId7"/>
    <p:sldMasterId id="2147483772" r:id="rId8"/>
    <p:sldMasterId id="2147483765" r:id="rId9"/>
  </p:sldMasterIdLst>
  <p:notesMasterIdLst>
    <p:notesMasterId r:id="rId29"/>
  </p:notesMasterIdLst>
  <p:handoutMasterIdLst>
    <p:handoutMasterId r:id="rId30"/>
  </p:handoutMasterIdLst>
  <p:sldIdLst>
    <p:sldId id="257" r:id="rId10"/>
    <p:sldId id="272" r:id="rId11"/>
    <p:sldId id="261" r:id="rId12"/>
    <p:sldId id="280" r:id="rId13"/>
    <p:sldId id="671" r:id="rId14"/>
    <p:sldId id="672" r:id="rId15"/>
    <p:sldId id="673" r:id="rId16"/>
    <p:sldId id="674" r:id="rId17"/>
    <p:sldId id="675" r:id="rId18"/>
    <p:sldId id="676" r:id="rId19"/>
    <p:sldId id="679" r:id="rId20"/>
    <p:sldId id="677" r:id="rId21"/>
    <p:sldId id="681" r:id="rId22"/>
    <p:sldId id="682" r:id="rId23"/>
    <p:sldId id="680" r:id="rId24"/>
    <p:sldId id="289" r:id="rId25"/>
    <p:sldId id="678" r:id="rId26"/>
    <p:sldId id="288" r:id="rId27"/>
    <p:sldId id="273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CC2632-DF5B-B64D-A9F8-98793308F89C}" name="Carmen Oldham" initials="CO" userId="S::coldham@anchorqea.com::e9b03065-b838-4218-a68e-08a156544b48" providerId="AD"/>
  <p188:author id="{BCC9184F-FE9A-B1FF-2096-F8BB9BF5D5FC}" name="Toni Salvador" initials="TS" userId="S::tsalvador@anchorqea.com::45e86dbd-4b08-4b93-b7f0-ed7a44a94f1f" providerId="AD"/>
  <p188:author id="{EB4A0068-9F52-F801-8362-D9C423E76C65}" name="Lee Freeland" initials="LF" userId="S::lfreeland@anchorqea.com::9e4d0517-53ca-4bc5-8315-a60c66c4bc7f" providerId="AD"/>
  <p188:author id="{5036907C-C62F-9159-80EF-139601F53A4E}" name="Rosalie Daggett" initials="RD" userId="S::rdaggett@anchorqea.com::b7970409-3f4b-4adb-8e89-5d01b332417e" providerId="AD"/>
  <p188:author id="{A9770C7F-C112-62A1-B6EC-B1D9AEC0A185}" name="Sydnee Knox" initials="SK" userId="S::sknox@anchorqea.com::f2d94736-b2f7-46e5-a0cc-9b30dfa67a90" providerId="AD"/>
  <p188:author id="{5AA964B1-A057-7D6F-91E0-79353C286836}" name="Mark Reemts" initials="MR" userId="Mark Reemts" providerId="None"/>
  <p188:author id="{ACC6A3C4-4813-445B-A506-5BD9FE81E6D6}" name="Terri Scheumann" initials="TS" userId="Terri Scheumann" providerId="None"/>
  <p188:author id="{E39E84CC-4C29-EC5F-2783-C9657BDC4164}" name="Mark Reemts" initials="MR" userId="S::mreemts@anchorqea.com::f9c89fe5-cb75-408a-8bb5-ef9f3061f1fb" providerId="AD"/>
  <p188:author id="{E70266CD-DAF3-2A50-D2B9-53EFF965D1EC}" name="Tessa M. Dennis" initials="TMD" userId="Tessa M. Dennis" providerId="None"/>
  <p188:author id="{59C7FBE4-A195-EF8E-E85C-4BDA82C4F469}" name="Amy Corp" initials="AC" userId="S::acorp@anchorqea.com::09f8d76a-6eff-40ab-9759-ce06bb9156c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nee Knox" initials="SK" lastIdx="127" clrIdx="0">
    <p:extLst>
      <p:ext uri="{19B8F6BF-5375-455C-9EA6-DF929625EA0E}">
        <p15:presenceInfo xmlns:p15="http://schemas.microsoft.com/office/powerpoint/2012/main" userId="S-1-5-21-1295742510-17848028-1660491571-41863" providerId="AD"/>
      </p:ext>
    </p:extLst>
  </p:cmAuthor>
  <p:cmAuthor id="2" name="Betsy Yanasak" initials="BY" lastIdx="3" clrIdx="1">
    <p:extLst>
      <p:ext uri="{19B8F6BF-5375-455C-9EA6-DF929625EA0E}">
        <p15:presenceInfo xmlns:p15="http://schemas.microsoft.com/office/powerpoint/2012/main" userId="S-1-5-21-1295742510-17848028-1660491571-1094" providerId="AD"/>
      </p:ext>
    </p:extLst>
  </p:cmAuthor>
  <p:cmAuthor id="3" name="Rebecca Gardner" initials="RG" lastIdx="19" clrIdx="2">
    <p:extLst>
      <p:ext uri="{19B8F6BF-5375-455C-9EA6-DF929625EA0E}">
        <p15:presenceInfo xmlns:p15="http://schemas.microsoft.com/office/powerpoint/2012/main" userId="S-1-5-21-1295742510-17848028-1660491571-8384" providerId="AD"/>
      </p:ext>
    </p:extLst>
  </p:cmAuthor>
  <p:cmAuthor id="4" name="Ram K. Mohan" initials="RKM" lastIdx="4" clrIdx="3">
    <p:extLst>
      <p:ext uri="{19B8F6BF-5375-455C-9EA6-DF929625EA0E}">
        <p15:presenceInfo xmlns:p15="http://schemas.microsoft.com/office/powerpoint/2012/main" userId="Ram K. Mohan" providerId="None"/>
      </p:ext>
    </p:extLst>
  </p:cmAuthor>
  <p:cmAuthor id="5" name="Paul LaRosa" initials="PL" lastIdx="8" clrIdx="4">
    <p:extLst>
      <p:ext uri="{19B8F6BF-5375-455C-9EA6-DF929625EA0E}">
        <p15:presenceInfo xmlns:p15="http://schemas.microsoft.com/office/powerpoint/2012/main" userId="S::plarosa@anchorqea.com::bf926916-bd16-4f79-8894-6fefbd384580" providerId="AD"/>
      </p:ext>
    </p:extLst>
  </p:cmAuthor>
  <p:cmAuthor id="6" name="Hannah Garrison" initials="HG" lastIdx="36" clrIdx="5">
    <p:extLst>
      <p:ext uri="{19B8F6BF-5375-455C-9EA6-DF929625EA0E}">
        <p15:presenceInfo xmlns:p15="http://schemas.microsoft.com/office/powerpoint/2012/main" userId="S-1-5-21-1295742510-17848028-1660491571-30286" providerId="AD"/>
      </p:ext>
    </p:extLst>
  </p:cmAuthor>
  <p:cmAuthor id="7" name="Hans Adomeit" initials="HA" lastIdx="60" clrIdx="6">
    <p:extLst>
      <p:ext uri="{19B8F6BF-5375-455C-9EA6-DF929625EA0E}">
        <p15:presenceInfo xmlns:p15="http://schemas.microsoft.com/office/powerpoint/2012/main" userId="Hans Adomeit" providerId="None"/>
      </p:ext>
    </p:extLst>
  </p:cmAuthor>
  <p:cmAuthor id="8" name="Ally Chopic" initials="AC" lastIdx="33" clrIdx="7">
    <p:extLst>
      <p:ext uri="{19B8F6BF-5375-455C-9EA6-DF929625EA0E}">
        <p15:presenceInfo xmlns:p15="http://schemas.microsoft.com/office/powerpoint/2012/main" userId="S::achopic@anchorqea.com::b5d6bd82-def9-4887-b488-56b27aca6898" providerId="AD"/>
      </p:ext>
    </p:extLst>
  </p:cmAuthor>
  <p:cmAuthor id="9" name="Erin Hryciw" initials="EH" lastIdx="4" clrIdx="8">
    <p:extLst>
      <p:ext uri="{19B8F6BF-5375-455C-9EA6-DF929625EA0E}">
        <p15:presenceInfo xmlns:p15="http://schemas.microsoft.com/office/powerpoint/2012/main" userId="S::ehryciw@anchorqea.com::a723e2cb-e427-4209-9949-b7d59e947e19" providerId="AD"/>
      </p:ext>
    </p:extLst>
  </p:cmAuthor>
  <p:cmAuthor id="10" name="Sarah Becker" initials="SB" lastIdx="47" clrIdx="9">
    <p:extLst>
      <p:ext uri="{19B8F6BF-5375-455C-9EA6-DF929625EA0E}">
        <p15:presenceInfo xmlns:p15="http://schemas.microsoft.com/office/powerpoint/2012/main" userId="S::sbecker@anchorqea.com::bec27f7f-4a08-4805-aaad-894299599017" providerId="AD"/>
      </p:ext>
    </p:extLst>
  </p:cmAuthor>
  <p:cmAuthor id="11" name="Jennifer Holsinger" initials="JH" lastIdx="2" clrIdx="10">
    <p:extLst>
      <p:ext uri="{19B8F6BF-5375-455C-9EA6-DF929625EA0E}">
        <p15:presenceInfo xmlns:p15="http://schemas.microsoft.com/office/powerpoint/2012/main" userId="S::jholsinger@anchorqea.com::c092f541-fff4-4780-8cd0-675d22bdae3b" providerId="AD"/>
      </p:ext>
    </p:extLst>
  </p:cmAuthor>
  <p:cmAuthor id="12" name="Terri Scheumann" initials="TS" lastIdx="24" clrIdx="11">
    <p:extLst>
      <p:ext uri="{19B8F6BF-5375-455C-9EA6-DF929625EA0E}">
        <p15:presenceInfo xmlns:p15="http://schemas.microsoft.com/office/powerpoint/2012/main" userId="Terri Scheumann" providerId="None"/>
      </p:ext>
    </p:extLst>
  </p:cmAuthor>
  <p:cmAuthor id="13" name="Rosalie Daggett" initials="RD" lastIdx="1" clrIdx="12">
    <p:extLst>
      <p:ext uri="{19B8F6BF-5375-455C-9EA6-DF929625EA0E}">
        <p15:presenceInfo xmlns:p15="http://schemas.microsoft.com/office/powerpoint/2012/main" userId="S::rdaggett@anchorqea.com::b7970409-3f4b-4adb-8e89-5d01b33241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F1D1E"/>
    <a:srgbClr val="BEE8FF"/>
    <a:srgbClr val="5A5A5A"/>
    <a:srgbClr val="F3CC54"/>
    <a:srgbClr val="E0E7E7"/>
    <a:srgbClr val="4698A2"/>
    <a:srgbClr val="7CC0B7"/>
    <a:srgbClr val="3D7E7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9C32F-EBB7-4DA1-95AA-60A3E8FAEC35}" v="1" dt="2025-01-20T13:42:47.131"/>
    <p1510:client id="{63DD32A6-5260-41E7-B99E-BEF2EB57E155}" v="1" dt="2025-01-20T14:04:57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Reemts" userId="f9c89fe5-cb75-408a-8bb5-ef9f3061f1fb" providerId="ADAL" clId="{5569C32F-EBB7-4DA1-95AA-60A3E8FAEC35}"/>
    <pc:docChg chg="undo custSel modSld">
      <pc:chgData name="Mark Reemts" userId="f9c89fe5-cb75-408a-8bb5-ef9f3061f1fb" providerId="ADAL" clId="{5569C32F-EBB7-4DA1-95AA-60A3E8FAEC35}" dt="2025-01-20T13:42:47.130" v="8" actId="14826"/>
      <pc:docMkLst>
        <pc:docMk/>
      </pc:docMkLst>
      <pc:sldChg chg="modSp mod">
        <pc:chgData name="Mark Reemts" userId="f9c89fe5-cb75-408a-8bb5-ef9f3061f1fb" providerId="ADAL" clId="{5569C32F-EBB7-4DA1-95AA-60A3E8FAEC35}" dt="2025-01-17T15:19:43.094" v="3" actId="1076"/>
        <pc:sldMkLst>
          <pc:docMk/>
          <pc:sldMk cId="3334637660" sldId="272"/>
        </pc:sldMkLst>
        <pc:spChg chg="mod">
          <ac:chgData name="Mark Reemts" userId="f9c89fe5-cb75-408a-8bb5-ef9f3061f1fb" providerId="ADAL" clId="{5569C32F-EBB7-4DA1-95AA-60A3E8FAEC35}" dt="2025-01-17T15:19:43.094" v="3" actId="1076"/>
          <ac:spMkLst>
            <pc:docMk/>
            <pc:sldMk cId="3334637660" sldId="272"/>
            <ac:spMk id="8" creationId="{E64903BF-1E4D-8664-8959-56AFEE10575C}"/>
          </ac:spMkLst>
        </pc:spChg>
        <pc:picChg chg="mod">
          <ac:chgData name="Mark Reemts" userId="f9c89fe5-cb75-408a-8bb5-ef9f3061f1fb" providerId="ADAL" clId="{5569C32F-EBB7-4DA1-95AA-60A3E8FAEC35}" dt="2025-01-17T15:19:36.098" v="2" actId="1076"/>
          <ac:picMkLst>
            <pc:docMk/>
            <pc:sldMk cId="3334637660" sldId="272"/>
            <ac:picMk id="7" creationId="{2E6549EB-4C33-9F48-1FBA-420AF51E1C92}"/>
          </ac:picMkLst>
        </pc:picChg>
      </pc:sldChg>
      <pc:sldChg chg="modSp">
        <pc:chgData name="Mark Reemts" userId="f9c89fe5-cb75-408a-8bb5-ef9f3061f1fb" providerId="ADAL" clId="{5569C32F-EBB7-4DA1-95AA-60A3E8FAEC35}" dt="2025-01-20T13:42:47.130" v="8" actId="14826"/>
        <pc:sldMkLst>
          <pc:docMk/>
          <pc:sldMk cId="1462609083" sldId="273"/>
        </pc:sldMkLst>
        <pc:picChg chg="mod">
          <ac:chgData name="Mark Reemts" userId="f9c89fe5-cb75-408a-8bb5-ef9f3061f1fb" providerId="ADAL" clId="{5569C32F-EBB7-4DA1-95AA-60A3E8FAEC35}" dt="2025-01-20T13:42:47.130" v="8" actId="14826"/>
          <ac:picMkLst>
            <pc:docMk/>
            <pc:sldMk cId="1462609083" sldId="273"/>
            <ac:picMk id="2" creationId="{8AADF7AD-1D92-F597-7264-BFC3F1176BD1}"/>
          </ac:picMkLst>
        </pc:picChg>
      </pc:sldChg>
      <pc:sldChg chg="modSp mod">
        <pc:chgData name="Mark Reemts" userId="f9c89fe5-cb75-408a-8bb5-ef9f3061f1fb" providerId="ADAL" clId="{5569C32F-EBB7-4DA1-95AA-60A3E8FAEC35}" dt="2025-01-17T15:22:19.314" v="7" actId="1076"/>
        <pc:sldMkLst>
          <pc:docMk/>
          <pc:sldMk cId="2723619852" sldId="289"/>
        </pc:sldMkLst>
        <pc:spChg chg="mod">
          <ac:chgData name="Mark Reemts" userId="f9c89fe5-cb75-408a-8bb5-ef9f3061f1fb" providerId="ADAL" clId="{5569C32F-EBB7-4DA1-95AA-60A3E8FAEC35}" dt="2025-01-17T15:22:19.314" v="7" actId="1076"/>
          <ac:spMkLst>
            <pc:docMk/>
            <pc:sldMk cId="2723619852" sldId="289"/>
            <ac:spMk id="3" creationId="{6E7E70E5-B3A6-7C89-5B48-034BA838F33C}"/>
          </ac:spMkLst>
        </pc:spChg>
      </pc:sldChg>
      <pc:sldChg chg="modSp mod">
        <pc:chgData name="Mark Reemts" userId="f9c89fe5-cb75-408a-8bb5-ef9f3061f1fb" providerId="ADAL" clId="{5569C32F-EBB7-4DA1-95AA-60A3E8FAEC35}" dt="2025-01-17T15:21:53.130" v="5" actId="1076"/>
        <pc:sldMkLst>
          <pc:docMk/>
          <pc:sldMk cId="817725912" sldId="678"/>
        </pc:sldMkLst>
        <pc:spChg chg="mod">
          <ac:chgData name="Mark Reemts" userId="f9c89fe5-cb75-408a-8bb5-ef9f3061f1fb" providerId="ADAL" clId="{5569C32F-EBB7-4DA1-95AA-60A3E8FAEC35}" dt="2025-01-17T15:21:53.130" v="5" actId="1076"/>
          <ac:spMkLst>
            <pc:docMk/>
            <pc:sldMk cId="817725912" sldId="678"/>
            <ac:spMk id="7" creationId="{F611D2E5-CB16-2366-54BB-C65C6EB2781B}"/>
          </ac:spMkLst>
        </pc:spChg>
      </pc:sldChg>
    </pc:docChg>
  </pc:docChgLst>
  <pc:docChgLst>
    <pc:chgData name="Mark Reemts" userId="f9c89fe5-cb75-408a-8bb5-ef9f3061f1fb" providerId="ADAL" clId="{63DD32A6-5260-41E7-B99E-BEF2EB57E155}"/>
    <pc:docChg chg="modSld">
      <pc:chgData name="Mark Reemts" userId="f9c89fe5-cb75-408a-8bb5-ef9f3061f1fb" providerId="ADAL" clId="{63DD32A6-5260-41E7-B99E-BEF2EB57E155}" dt="2025-01-20T14:04:11.038" v="1" actId="14100"/>
      <pc:docMkLst>
        <pc:docMk/>
      </pc:docMkLst>
      <pc:sldChg chg="modSp mod">
        <pc:chgData name="Mark Reemts" userId="f9c89fe5-cb75-408a-8bb5-ef9f3061f1fb" providerId="ADAL" clId="{63DD32A6-5260-41E7-B99E-BEF2EB57E155}" dt="2025-01-20T14:04:04.136" v="0" actId="14100"/>
        <pc:sldMkLst>
          <pc:docMk/>
          <pc:sldMk cId="3797395521" sldId="677"/>
        </pc:sldMkLst>
        <pc:spChg chg="mod">
          <ac:chgData name="Mark Reemts" userId="f9c89fe5-cb75-408a-8bb5-ef9f3061f1fb" providerId="ADAL" clId="{63DD32A6-5260-41E7-B99E-BEF2EB57E155}" dt="2025-01-20T14:04:04.136" v="0" actId="14100"/>
          <ac:spMkLst>
            <pc:docMk/>
            <pc:sldMk cId="3797395521" sldId="677"/>
            <ac:spMk id="2" creationId="{C80C70A9-9805-8E23-8C1E-B3E2B5273975}"/>
          </ac:spMkLst>
        </pc:spChg>
      </pc:sldChg>
      <pc:sldChg chg="modSp mod">
        <pc:chgData name="Mark Reemts" userId="f9c89fe5-cb75-408a-8bb5-ef9f3061f1fb" providerId="ADAL" clId="{63DD32A6-5260-41E7-B99E-BEF2EB57E155}" dt="2025-01-20T14:04:11.038" v="1" actId="14100"/>
        <pc:sldMkLst>
          <pc:docMk/>
          <pc:sldMk cId="4024627551" sldId="682"/>
        </pc:sldMkLst>
        <pc:spChg chg="mod">
          <ac:chgData name="Mark Reemts" userId="f9c89fe5-cb75-408a-8bb5-ef9f3061f1fb" providerId="ADAL" clId="{63DD32A6-5260-41E7-B99E-BEF2EB57E155}" dt="2025-01-20T14:04:11.038" v="1" actId="14100"/>
          <ac:spMkLst>
            <pc:docMk/>
            <pc:sldMk cId="4024627551" sldId="682"/>
            <ac:spMk id="2" creationId="{D0264F74-AA5C-59DA-E235-5AFFF5D88A5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0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80988" y="698500"/>
            <a:ext cx="7572376" cy="4260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0" rIns="93161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2094" y="5035550"/>
            <a:ext cx="5686213" cy="3486150"/>
          </a:xfrm>
          <a:prstGeom prst="rect">
            <a:avLst/>
          </a:prstGeom>
        </p:spPr>
        <p:txBody>
          <a:bodyPr vert="horz" lIns="93161" tIns="46580" rIns="93161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48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4F56FCE-ABD2-4693-B1C1-9184B079C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57400"/>
            <a:ext cx="10972800" cy="288036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4800" cap="none" spc="0" baseline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Title of Presentation: </a:t>
            </a:r>
            <a:b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Example of Three-Line Title Page Showing Collaborator Logo Placement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815E33-4003-4AC2-B2AA-82043B8192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56814" y="5712321"/>
            <a:ext cx="1828800" cy="5029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Click to Insert White PNG/Vector Collaborator Logo Here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01635C4-99F9-9722-076B-360C9AB2B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5303520"/>
            <a:ext cx="5486400" cy="9144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Presented by: First Last, Credentials, Company</a:t>
            </a:r>
            <a:br>
              <a:rPr lang="en-US"/>
            </a:br>
            <a:r>
              <a:rPr lang="en-US"/>
              <a:t>Collaborators: First Last, Credentials, Company</a:t>
            </a:r>
          </a:p>
        </p:txBody>
      </p:sp>
      <p:pic>
        <p:nvPicPr>
          <p:cNvPr id="2" name="Picture 1" descr="Anchor QEA Logo">
            <a:extLst>
              <a:ext uri="{FF2B5EF4-FFF2-40B4-BE49-F238E27FC236}">
                <a16:creationId xmlns:a16="http://schemas.microsoft.com/office/drawing/2014/main" id="{46748611-7E04-2D93-90DE-DE7FD31D7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360" y="5715000"/>
            <a:ext cx="1828800" cy="5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20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04245E-57EC-ADBE-8171-DD6912F99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18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41046FF-9C35-58AF-1747-EDFCE03A7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31599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6FB9BB-0DBA-3089-6471-721D1493D6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384253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0F8AC7-6C24-4E4B-739B-73BCAA07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5C08D24-FA43-F133-8626-0247CC38C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B771CBF-ACBD-CF77-74E2-48B27614EE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377941100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C2632D-012E-E87B-AFEB-F14A0F27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9AB089-2E18-3D10-014D-1C38453B0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2917402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9F2E0C2-2CCE-9917-A226-1DC65262D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2741A-6773-F444-6457-C4B4AF482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9187859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F266DE8-8961-FEAF-58C4-66D1D1AD8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370516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thods &amp; Approach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Method/Point/Icon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014AF-4820-7C82-6003-8518F0730C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91980454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latin typeface="+mj-lt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051B5B5-DCF9-012B-B8D2-BF28237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426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2A1C82C-24C8-B44D-24C5-01E9FB5E46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612574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066A5E-6F74-1326-F446-97EE82BBF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275095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FB0F866-08B7-CAF4-D4C2-F324F1C50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461649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hods &amp; Approach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Method/Point/Icon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014AF-4820-7C82-6003-8518F0730C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13123885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&amp;Approach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05E066-6C79-D292-41A2-B08DED65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9F86BF1-AE09-B757-40D8-8930F6FC88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710CC20-922A-13DC-5FA6-10AF5D542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202282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6B673-B966-B055-F282-9742C2E0C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19AB5A-97C8-64D8-D906-078F1731F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02659829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B9B9F68-ABA8-3B6A-D45C-45E0F1019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DBA8C0D-B1D1-DA70-CCD2-4D0BC440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8177556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6D369DF-E822-C66B-374E-9B3EDF0A27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08153897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715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B03B5A-A9A8-A0F2-33E9-D12CC04C7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67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96DCBB-AB67-0121-2017-BE7892AD4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03495917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D57B4-AD39-513A-F58D-6EB89AE1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B8ECE3D-FBFC-C078-237E-457047ED9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5901960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E89A147-3859-BA18-0490-EF6D30865E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6304400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Lesson Learned/Point/Icon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4C491BD-8199-C404-C250-04E68315C8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9611375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A33D757-EDE5-612B-9047-140CE8472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A88CFC-C455-1609-0C55-7C3CC0624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0B5106-8657-1214-ACA3-D349FDB2E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7107040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9AAC1-FEA5-7C28-B019-254A1A08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90A286C-E4C4-160F-C74C-E449CF8EC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24170145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7B95F6D-2311-2F3E-5F22-86BF6E5711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7A760C-B193-07C2-CE6E-CAEBCD81E2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41416308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C069C1-65CB-D4D0-74D0-0E1EAD09E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9402808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EB986-FD6D-A336-597E-EDF339C9FBDC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Contact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ABDE5-F0BA-4168-4FD7-53B7F0027F3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88545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QR code (virtual business card)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05E5414-CFBF-1C73-C3B8-7E9D72D1ED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360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Headshot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CB3836-64A0-F134-5530-7AC1A14BF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2730" y="1589086"/>
            <a:ext cx="3463290" cy="1305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DAEAC14-DD47-5BA4-72C7-0C4FA0FBF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2730" y="3362968"/>
            <a:ext cx="3463290" cy="95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C77595-D83F-E0FD-A07A-44B664FD7E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2730" y="4407877"/>
            <a:ext cx="3463290" cy="838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Additional contact info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B88110-516B-9B9B-B3BF-5E43AF44DBC7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71547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16BB6C-D033-4020-B4E4-F9FFA87AD87E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References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4729A7-D453-52B8-B685-1A57D5746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360" y="1395662"/>
            <a:ext cx="5262976" cy="424685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2F8A7D5-4EB0-EC2C-8D99-557811A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4666" y="1395662"/>
            <a:ext cx="5244688" cy="4246855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F8005-0E6E-6192-140A-E31690639FFC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5392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cinity Map or Full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1F1D1E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5A5A5A"/>
                </a:solidFill>
              </a:defRPr>
            </a:lvl1pPr>
          </a:lstStyle>
          <a:p>
            <a:r>
              <a:rPr lang="en-US"/>
              <a:t>Click to insert vicinity map or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5FF5C-A03A-44A9-8230-3B61B5FE6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486400"/>
            <a:ext cx="5486400" cy="914400"/>
          </a:xfrm>
        </p:spPr>
        <p:txBody>
          <a:bodyPr anchor="b" anchorCtr="0"/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5188962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EED116-9C90-732A-AA71-3A6A37D3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0B950D-A2AF-C2E0-974F-E44B7C9B1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7326020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2136" y="2057400"/>
            <a:ext cx="5166360" cy="3931919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65C02E-03F1-A11B-B728-17290DD1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9F475E3-794F-169F-3FDD-CC6EB7E6E9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BE77FD0-B5CC-5948-21E2-58A2BF53C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075863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8A1F-5B48-8573-E99D-11D799FAB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750CCB7-968D-9F84-AA3B-71B55D657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3314820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C6B64D-DA9B-9587-3EF6-D04DCA4F3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48C214-BD33-E523-9456-997205A18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8891291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8155DB-5DCC-2939-88CF-945238BA09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7447632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13944-5072-3EBA-2C91-5B54F87FB59B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Battelle 2025 Sediments conference</a:t>
            </a:r>
            <a:endParaRPr lang="en-US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88F3E-7A72-7F06-C4E2-33CEA93941F0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 cap="none" spc="0" baseline="0">
          <a:solidFill>
            <a:schemeClr val="bg1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96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60" r:id="rId2"/>
    <p:sldLayoutId id="2147483801" r:id="rId3"/>
    <p:sldLayoutId id="2147483761" r:id="rId4"/>
    <p:sldLayoutId id="2147483764" r:id="rId5"/>
    <p:sldLayoutId id="2147483797" r:id="rId6"/>
    <p:sldLayoutId id="2147483763" r:id="rId7"/>
    <p:sldLayoutId id="2147483792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67706A-1909-88AF-E149-7614AD7F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81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5" r:id="rId4"/>
    <p:sldLayoutId id="2147483798" r:id="rId5"/>
    <p:sldLayoutId id="2147483784" r:id="rId6"/>
    <p:sldLayoutId id="2147483793" r:id="rId7"/>
    <p:sldLayoutId id="2147483803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BDB616-F4CF-0100-729A-223A4569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34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73" r:id="rId2"/>
    <p:sldLayoutId id="2147483774" r:id="rId3"/>
    <p:sldLayoutId id="2147483775" r:id="rId4"/>
    <p:sldLayoutId id="2147483786" r:id="rId5"/>
    <p:sldLayoutId id="2147483799" r:id="rId6"/>
    <p:sldLayoutId id="2147483777" r:id="rId7"/>
    <p:sldLayoutId id="2147483794" r:id="rId8"/>
    <p:sldLayoutId id="2147483802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26ABAC-8BDB-1147-150B-60A8F0669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49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67" r:id="rId2"/>
    <p:sldLayoutId id="2147483768" r:id="rId3"/>
    <p:sldLayoutId id="2147483771" r:id="rId4"/>
    <p:sldLayoutId id="2147483787" r:id="rId5"/>
    <p:sldLayoutId id="2147483800" r:id="rId6"/>
    <p:sldLayoutId id="2147483770" r:id="rId7"/>
    <p:sldLayoutId id="2147483795" r:id="rId8"/>
    <p:sldLayoutId id="2147483788" r:id="rId9"/>
    <p:sldLayoutId id="214748379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70823F-8C11-EB1B-0512-15A7428D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A Hybrid Remedy Implementation Case Study for Marsh Restoration in Brunswick Estuary, Georgia, USA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AC2328-33D1-31ED-18AD-85CE5F067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725" y="5303520"/>
            <a:ext cx="5375265" cy="914400"/>
          </a:xfrm>
        </p:spPr>
        <p:txBody>
          <a:bodyPr/>
          <a:lstStyle/>
          <a:p>
            <a:r>
              <a:rPr lang="en-US"/>
              <a:t>Presented by: Mark Reemts, PE, Anchor QEA</a:t>
            </a:r>
          </a:p>
          <a:p>
            <a:pPr>
              <a:spcBef>
                <a:spcPts val="600"/>
              </a:spcBef>
            </a:pPr>
            <a:r>
              <a:rPr lang="en-US" sz="1400"/>
              <a:t>Collaborators: Ram Mohan, PE, PhD and Randy Brown, Anchor QEA </a:t>
            </a:r>
            <a:br>
              <a:rPr lang="en-US" sz="1400"/>
            </a:br>
            <a:r>
              <a:rPr lang="en-US" sz="1400"/>
              <a:t>Prashant Gupta and Richard Galloway, Honeywell International Inc. Tim Donegan, PE and Mike Marrone, Sevenson Environmental Services, Inc.</a:t>
            </a:r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2A206CDC-846A-0280-ED33-11B104F20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4433" t="-38898" r="-4978" b="-22301"/>
          <a:stretch/>
        </p:blipFill>
        <p:spPr>
          <a:xfrm>
            <a:off x="7818739" y="5723624"/>
            <a:ext cx="1828800" cy="502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A3B0D-51BA-883D-9801-A1D16AE99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12" y="5735054"/>
            <a:ext cx="1574809" cy="5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6E536-F869-A30E-E266-EF00A0B5E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7DD158C-587C-645E-E638-4C7034B437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0"/>
            <a:ext cx="5620215" cy="3429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87E8F-44F3-EBCD-723D-A8859516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5483352" cy="685800"/>
          </a:xfrm>
        </p:spPr>
        <p:txBody>
          <a:bodyPr/>
          <a:lstStyle/>
          <a:p>
            <a:r>
              <a:rPr lang="en-US" sz="3600"/>
              <a:t>Processing and Disposal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9020A-F5EE-0409-DC25-87EF62D1F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Sediment processing area separated into TSCA and </a:t>
            </a:r>
            <a:br>
              <a:rPr lang="en-US"/>
            </a:br>
            <a:r>
              <a:rPr lang="en-US"/>
              <a:t>non-TSCA footprints</a:t>
            </a:r>
          </a:p>
          <a:p>
            <a:r>
              <a:rPr lang="en-US"/>
              <a:t>Stabilized with Portland cement</a:t>
            </a:r>
          </a:p>
          <a:p>
            <a:r>
              <a:rPr lang="en-US"/>
              <a:t>Non-TSCA hauled by triaxle trucks </a:t>
            </a:r>
          </a:p>
          <a:p>
            <a:r>
              <a:rPr lang="en-US"/>
              <a:t>TSCA loaded to intermodal containers for rail shipment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D1B44-427A-90EE-B771-D8EC0F029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3429000"/>
            <a:ext cx="562021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4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DC537-0C1E-D6FE-1A94-810E31943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D324F4-CB5A-27A4-EFD9-819883AD57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"/>
          <a:stretch/>
        </p:blipFill>
        <p:spPr>
          <a:xfrm>
            <a:off x="6572250" y="-13200"/>
            <a:ext cx="5625268" cy="3442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7039C8-0530-18C5-3D0A-A300AEFBC35D}"/>
              </a:ext>
            </a:extLst>
          </p:cNvPr>
          <p:cNvSpPr/>
          <p:nvPr/>
        </p:nvSpPr>
        <p:spPr>
          <a:xfrm>
            <a:off x="9591312" y="1911119"/>
            <a:ext cx="2600688" cy="552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E6555F8-558E-9750-9585-831A4D503A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572250" y="3429000"/>
            <a:ext cx="5619750" cy="3429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77DCEC-7771-CA0D-C2E7-B0EC6146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Verification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DC1DF7-4712-649B-179D-0DD827DC1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619750" cy="3657600"/>
          </a:xfrm>
        </p:spPr>
        <p:txBody>
          <a:bodyPr/>
          <a:lstStyle/>
          <a:p>
            <a:r>
              <a:rPr lang="en-US"/>
              <a:t>Dredging and backfill confirmed by pre-dredge, post-dredge, and post-backfill survey</a:t>
            </a:r>
          </a:p>
          <a:p>
            <a:pPr lvl="1"/>
            <a:r>
              <a:rPr lang="en-US"/>
              <a:t>Single-beam for larger channel system with added topographic survey</a:t>
            </a:r>
          </a:p>
          <a:p>
            <a:pPr lvl="1"/>
            <a:r>
              <a:rPr lang="en-US"/>
              <a:t>Transects and clustered topographic survey for smaller channels</a:t>
            </a:r>
          </a:p>
          <a:p>
            <a:r>
              <a:rPr lang="en-US"/>
              <a:t>Thin layer cover utilized grade stakes for QC verified by cores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67AEAB-56F4-0025-EE14-641F96CB4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12" y="-13200"/>
            <a:ext cx="2600688" cy="1924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3431B9-1FF8-3802-37BB-3C9DC08AE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12" y="1911119"/>
            <a:ext cx="1667108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9E32D-0F4C-3995-07E8-8DC019E52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56BE48E-2281-C7A2-D037-4A509A1258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0"/>
            <a:ext cx="5620215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0C70A9-9805-8E23-8C1E-B3E2B527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5359528" cy="685800"/>
          </a:xfrm>
        </p:spPr>
        <p:txBody>
          <a:bodyPr/>
          <a:lstStyle/>
          <a:p>
            <a:r>
              <a:rPr lang="en-US" sz="3600" dirty="0"/>
              <a:t>Lessons Learned – </a:t>
            </a:r>
            <a:br>
              <a:rPr lang="en-US" sz="3600" dirty="0"/>
            </a:br>
            <a:r>
              <a:rPr lang="en-US" sz="3600" dirty="0"/>
              <a:t>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AC787-F3AE-A8C1-99D0-61D0F4B6D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78024"/>
            <a:ext cx="5362576" cy="3133725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cs typeface="Segoe UI Light"/>
              </a:rPr>
              <a:t>Survey required modifications during implementation</a:t>
            </a:r>
          </a:p>
          <a:p>
            <a:r>
              <a:rPr lang="en-US">
                <a:cs typeface="Segoe UI"/>
              </a:rPr>
              <a:t>Topographic survey methods were necessary to capture elevation detail of certain areas</a:t>
            </a:r>
          </a:p>
          <a:p>
            <a:r>
              <a:rPr lang="en-US">
                <a:cs typeface="Segoe UI"/>
              </a:rPr>
              <a:t>Full time survey allowed quick turnaround for verification and continued production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45D9E-CC7C-2164-9E38-2F0EC8BAF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CD2F8B9-E26F-C67E-5D8F-B1985B80FA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01754-6641-3C77-8CB2-DB8BFE00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078992"/>
            <a:ext cx="5816727" cy="685800"/>
          </a:xfrm>
        </p:spPr>
        <p:txBody>
          <a:bodyPr/>
          <a:lstStyle/>
          <a:p>
            <a:r>
              <a:rPr lang="en-US" sz="3600"/>
              <a:t>Lessons Learned – </a:t>
            </a:r>
            <a:br>
              <a:rPr lang="en-US" sz="3600"/>
            </a:br>
            <a:r>
              <a:rPr lang="en-US" sz="3600"/>
              <a:t>Water Level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D2107-0BF2-3753-8F5D-0AF930A37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478024"/>
            <a:ext cx="5262977" cy="312420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cs typeface="Segoe UI Light"/>
              </a:rPr>
              <a:t>Temporary flow control structure significantly increased production capability of floating equipment </a:t>
            </a:r>
          </a:p>
          <a:p>
            <a:r>
              <a:rPr lang="en-US"/>
              <a:t>Reduced marsh impact by increasing floating access and reduced resuspension risk</a:t>
            </a:r>
            <a:endParaRPr lang="en-US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892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74568-7CFA-5B95-BAE2-64F1F17B6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46D7169-06A5-15F1-3D3E-759979274C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264F74-AA5C-59DA-E235-5AFFF5D8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4407027" cy="685800"/>
          </a:xfrm>
        </p:spPr>
        <p:txBody>
          <a:bodyPr/>
          <a:lstStyle/>
          <a:p>
            <a:r>
              <a:rPr lang="en-US" sz="3600" dirty="0"/>
              <a:t>Lessons Learned – Thin Layer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F69C-8779-E23C-87AC-AC99D01DE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478024"/>
            <a:ext cx="5262977" cy="321945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cs typeface="Segoe UI Light"/>
              </a:rPr>
              <a:t>Material selection removed clogging risk </a:t>
            </a:r>
            <a:endParaRPr lang="en-US"/>
          </a:p>
          <a:p>
            <a:r>
              <a:rPr lang="en-US">
                <a:cs typeface="Segoe UI Light"/>
              </a:rPr>
              <a:t>Custom nozzle provided good spray distance and spread</a:t>
            </a:r>
            <a:endParaRPr lang="en-US"/>
          </a:p>
          <a:p>
            <a:r>
              <a:rPr lang="en-US">
                <a:cs typeface="Segoe UI Light"/>
              </a:rPr>
              <a:t>Application style matters—thinner lifts allowed more control, less impact to existing grasses</a:t>
            </a:r>
          </a:p>
        </p:txBody>
      </p:sp>
    </p:spTree>
    <p:extLst>
      <p:ext uri="{BB962C8B-B14F-4D97-AF65-F5344CB8AC3E}">
        <p14:creationId xmlns:p14="http://schemas.microsoft.com/office/powerpoint/2010/main" val="402462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3969C-8710-6E09-5D39-87571B5C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7BDA735-F748-AE9D-42A8-876013DDE9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F0317-CFAC-E48F-F65C-19550068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Long-Term Monitoring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8D6685-C730-C0DC-AF7D-9F2931E41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Initial program for years 1, 3, and 5 after construction completion</a:t>
            </a:r>
          </a:p>
          <a:p>
            <a:r>
              <a:rPr lang="en-US"/>
              <a:t>Sediment analytical, benthic community, vegetation reestablishment, water quality, fish tissue</a:t>
            </a:r>
          </a:p>
          <a:p>
            <a:r>
              <a:rPr lang="en-US"/>
              <a:t>First event completed December 2024, results pending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18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2882F5-C69F-5567-0572-9E10E0D15A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4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E70E5-B3A6-7C89-5B48-034BA838F3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474" y="169073"/>
            <a:ext cx="6081396" cy="411952"/>
          </a:xfrm>
        </p:spPr>
        <p:txBody>
          <a:bodyPr/>
          <a:lstStyle/>
          <a:p>
            <a:r>
              <a:rPr lang="en-US" dirty="0">
                <a:cs typeface="Segoe UI Light"/>
              </a:rPr>
              <a:t>Example Mat Access Road One Year Recovery, October 2024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10CA84-91BC-006E-DF8B-399F9F56360B}"/>
              </a:ext>
            </a:extLst>
          </p:cNvPr>
          <p:cNvSpPr/>
          <p:nvPr/>
        </p:nvSpPr>
        <p:spPr>
          <a:xfrm>
            <a:off x="0" y="-167370"/>
            <a:ext cx="12242800" cy="4775200"/>
          </a:xfrm>
          <a:custGeom>
            <a:avLst/>
            <a:gdLst>
              <a:gd name="connsiteX0" fmla="*/ 12230100 w 12230100"/>
              <a:gd name="connsiteY0" fmla="*/ 4089400 h 4851400"/>
              <a:gd name="connsiteX1" fmla="*/ 12230100 w 12230100"/>
              <a:gd name="connsiteY1" fmla="*/ 4089400 h 4851400"/>
              <a:gd name="connsiteX2" fmla="*/ 8191500 w 12230100"/>
              <a:gd name="connsiteY2" fmla="*/ 4089400 h 4851400"/>
              <a:gd name="connsiteX3" fmla="*/ 7759700 w 12230100"/>
              <a:gd name="connsiteY3" fmla="*/ 3898900 h 4851400"/>
              <a:gd name="connsiteX4" fmla="*/ 9842500 w 12230100"/>
              <a:gd name="connsiteY4" fmla="*/ 2870200 h 4851400"/>
              <a:gd name="connsiteX5" fmla="*/ 8026400 w 12230100"/>
              <a:gd name="connsiteY5" fmla="*/ 2019300 h 4851400"/>
              <a:gd name="connsiteX6" fmla="*/ 7874000 w 12230100"/>
              <a:gd name="connsiteY6" fmla="*/ 838200 h 4851400"/>
              <a:gd name="connsiteX7" fmla="*/ 10553700 w 12230100"/>
              <a:gd name="connsiteY7" fmla="*/ 749300 h 4851400"/>
              <a:gd name="connsiteX8" fmla="*/ 11493500 w 12230100"/>
              <a:gd name="connsiteY8" fmla="*/ 228600 h 4851400"/>
              <a:gd name="connsiteX9" fmla="*/ 10464800 w 12230100"/>
              <a:gd name="connsiteY9" fmla="*/ 0 h 4851400"/>
              <a:gd name="connsiteX10" fmla="*/ 9652000 w 12230100"/>
              <a:gd name="connsiteY10" fmla="*/ 38100 h 4851400"/>
              <a:gd name="connsiteX11" fmla="*/ 10566400 w 12230100"/>
              <a:gd name="connsiteY11" fmla="*/ 190500 h 4851400"/>
              <a:gd name="connsiteX12" fmla="*/ 10680700 w 12230100"/>
              <a:gd name="connsiteY12" fmla="*/ 254000 h 4851400"/>
              <a:gd name="connsiteX13" fmla="*/ 10363200 w 12230100"/>
              <a:gd name="connsiteY13" fmla="*/ 520700 h 4851400"/>
              <a:gd name="connsiteX14" fmla="*/ 9982200 w 12230100"/>
              <a:gd name="connsiteY14" fmla="*/ 647700 h 4851400"/>
              <a:gd name="connsiteX15" fmla="*/ 7747000 w 12230100"/>
              <a:gd name="connsiteY15" fmla="*/ 787400 h 4851400"/>
              <a:gd name="connsiteX16" fmla="*/ 6629400 w 12230100"/>
              <a:gd name="connsiteY16" fmla="*/ 901700 h 4851400"/>
              <a:gd name="connsiteX17" fmla="*/ 6667500 w 12230100"/>
              <a:gd name="connsiteY17" fmla="*/ 965200 h 4851400"/>
              <a:gd name="connsiteX18" fmla="*/ 7200900 w 12230100"/>
              <a:gd name="connsiteY18" fmla="*/ 1041400 h 4851400"/>
              <a:gd name="connsiteX19" fmla="*/ 7175500 w 12230100"/>
              <a:gd name="connsiteY19" fmla="*/ 1854200 h 4851400"/>
              <a:gd name="connsiteX20" fmla="*/ 5930900 w 12230100"/>
              <a:gd name="connsiteY20" fmla="*/ 2476500 h 4851400"/>
              <a:gd name="connsiteX21" fmla="*/ 6858000 w 12230100"/>
              <a:gd name="connsiteY21" fmla="*/ 2705100 h 4851400"/>
              <a:gd name="connsiteX22" fmla="*/ 7416800 w 12230100"/>
              <a:gd name="connsiteY22" fmla="*/ 2400300 h 4851400"/>
              <a:gd name="connsiteX23" fmla="*/ 8229600 w 12230100"/>
              <a:gd name="connsiteY23" fmla="*/ 2717800 h 4851400"/>
              <a:gd name="connsiteX24" fmla="*/ 5410200 w 12230100"/>
              <a:gd name="connsiteY24" fmla="*/ 4229100 h 4851400"/>
              <a:gd name="connsiteX25" fmla="*/ 0 w 12230100"/>
              <a:gd name="connsiteY25" fmla="*/ 4851400 h 4851400"/>
              <a:gd name="connsiteX0" fmla="*/ 12230100 w 12230100"/>
              <a:gd name="connsiteY0" fmla="*/ 4089400 h 4851400"/>
              <a:gd name="connsiteX1" fmla="*/ 12230100 w 12230100"/>
              <a:gd name="connsiteY1" fmla="*/ 4089400 h 4851400"/>
              <a:gd name="connsiteX2" fmla="*/ 8191500 w 12230100"/>
              <a:gd name="connsiteY2" fmla="*/ 4089400 h 4851400"/>
              <a:gd name="connsiteX3" fmla="*/ 7759700 w 12230100"/>
              <a:gd name="connsiteY3" fmla="*/ 3898900 h 4851400"/>
              <a:gd name="connsiteX4" fmla="*/ 9842500 w 12230100"/>
              <a:gd name="connsiteY4" fmla="*/ 2870200 h 4851400"/>
              <a:gd name="connsiteX5" fmla="*/ 8026400 w 12230100"/>
              <a:gd name="connsiteY5" fmla="*/ 2019300 h 4851400"/>
              <a:gd name="connsiteX6" fmla="*/ 7874000 w 12230100"/>
              <a:gd name="connsiteY6" fmla="*/ 965200 h 4851400"/>
              <a:gd name="connsiteX7" fmla="*/ 10553700 w 12230100"/>
              <a:gd name="connsiteY7" fmla="*/ 749300 h 4851400"/>
              <a:gd name="connsiteX8" fmla="*/ 11493500 w 12230100"/>
              <a:gd name="connsiteY8" fmla="*/ 228600 h 4851400"/>
              <a:gd name="connsiteX9" fmla="*/ 10464800 w 12230100"/>
              <a:gd name="connsiteY9" fmla="*/ 0 h 4851400"/>
              <a:gd name="connsiteX10" fmla="*/ 9652000 w 12230100"/>
              <a:gd name="connsiteY10" fmla="*/ 38100 h 4851400"/>
              <a:gd name="connsiteX11" fmla="*/ 10566400 w 12230100"/>
              <a:gd name="connsiteY11" fmla="*/ 190500 h 4851400"/>
              <a:gd name="connsiteX12" fmla="*/ 10680700 w 12230100"/>
              <a:gd name="connsiteY12" fmla="*/ 254000 h 4851400"/>
              <a:gd name="connsiteX13" fmla="*/ 10363200 w 12230100"/>
              <a:gd name="connsiteY13" fmla="*/ 520700 h 4851400"/>
              <a:gd name="connsiteX14" fmla="*/ 9982200 w 12230100"/>
              <a:gd name="connsiteY14" fmla="*/ 647700 h 4851400"/>
              <a:gd name="connsiteX15" fmla="*/ 7747000 w 12230100"/>
              <a:gd name="connsiteY15" fmla="*/ 787400 h 4851400"/>
              <a:gd name="connsiteX16" fmla="*/ 6629400 w 12230100"/>
              <a:gd name="connsiteY16" fmla="*/ 901700 h 4851400"/>
              <a:gd name="connsiteX17" fmla="*/ 6667500 w 12230100"/>
              <a:gd name="connsiteY17" fmla="*/ 965200 h 4851400"/>
              <a:gd name="connsiteX18" fmla="*/ 7200900 w 12230100"/>
              <a:gd name="connsiteY18" fmla="*/ 1041400 h 4851400"/>
              <a:gd name="connsiteX19" fmla="*/ 7175500 w 12230100"/>
              <a:gd name="connsiteY19" fmla="*/ 1854200 h 4851400"/>
              <a:gd name="connsiteX20" fmla="*/ 5930900 w 12230100"/>
              <a:gd name="connsiteY20" fmla="*/ 2476500 h 4851400"/>
              <a:gd name="connsiteX21" fmla="*/ 6858000 w 12230100"/>
              <a:gd name="connsiteY21" fmla="*/ 2705100 h 4851400"/>
              <a:gd name="connsiteX22" fmla="*/ 7416800 w 12230100"/>
              <a:gd name="connsiteY22" fmla="*/ 2400300 h 4851400"/>
              <a:gd name="connsiteX23" fmla="*/ 8229600 w 12230100"/>
              <a:gd name="connsiteY23" fmla="*/ 2717800 h 4851400"/>
              <a:gd name="connsiteX24" fmla="*/ 5410200 w 12230100"/>
              <a:gd name="connsiteY24" fmla="*/ 4229100 h 4851400"/>
              <a:gd name="connsiteX25" fmla="*/ 0 w 12230100"/>
              <a:gd name="connsiteY25" fmla="*/ 4851400 h 4851400"/>
              <a:gd name="connsiteX0" fmla="*/ 12230100 w 12230100"/>
              <a:gd name="connsiteY0" fmla="*/ 4089400 h 4851400"/>
              <a:gd name="connsiteX1" fmla="*/ 12230100 w 12230100"/>
              <a:gd name="connsiteY1" fmla="*/ 4089400 h 4851400"/>
              <a:gd name="connsiteX2" fmla="*/ 8191500 w 12230100"/>
              <a:gd name="connsiteY2" fmla="*/ 4089400 h 4851400"/>
              <a:gd name="connsiteX3" fmla="*/ 7759700 w 12230100"/>
              <a:gd name="connsiteY3" fmla="*/ 3898900 h 4851400"/>
              <a:gd name="connsiteX4" fmla="*/ 9842500 w 12230100"/>
              <a:gd name="connsiteY4" fmla="*/ 2870200 h 4851400"/>
              <a:gd name="connsiteX5" fmla="*/ 8026400 w 12230100"/>
              <a:gd name="connsiteY5" fmla="*/ 2019300 h 4851400"/>
              <a:gd name="connsiteX6" fmla="*/ 7874000 w 12230100"/>
              <a:gd name="connsiteY6" fmla="*/ 965200 h 4851400"/>
              <a:gd name="connsiteX7" fmla="*/ 10553700 w 12230100"/>
              <a:gd name="connsiteY7" fmla="*/ 749300 h 4851400"/>
              <a:gd name="connsiteX8" fmla="*/ 11493500 w 12230100"/>
              <a:gd name="connsiteY8" fmla="*/ 228600 h 4851400"/>
              <a:gd name="connsiteX9" fmla="*/ 10464800 w 12230100"/>
              <a:gd name="connsiteY9" fmla="*/ 0 h 4851400"/>
              <a:gd name="connsiteX10" fmla="*/ 9652000 w 12230100"/>
              <a:gd name="connsiteY10" fmla="*/ 38100 h 4851400"/>
              <a:gd name="connsiteX11" fmla="*/ 10566400 w 12230100"/>
              <a:gd name="connsiteY11" fmla="*/ 190500 h 4851400"/>
              <a:gd name="connsiteX12" fmla="*/ 10604500 w 12230100"/>
              <a:gd name="connsiteY12" fmla="*/ 304800 h 4851400"/>
              <a:gd name="connsiteX13" fmla="*/ 10363200 w 12230100"/>
              <a:gd name="connsiteY13" fmla="*/ 520700 h 4851400"/>
              <a:gd name="connsiteX14" fmla="*/ 9982200 w 12230100"/>
              <a:gd name="connsiteY14" fmla="*/ 647700 h 4851400"/>
              <a:gd name="connsiteX15" fmla="*/ 7747000 w 12230100"/>
              <a:gd name="connsiteY15" fmla="*/ 787400 h 4851400"/>
              <a:gd name="connsiteX16" fmla="*/ 6629400 w 12230100"/>
              <a:gd name="connsiteY16" fmla="*/ 901700 h 4851400"/>
              <a:gd name="connsiteX17" fmla="*/ 6667500 w 12230100"/>
              <a:gd name="connsiteY17" fmla="*/ 965200 h 4851400"/>
              <a:gd name="connsiteX18" fmla="*/ 7200900 w 12230100"/>
              <a:gd name="connsiteY18" fmla="*/ 1041400 h 4851400"/>
              <a:gd name="connsiteX19" fmla="*/ 7175500 w 12230100"/>
              <a:gd name="connsiteY19" fmla="*/ 1854200 h 4851400"/>
              <a:gd name="connsiteX20" fmla="*/ 5930900 w 12230100"/>
              <a:gd name="connsiteY20" fmla="*/ 2476500 h 4851400"/>
              <a:gd name="connsiteX21" fmla="*/ 6858000 w 12230100"/>
              <a:gd name="connsiteY21" fmla="*/ 2705100 h 4851400"/>
              <a:gd name="connsiteX22" fmla="*/ 7416800 w 12230100"/>
              <a:gd name="connsiteY22" fmla="*/ 2400300 h 4851400"/>
              <a:gd name="connsiteX23" fmla="*/ 8229600 w 12230100"/>
              <a:gd name="connsiteY23" fmla="*/ 2717800 h 4851400"/>
              <a:gd name="connsiteX24" fmla="*/ 5410200 w 12230100"/>
              <a:gd name="connsiteY24" fmla="*/ 4229100 h 4851400"/>
              <a:gd name="connsiteX25" fmla="*/ 0 w 12230100"/>
              <a:gd name="connsiteY25" fmla="*/ 4851400 h 4851400"/>
              <a:gd name="connsiteX0" fmla="*/ 12230100 w 12230100"/>
              <a:gd name="connsiteY0" fmla="*/ 4089400 h 4851400"/>
              <a:gd name="connsiteX1" fmla="*/ 12230100 w 12230100"/>
              <a:gd name="connsiteY1" fmla="*/ 4089400 h 4851400"/>
              <a:gd name="connsiteX2" fmla="*/ 8191500 w 12230100"/>
              <a:gd name="connsiteY2" fmla="*/ 4089400 h 4851400"/>
              <a:gd name="connsiteX3" fmla="*/ 8026400 w 12230100"/>
              <a:gd name="connsiteY3" fmla="*/ 3670300 h 4851400"/>
              <a:gd name="connsiteX4" fmla="*/ 9842500 w 12230100"/>
              <a:gd name="connsiteY4" fmla="*/ 2870200 h 4851400"/>
              <a:gd name="connsiteX5" fmla="*/ 8026400 w 12230100"/>
              <a:gd name="connsiteY5" fmla="*/ 2019300 h 4851400"/>
              <a:gd name="connsiteX6" fmla="*/ 7874000 w 12230100"/>
              <a:gd name="connsiteY6" fmla="*/ 965200 h 4851400"/>
              <a:gd name="connsiteX7" fmla="*/ 10553700 w 12230100"/>
              <a:gd name="connsiteY7" fmla="*/ 749300 h 4851400"/>
              <a:gd name="connsiteX8" fmla="*/ 11493500 w 12230100"/>
              <a:gd name="connsiteY8" fmla="*/ 228600 h 4851400"/>
              <a:gd name="connsiteX9" fmla="*/ 10464800 w 12230100"/>
              <a:gd name="connsiteY9" fmla="*/ 0 h 4851400"/>
              <a:gd name="connsiteX10" fmla="*/ 9652000 w 12230100"/>
              <a:gd name="connsiteY10" fmla="*/ 38100 h 4851400"/>
              <a:gd name="connsiteX11" fmla="*/ 10566400 w 12230100"/>
              <a:gd name="connsiteY11" fmla="*/ 190500 h 4851400"/>
              <a:gd name="connsiteX12" fmla="*/ 10604500 w 12230100"/>
              <a:gd name="connsiteY12" fmla="*/ 304800 h 4851400"/>
              <a:gd name="connsiteX13" fmla="*/ 10363200 w 12230100"/>
              <a:gd name="connsiteY13" fmla="*/ 520700 h 4851400"/>
              <a:gd name="connsiteX14" fmla="*/ 9982200 w 12230100"/>
              <a:gd name="connsiteY14" fmla="*/ 647700 h 4851400"/>
              <a:gd name="connsiteX15" fmla="*/ 7747000 w 12230100"/>
              <a:gd name="connsiteY15" fmla="*/ 787400 h 4851400"/>
              <a:gd name="connsiteX16" fmla="*/ 6629400 w 12230100"/>
              <a:gd name="connsiteY16" fmla="*/ 901700 h 4851400"/>
              <a:gd name="connsiteX17" fmla="*/ 6667500 w 12230100"/>
              <a:gd name="connsiteY17" fmla="*/ 965200 h 4851400"/>
              <a:gd name="connsiteX18" fmla="*/ 7200900 w 12230100"/>
              <a:gd name="connsiteY18" fmla="*/ 1041400 h 4851400"/>
              <a:gd name="connsiteX19" fmla="*/ 7175500 w 12230100"/>
              <a:gd name="connsiteY19" fmla="*/ 1854200 h 4851400"/>
              <a:gd name="connsiteX20" fmla="*/ 5930900 w 12230100"/>
              <a:gd name="connsiteY20" fmla="*/ 2476500 h 4851400"/>
              <a:gd name="connsiteX21" fmla="*/ 6858000 w 12230100"/>
              <a:gd name="connsiteY21" fmla="*/ 2705100 h 4851400"/>
              <a:gd name="connsiteX22" fmla="*/ 7416800 w 12230100"/>
              <a:gd name="connsiteY22" fmla="*/ 2400300 h 4851400"/>
              <a:gd name="connsiteX23" fmla="*/ 8229600 w 12230100"/>
              <a:gd name="connsiteY23" fmla="*/ 2717800 h 4851400"/>
              <a:gd name="connsiteX24" fmla="*/ 5410200 w 12230100"/>
              <a:gd name="connsiteY24" fmla="*/ 4229100 h 4851400"/>
              <a:gd name="connsiteX25" fmla="*/ 0 w 12230100"/>
              <a:gd name="connsiteY25" fmla="*/ 4851400 h 4851400"/>
              <a:gd name="connsiteX0" fmla="*/ 12230100 w 12230100"/>
              <a:gd name="connsiteY0" fmla="*/ 4089400 h 4851400"/>
              <a:gd name="connsiteX1" fmla="*/ 12230100 w 12230100"/>
              <a:gd name="connsiteY1" fmla="*/ 4089400 h 4851400"/>
              <a:gd name="connsiteX2" fmla="*/ 9029700 w 12230100"/>
              <a:gd name="connsiteY2" fmla="*/ 4076700 h 4851400"/>
              <a:gd name="connsiteX3" fmla="*/ 8026400 w 12230100"/>
              <a:gd name="connsiteY3" fmla="*/ 3670300 h 4851400"/>
              <a:gd name="connsiteX4" fmla="*/ 9842500 w 12230100"/>
              <a:gd name="connsiteY4" fmla="*/ 2870200 h 4851400"/>
              <a:gd name="connsiteX5" fmla="*/ 8026400 w 12230100"/>
              <a:gd name="connsiteY5" fmla="*/ 2019300 h 4851400"/>
              <a:gd name="connsiteX6" fmla="*/ 7874000 w 12230100"/>
              <a:gd name="connsiteY6" fmla="*/ 965200 h 4851400"/>
              <a:gd name="connsiteX7" fmla="*/ 10553700 w 12230100"/>
              <a:gd name="connsiteY7" fmla="*/ 749300 h 4851400"/>
              <a:gd name="connsiteX8" fmla="*/ 11493500 w 12230100"/>
              <a:gd name="connsiteY8" fmla="*/ 228600 h 4851400"/>
              <a:gd name="connsiteX9" fmla="*/ 10464800 w 12230100"/>
              <a:gd name="connsiteY9" fmla="*/ 0 h 4851400"/>
              <a:gd name="connsiteX10" fmla="*/ 9652000 w 12230100"/>
              <a:gd name="connsiteY10" fmla="*/ 38100 h 4851400"/>
              <a:gd name="connsiteX11" fmla="*/ 10566400 w 12230100"/>
              <a:gd name="connsiteY11" fmla="*/ 190500 h 4851400"/>
              <a:gd name="connsiteX12" fmla="*/ 10604500 w 12230100"/>
              <a:gd name="connsiteY12" fmla="*/ 304800 h 4851400"/>
              <a:gd name="connsiteX13" fmla="*/ 10363200 w 12230100"/>
              <a:gd name="connsiteY13" fmla="*/ 520700 h 4851400"/>
              <a:gd name="connsiteX14" fmla="*/ 9982200 w 12230100"/>
              <a:gd name="connsiteY14" fmla="*/ 647700 h 4851400"/>
              <a:gd name="connsiteX15" fmla="*/ 7747000 w 12230100"/>
              <a:gd name="connsiteY15" fmla="*/ 787400 h 4851400"/>
              <a:gd name="connsiteX16" fmla="*/ 6629400 w 12230100"/>
              <a:gd name="connsiteY16" fmla="*/ 901700 h 4851400"/>
              <a:gd name="connsiteX17" fmla="*/ 6667500 w 12230100"/>
              <a:gd name="connsiteY17" fmla="*/ 965200 h 4851400"/>
              <a:gd name="connsiteX18" fmla="*/ 7200900 w 12230100"/>
              <a:gd name="connsiteY18" fmla="*/ 1041400 h 4851400"/>
              <a:gd name="connsiteX19" fmla="*/ 7175500 w 12230100"/>
              <a:gd name="connsiteY19" fmla="*/ 1854200 h 4851400"/>
              <a:gd name="connsiteX20" fmla="*/ 5930900 w 12230100"/>
              <a:gd name="connsiteY20" fmla="*/ 2476500 h 4851400"/>
              <a:gd name="connsiteX21" fmla="*/ 6858000 w 12230100"/>
              <a:gd name="connsiteY21" fmla="*/ 2705100 h 4851400"/>
              <a:gd name="connsiteX22" fmla="*/ 7416800 w 12230100"/>
              <a:gd name="connsiteY22" fmla="*/ 2400300 h 4851400"/>
              <a:gd name="connsiteX23" fmla="*/ 8229600 w 12230100"/>
              <a:gd name="connsiteY23" fmla="*/ 2717800 h 4851400"/>
              <a:gd name="connsiteX24" fmla="*/ 5410200 w 12230100"/>
              <a:gd name="connsiteY24" fmla="*/ 4229100 h 4851400"/>
              <a:gd name="connsiteX25" fmla="*/ 0 w 12230100"/>
              <a:gd name="connsiteY25" fmla="*/ 4851400 h 4851400"/>
              <a:gd name="connsiteX0" fmla="*/ 12230100 w 12230100"/>
              <a:gd name="connsiteY0" fmla="*/ 4089400 h 4851400"/>
              <a:gd name="connsiteX1" fmla="*/ 12230100 w 12230100"/>
              <a:gd name="connsiteY1" fmla="*/ 4089400 h 4851400"/>
              <a:gd name="connsiteX2" fmla="*/ 9029700 w 12230100"/>
              <a:gd name="connsiteY2" fmla="*/ 4076700 h 4851400"/>
              <a:gd name="connsiteX3" fmla="*/ 7899400 w 12230100"/>
              <a:gd name="connsiteY3" fmla="*/ 3721100 h 4851400"/>
              <a:gd name="connsiteX4" fmla="*/ 9842500 w 12230100"/>
              <a:gd name="connsiteY4" fmla="*/ 2870200 h 4851400"/>
              <a:gd name="connsiteX5" fmla="*/ 8026400 w 12230100"/>
              <a:gd name="connsiteY5" fmla="*/ 2019300 h 4851400"/>
              <a:gd name="connsiteX6" fmla="*/ 7874000 w 12230100"/>
              <a:gd name="connsiteY6" fmla="*/ 965200 h 4851400"/>
              <a:gd name="connsiteX7" fmla="*/ 10553700 w 12230100"/>
              <a:gd name="connsiteY7" fmla="*/ 749300 h 4851400"/>
              <a:gd name="connsiteX8" fmla="*/ 11493500 w 12230100"/>
              <a:gd name="connsiteY8" fmla="*/ 228600 h 4851400"/>
              <a:gd name="connsiteX9" fmla="*/ 10464800 w 12230100"/>
              <a:gd name="connsiteY9" fmla="*/ 0 h 4851400"/>
              <a:gd name="connsiteX10" fmla="*/ 9652000 w 12230100"/>
              <a:gd name="connsiteY10" fmla="*/ 38100 h 4851400"/>
              <a:gd name="connsiteX11" fmla="*/ 10566400 w 12230100"/>
              <a:gd name="connsiteY11" fmla="*/ 190500 h 4851400"/>
              <a:gd name="connsiteX12" fmla="*/ 10604500 w 12230100"/>
              <a:gd name="connsiteY12" fmla="*/ 304800 h 4851400"/>
              <a:gd name="connsiteX13" fmla="*/ 10363200 w 12230100"/>
              <a:gd name="connsiteY13" fmla="*/ 520700 h 4851400"/>
              <a:gd name="connsiteX14" fmla="*/ 9982200 w 12230100"/>
              <a:gd name="connsiteY14" fmla="*/ 647700 h 4851400"/>
              <a:gd name="connsiteX15" fmla="*/ 7747000 w 12230100"/>
              <a:gd name="connsiteY15" fmla="*/ 787400 h 4851400"/>
              <a:gd name="connsiteX16" fmla="*/ 6629400 w 12230100"/>
              <a:gd name="connsiteY16" fmla="*/ 901700 h 4851400"/>
              <a:gd name="connsiteX17" fmla="*/ 6667500 w 12230100"/>
              <a:gd name="connsiteY17" fmla="*/ 965200 h 4851400"/>
              <a:gd name="connsiteX18" fmla="*/ 7200900 w 12230100"/>
              <a:gd name="connsiteY18" fmla="*/ 1041400 h 4851400"/>
              <a:gd name="connsiteX19" fmla="*/ 7175500 w 12230100"/>
              <a:gd name="connsiteY19" fmla="*/ 1854200 h 4851400"/>
              <a:gd name="connsiteX20" fmla="*/ 5930900 w 12230100"/>
              <a:gd name="connsiteY20" fmla="*/ 2476500 h 4851400"/>
              <a:gd name="connsiteX21" fmla="*/ 6858000 w 12230100"/>
              <a:gd name="connsiteY21" fmla="*/ 2705100 h 4851400"/>
              <a:gd name="connsiteX22" fmla="*/ 7416800 w 12230100"/>
              <a:gd name="connsiteY22" fmla="*/ 2400300 h 4851400"/>
              <a:gd name="connsiteX23" fmla="*/ 8229600 w 12230100"/>
              <a:gd name="connsiteY23" fmla="*/ 2717800 h 4851400"/>
              <a:gd name="connsiteX24" fmla="*/ 5410200 w 12230100"/>
              <a:gd name="connsiteY24" fmla="*/ 4229100 h 4851400"/>
              <a:gd name="connsiteX25" fmla="*/ 0 w 12230100"/>
              <a:gd name="connsiteY25" fmla="*/ 4851400 h 4851400"/>
              <a:gd name="connsiteX0" fmla="*/ 12230100 w 12230100"/>
              <a:gd name="connsiteY0" fmla="*/ 4089400 h 4851400"/>
              <a:gd name="connsiteX1" fmla="*/ 12230100 w 12230100"/>
              <a:gd name="connsiteY1" fmla="*/ 4089400 h 4851400"/>
              <a:gd name="connsiteX2" fmla="*/ 9029700 w 12230100"/>
              <a:gd name="connsiteY2" fmla="*/ 4076700 h 4851400"/>
              <a:gd name="connsiteX3" fmla="*/ 7899400 w 12230100"/>
              <a:gd name="connsiteY3" fmla="*/ 3721100 h 4851400"/>
              <a:gd name="connsiteX4" fmla="*/ 9855200 w 12230100"/>
              <a:gd name="connsiteY4" fmla="*/ 2705100 h 4851400"/>
              <a:gd name="connsiteX5" fmla="*/ 8026400 w 12230100"/>
              <a:gd name="connsiteY5" fmla="*/ 2019300 h 4851400"/>
              <a:gd name="connsiteX6" fmla="*/ 7874000 w 12230100"/>
              <a:gd name="connsiteY6" fmla="*/ 965200 h 4851400"/>
              <a:gd name="connsiteX7" fmla="*/ 10553700 w 12230100"/>
              <a:gd name="connsiteY7" fmla="*/ 749300 h 4851400"/>
              <a:gd name="connsiteX8" fmla="*/ 11493500 w 12230100"/>
              <a:gd name="connsiteY8" fmla="*/ 228600 h 4851400"/>
              <a:gd name="connsiteX9" fmla="*/ 10464800 w 12230100"/>
              <a:gd name="connsiteY9" fmla="*/ 0 h 4851400"/>
              <a:gd name="connsiteX10" fmla="*/ 9652000 w 12230100"/>
              <a:gd name="connsiteY10" fmla="*/ 38100 h 4851400"/>
              <a:gd name="connsiteX11" fmla="*/ 10566400 w 12230100"/>
              <a:gd name="connsiteY11" fmla="*/ 190500 h 4851400"/>
              <a:gd name="connsiteX12" fmla="*/ 10604500 w 12230100"/>
              <a:gd name="connsiteY12" fmla="*/ 304800 h 4851400"/>
              <a:gd name="connsiteX13" fmla="*/ 10363200 w 12230100"/>
              <a:gd name="connsiteY13" fmla="*/ 520700 h 4851400"/>
              <a:gd name="connsiteX14" fmla="*/ 9982200 w 12230100"/>
              <a:gd name="connsiteY14" fmla="*/ 647700 h 4851400"/>
              <a:gd name="connsiteX15" fmla="*/ 7747000 w 12230100"/>
              <a:gd name="connsiteY15" fmla="*/ 787400 h 4851400"/>
              <a:gd name="connsiteX16" fmla="*/ 6629400 w 12230100"/>
              <a:gd name="connsiteY16" fmla="*/ 901700 h 4851400"/>
              <a:gd name="connsiteX17" fmla="*/ 6667500 w 12230100"/>
              <a:gd name="connsiteY17" fmla="*/ 965200 h 4851400"/>
              <a:gd name="connsiteX18" fmla="*/ 7200900 w 12230100"/>
              <a:gd name="connsiteY18" fmla="*/ 1041400 h 4851400"/>
              <a:gd name="connsiteX19" fmla="*/ 7175500 w 12230100"/>
              <a:gd name="connsiteY19" fmla="*/ 1854200 h 4851400"/>
              <a:gd name="connsiteX20" fmla="*/ 5930900 w 12230100"/>
              <a:gd name="connsiteY20" fmla="*/ 2476500 h 4851400"/>
              <a:gd name="connsiteX21" fmla="*/ 6858000 w 12230100"/>
              <a:gd name="connsiteY21" fmla="*/ 2705100 h 4851400"/>
              <a:gd name="connsiteX22" fmla="*/ 7416800 w 12230100"/>
              <a:gd name="connsiteY22" fmla="*/ 2400300 h 4851400"/>
              <a:gd name="connsiteX23" fmla="*/ 8229600 w 12230100"/>
              <a:gd name="connsiteY23" fmla="*/ 2717800 h 4851400"/>
              <a:gd name="connsiteX24" fmla="*/ 5410200 w 12230100"/>
              <a:gd name="connsiteY24" fmla="*/ 4229100 h 4851400"/>
              <a:gd name="connsiteX25" fmla="*/ 0 w 12230100"/>
              <a:gd name="connsiteY25" fmla="*/ 4851400 h 4851400"/>
              <a:gd name="connsiteX0" fmla="*/ 12230100 w 12255500"/>
              <a:gd name="connsiteY0" fmla="*/ 4089400 h 4851400"/>
              <a:gd name="connsiteX1" fmla="*/ 12255500 w 12255500"/>
              <a:gd name="connsiteY1" fmla="*/ 3937000 h 4851400"/>
              <a:gd name="connsiteX2" fmla="*/ 9029700 w 12255500"/>
              <a:gd name="connsiteY2" fmla="*/ 4076700 h 4851400"/>
              <a:gd name="connsiteX3" fmla="*/ 7899400 w 12255500"/>
              <a:gd name="connsiteY3" fmla="*/ 3721100 h 4851400"/>
              <a:gd name="connsiteX4" fmla="*/ 9855200 w 12255500"/>
              <a:gd name="connsiteY4" fmla="*/ 2705100 h 4851400"/>
              <a:gd name="connsiteX5" fmla="*/ 8026400 w 12255500"/>
              <a:gd name="connsiteY5" fmla="*/ 2019300 h 4851400"/>
              <a:gd name="connsiteX6" fmla="*/ 7874000 w 12255500"/>
              <a:gd name="connsiteY6" fmla="*/ 965200 h 4851400"/>
              <a:gd name="connsiteX7" fmla="*/ 10553700 w 12255500"/>
              <a:gd name="connsiteY7" fmla="*/ 749300 h 4851400"/>
              <a:gd name="connsiteX8" fmla="*/ 11493500 w 12255500"/>
              <a:gd name="connsiteY8" fmla="*/ 228600 h 4851400"/>
              <a:gd name="connsiteX9" fmla="*/ 10464800 w 12255500"/>
              <a:gd name="connsiteY9" fmla="*/ 0 h 4851400"/>
              <a:gd name="connsiteX10" fmla="*/ 9652000 w 12255500"/>
              <a:gd name="connsiteY10" fmla="*/ 38100 h 4851400"/>
              <a:gd name="connsiteX11" fmla="*/ 10566400 w 12255500"/>
              <a:gd name="connsiteY11" fmla="*/ 190500 h 4851400"/>
              <a:gd name="connsiteX12" fmla="*/ 10604500 w 12255500"/>
              <a:gd name="connsiteY12" fmla="*/ 304800 h 4851400"/>
              <a:gd name="connsiteX13" fmla="*/ 10363200 w 12255500"/>
              <a:gd name="connsiteY13" fmla="*/ 520700 h 4851400"/>
              <a:gd name="connsiteX14" fmla="*/ 9982200 w 12255500"/>
              <a:gd name="connsiteY14" fmla="*/ 647700 h 4851400"/>
              <a:gd name="connsiteX15" fmla="*/ 7747000 w 12255500"/>
              <a:gd name="connsiteY15" fmla="*/ 787400 h 4851400"/>
              <a:gd name="connsiteX16" fmla="*/ 6629400 w 12255500"/>
              <a:gd name="connsiteY16" fmla="*/ 901700 h 4851400"/>
              <a:gd name="connsiteX17" fmla="*/ 6667500 w 12255500"/>
              <a:gd name="connsiteY17" fmla="*/ 965200 h 4851400"/>
              <a:gd name="connsiteX18" fmla="*/ 7200900 w 12255500"/>
              <a:gd name="connsiteY18" fmla="*/ 1041400 h 4851400"/>
              <a:gd name="connsiteX19" fmla="*/ 7175500 w 12255500"/>
              <a:gd name="connsiteY19" fmla="*/ 1854200 h 4851400"/>
              <a:gd name="connsiteX20" fmla="*/ 5930900 w 12255500"/>
              <a:gd name="connsiteY20" fmla="*/ 2476500 h 4851400"/>
              <a:gd name="connsiteX21" fmla="*/ 6858000 w 12255500"/>
              <a:gd name="connsiteY21" fmla="*/ 2705100 h 4851400"/>
              <a:gd name="connsiteX22" fmla="*/ 7416800 w 12255500"/>
              <a:gd name="connsiteY22" fmla="*/ 2400300 h 4851400"/>
              <a:gd name="connsiteX23" fmla="*/ 8229600 w 12255500"/>
              <a:gd name="connsiteY23" fmla="*/ 2717800 h 4851400"/>
              <a:gd name="connsiteX24" fmla="*/ 5410200 w 12255500"/>
              <a:gd name="connsiteY24" fmla="*/ 4229100 h 4851400"/>
              <a:gd name="connsiteX25" fmla="*/ 0 w 12255500"/>
              <a:gd name="connsiteY25" fmla="*/ 4851400 h 4851400"/>
              <a:gd name="connsiteX0" fmla="*/ 12153900 w 12179300"/>
              <a:gd name="connsiteY0" fmla="*/ 4089400 h 4775200"/>
              <a:gd name="connsiteX1" fmla="*/ 12179300 w 12179300"/>
              <a:gd name="connsiteY1" fmla="*/ 3937000 h 4775200"/>
              <a:gd name="connsiteX2" fmla="*/ 8953500 w 12179300"/>
              <a:gd name="connsiteY2" fmla="*/ 4076700 h 4775200"/>
              <a:gd name="connsiteX3" fmla="*/ 7823200 w 12179300"/>
              <a:gd name="connsiteY3" fmla="*/ 3721100 h 4775200"/>
              <a:gd name="connsiteX4" fmla="*/ 9779000 w 12179300"/>
              <a:gd name="connsiteY4" fmla="*/ 2705100 h 4775200"/>
              <a:gd name="connsiteX5" fmla="*/ 7950200 w 12179300"/>
              <a:gd name="connsiteY5" fmla="*/ 2019300 h 4775200"/>
              <a:gd name="connsiteX6" fmla="*/ 7797800 w 12179300"/>
              <a:gd name="connsiteY6" fmla="*/ 965200 h 4775200"/>
              <a:gd name="connsiteX7" fmla="*/ 10477500 w 12179300"/>
              <a:gd name="connsiteY7" fmla="*/ 749300 h 4775200"/>
              <a:gd name="connsiteX8" fmla="*/ 11417300 w 12179300"/>
              <a:gd name="connsiteY8" fmla="*/ 228600 h 4775200"/>
              <a:gd name="connsiteX9" fmla="*/ 10388600 w 12179300"/>
              <a:gd name="connsiteY9" fmla="*/ 0 h 4775200"/>
              <a:gd name="connsiteX10" fmla="*/ 9575800 w 12179300"/>
              <a:gd name="connsiteY10" fmla="*/ 38100 h 4775200"/>
              <a:gd name="connsiteX11" fmla="*/ 10490200 w 12179300"/>
              <a:gd name="connsiteY11" fmla="*/ 190500 h 4775200"/>
              <a:gd name="connsiteX12" fmla="*/ 10528300 w 12179300"/>
              <a:gd name="connsiteY12" fmla="*/ 304800 h 4775200"/>
              <a:gd name="connsiteX13" fmla="*/ 10287000 w 12179300"/>
              <a:gd name="connsiteY13" fmla="*/ 520700 h 4775200"/>
              <a:gd name="connsiteX14" fmla="*/ 9906000 w 12179300"/>
              <a:gd name="connsiteY14" fmla="*/ 647700 h 4775200"/>
              <a:gd name="connsiteX15" fmla="*/ 7670800 w 12179300"/>
              <a:gd name="connsiteY15" fmla="*/ 787400 h 4775200"/>
              <a:gd name="connsiteX16" fmla="*/ 6553200 w 12179300"/>
              <a:gd name="connsiteY16" fmla="*/ 901700 h 4775200"/>
              <a:gd name="connsiteX17" fmla="*/ 6591300 w 12179300"/>
              <a:gd name="connsiteY17" fmla="*/ 965200 h 4775200"/>
              <a:gd name="connsiteX18" fmla="*/ 7124700 w 12179300"/>
              <a:gd name="connsiteY18" fmla="*/ 1041400 h 4775200"/>
              <a:gd name="connsiteX19" fmla="*/ 7099300 w 12179300"/>
              <a:gd name="connsiteY19" fmla="*/ 1854200 h 4775200"/>
              <a:gd name="connsiteX20" fmla="*/ 5854700 w 12179300"/>
              <a:gd name="connsiteY20" fmla="*/ 2476500 h 4775200"/>
              <a:gd name="connsiteX21" fmla="*/ 6781800 w 12179300"/>
              <a:gd name="connsiteY21" fmla="*/ 2705100 h 4775200"/>
              <a:gd name="connsiteX22" fmla="*/ 7340600 w 12179300"/>
              <a:gd name="connsiteY22" fmla="*/ 2400300 h 4775200"/>
              <a:gd name="connsiteX23" fmla="*/ 8153400 w 12179300"/>
              <a:gd name="connsiteY23" fmla="*/ 2717800 h 4775200"/>
              <a:gd name="connsiteX24" fmla="*/ 5334000 w 12179300"/>
              <a:gd name="connsiteY24" fmla="*/ 4229100 h 4775200"/>
              <a:gd name="connsiteX25" fmla="*/ 0 w 12179300"/>
              <a:gd name="connsiteY25" fmla="*/ 4775200 h 4775200"/>
              <a:gd name="connsiteX0" fmla="*/ 12217400 w 12242800"/>
              <a:gd name="connsiteY0" fmla="*/ 4089400 h 4775200"/>
              <a:gd name="connsiteX1" fmla="*/ 12242800 w 12242800"/>
              <a:gd name="connsiteY1" fmla="*/ 3937000 h 4775200"/>
              <a:gd name="connsiteX2" fmla="*/ 9017000 w 12242800"/>
              <a:gd name="connsiteY2" fmla="*/ 4076700 h 4775200"/>
              <a:gd name="connsiteX3" fmla="*/ 7886700 w 12242800"/>
              <a:gd name="connsiteY3" fmla="*/ 3721100 h 4775200"/>
              <a:gd name="connsiteX4" fmla="*/ 9842500 w 12242800"/>
              <a:gd name="connsiteY4" fmla="*/ 2705100 h 4775200"/>
              <a:gd name="connsiteX5" fmla="*/ 8013700 w 12242800"/>
              <a:gd name="connsiteY5" fmla="*/ 2019300 h 4775200"/>
              <a:gd name="connsiteX6" fmla="*/ 7861300 w 12242800"/>
              <a:gd name="connsiteY6" fmla="*/ 965200 h 4775200"/>
              <a:gd name="connsiteX7" fmla="*/ 10541000 w 12242800"/>
              <a:gd name="connsiteY7" fmla="*/ 749300 h 4775200"/>
              <a:gd name="connsiteX8" fmla="*/ 11480800 w 12242800"/>
              <a:gd name="connsiteY8" fmla="*/ 228600 h 4775200"/>
              <a:gd name="connsiteX9" fmla="*/ 10452100 w 12242800"/>
              <a:gd name="connsiteY9" fmla="*/ 0 h 4775200"/>
              <a:gd name="connsiteX10" fmla="*/ 9639300 w 12242800"/>
              <a:gd name="connsiteY10" fmla="*/ 38100 h 4775200"/>
              <a:gd name="connsiteX11" fmla="*/ 10553700 w 12242800"/>
              <a:gd name="connsiteY11" fmla="*/ 190500 h 4775200"/>
              <a:gd name="connsiteX12" fmla="*/ 10591800 w 12242800"/>
              <a:gd name="connsiteY12" fmla="*/ 304800 h 4775200"/>
              <a:gd name="connsiteX13" fmla="*/ 10350500 w 12242800"/>
              <a:gd name="connsiteY13" fmla="*/ 520700 h 4775200"/>
              <a:gd name="connsiteX14" fmla="*/ 9969500 w 12242800"/>
              <a:gd name="connsiteY14" fmla="*/ 647700 h 4775200"/>
              <a:gd name="connsiteX15" fmla="*/ 7734300 w 12242800"/>
              <a:gd name="connsiteY15" fmla="*/ 787400 h 4775200"/>
              <a:gd name="connsiteX16" fmla="*/ 6616700 w 12242800"/>
              <a:gd name="connsiteY16" fmla="*/ 901700 h 4775200"/>
              <a:gd name="connsiteX17" fmla="*/ 6654800 w 12242800"/>
              <a:gd name="connsiteY17" fmla="*/ 965200 h 4775200"/>
              <a:gd name="connsiteX18" fmla="*/ 7188200 w 12242800"/>
              <a:gd name="connsiteY18" fmla="*/ 1041400 h 4775200"/>
              <a:gd name="connsiteX19" fmla="*/ 7162800 w 12242800"/>
              <a:gd name="connsiteY19" fmla="*/ 1854200 h 4775200"/>
              <a:gd name="connsiteX20" fmla="*/ 5918200 w 12242800"/>
              <a:gd name="connsiteY20" fmla="*/ 2476500 h 4775200"/>
              <a:gd name="connsiteX21" fmla="*/ 6845300 w 12242800"/>
              <a:gd name="connsiteY21" fmla="*/ 2705100 h 4775200"/>
              <a:gd name="connsiteX22" fmla="*/ 7404100 w 12242800"/>
              <a:gd name="connsiteY22" fmla="*/ 2400300 h 4775200"/>
              <a:gd name="connsiteX23" fmla="*/ 8216900 w 12242800"/>
              <a:gd name="connsiteY23" fmla="*/ 2717800 h 4775200"/>
              <a:gd name="connsiteX24" fmla="*/ 5397500 w 12242800"/>
              <a:gd name="connsiteY24" fmla="*/ 4229100 h 4775200"/>
              <a:gd name="connsiteX25" fmla="*/ 0 w 12242800"/>
              <a:gd name="connsiteY25" fmla="*/ 4775200 h 47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42800" h="4775200">
                <a:moveTo>
                  <a:pt x="12217400" y="4089400"/>
                </a:moveTo>
                <a:lnTo>
                  <a:pt x="12242800" y="3937000"/>
                </a:lnTo>
                <a:lnTo>
                  <a:pt x="9017000" y="4076700"/>
                </a:lnTo>
                <a:lnTo>
                  <a:pt x="7886700" y="3721100"/>
                </a:lnTo>
                <a:lnTo>
                  <a:pt x="9842500" y="2705100"/>
                </a:lnTo>
                <a:lnTo>
                  <a:pt x="8013700" y="2019300"/>
                </a:lnTo>
                <a:lnTo>
                  <a:pt x="7861300" y="965200"/>
                </a:lnTo>
                <a:lnTo>
                  <a:pt x="10541000" y="749300"/>
                </a:lnTo>
                <a:lnTo>
                  <a:pt x="11480800" y="228600"/>
                </a:lnTo>
                <a:lnTo>
                  <a:pt x="10452100" y="0"/>
                </a:lnTo>
                <a:lnTo>
                  <a:pt x="9639300" y="38100"/>
                </a:lnTo>
                <a:lnTo>
                  <a:pt x="10553700" y="190500"/>
                </a:lnTo>
                <a:lnTo>
                  <a:pt x="10591800" y="304800"/>
                </a:lnTo>
                <a:lnTo>
                  <a:pt x="10350500" y="520700"/>
                </a:lnTo>
                <a:lnTo>
                  <a:pt x="9969500" y="647700"/>
                </a:lnTo>
                <a:lnTo>
                  <a:pt x="7734300" y="787400"/>
                </a:lnTo>
                <a:lnTo>
                  <a:pt x="6616700" y="901700"/>
                </a:lnTo>
                <a:lnTo>
                  <a:pt x="6654800" y="965200"/>
                </a:lnTo>
                <a:lnTo>
                  <a:pt x="7188200" y="1041400"/>
                </a:lnTo>
                <a:lnTo>
                  <a:pt x="7162800" y="1854200"/>
                </a:lnTo>
                <a:lnTo>
                  <a:pt x="5918200" y="2476500"/>
                </a:lnTo>
                <a:lnTo>
                  <a:pt x="6845300" y="2705100"/>
                </a:lnTo>
                <a:lnTo>
                  <a:pt x="7404100" y="2400300"/>
                </a:lnTo>
                <a:lnTo>
                  <a:pt x="8216900" y="2717800"/>
                </a:lnTo>
                <a:lnTo>
                  <a:pt x="5397500" y="4229100"/>
                </a:lnTo>
                <a:cubicBezTo>
                  <a:pt x="3594100" y="4436533"/>
                  <a:pt x="1803400" y="4567767"/>
                  <a:pt x="0" y="4775200"/>
                </a:cubicBezTo>
              </a:path>
            </a:pathLst>
          </a:cu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DF9B50-CED7-A47C-787E-71E2698F1E15}"/>
              </a:ext>
            </a:extLst>
          </p:cNvPr>
          <p:cNvCxnSpPr>
            <a:cxnSpLocks/>
          </p:cNvCxnSpPr>
          <p:nvPr/>
        </p:nvCxnSpPr>
        <p:spPr>
          <a:xfrm flipH="1">
            <a:off x="-63500" y="4878503"/>
            <a:ext cx="12255500" cy="942975"/>
          </a:xfrm>
          <a:prstGeom prst="line">
            <a:avLst/>
          </a:pr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23619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88602-BD0B-1FAD-2BE2-2FF9377CF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BDA0D-C273-662E-6F7E-66F1F3ED11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709" y="190500"/>
            <a:ext cx="6325729" cy="3143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Figure 12: Mat access road recovery, Oct 2024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A706609-335F-8299-93A9-7801755FB5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11D2E5-CB16-2366-54BB-C65C6EB2781B}"/>
              </a:ext>
            </a:extLst>
          </p:cNvPr>
          <p:cNvSpPr txBox="1">
            <a:spLocks/>
          </p:cNvSpPr>
          <p:nvPr/>
        </p:nvSpPr>
        <p:spPr>
          <a:xfrm>
            <a:off x="492124" y="171450"/>
            <a:ext cx="6180314" cy="333375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kern="1200" spc="0" baseline="0">
                <a:solidFill>
                  <a:schemeClr val="bg1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18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 Thin Layer Cover One Year Recovery, October 2024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E2FD627-5721-5C39-9750-DEC22BABD422}"/>
              </a:ext>
            </a:extLst>
          </p:cNvPr>
          <p:cNvSpPr/>
          <p:nvPr/>
        </p:nvSpPr>
        <p:spPr>
          <a:xfrm>
            <a:off x="-38100" y="558800"/>
            <a:ext cx="12242800" cy="1536700"/>
          </a:xfrm>
          <a:custGeom>
            <a:avLst/>
            <a:gdLst>
              <a:gd name="connsiteX0" fmla="*/ 0 w 12725400"/>
              <a:gd name="connsiteY0" fmla="*/ 1181100 h 1536700"/>
              <a:gd name="connsiteX1" fmla="*/ 2755900 w 12725400"/>
              <a:gd name="connsiteY1" fmla="*/ 292100 h 1536700"/>
              <a:gd name="connsiteX2" fmla="*/ 3987800 w 12725400"/>
              <a:gd name="connsiteY2" fmla="*/ 0 h 1536700"/>
              <a:gd name="connsiteX3" fmla="*/ 5207000 w 12725400"/>
              <a:gd name="connsiteY3" fmla="*/ 342900 h 1536700"/>
              <a:gd name="connsiteX4" fmla="*/ 6464300 w 12725400"/>
              <a:gd name="connsiteY4" fmla="*/ 469900 h 1536700"/>
              <a:gd name="connsiteX5" fmla="*/ 7670800 w 12725400"/>
              <a:gd name="connsiteY5" fmla="*/ 584200 h 1536700"/>
              <a:gd name="connsiteX6" fmla="*/ 8178800 w 12725400"/>
              <a:gd name="connsiteY6" fmla="*/ 609600 h 1536700"/>
              <a:gd name="connsiteX7" fmla="*/ 8978900 w 12725400"/>
              <a:gd name="connsiteY7" fmla="*/ 622300 h 1536700"/>
              <a:gd name="connsiteX8" fmla="*/ 9512300 w 12725400"/>
              <a:gd name="connsiteY8" fmla="*/ 647700 h 1536700"/>
              <a:gd name="connsiteX9" fmla="*/ 9829800 w 12725400"/>
              <a:gd name="connsiteY9" fmla="*/ 685800 h 1536700"/>
              <a:gd name="connsiteX10" fmla="*/ 11226800 w 12725400"/>
              <a:gd name="connsiteY10" fmla="*/ 1219200 h 1536700"/>
              <a:gd name="connsiteX11" fmla="*/ 11912600 w 12725400"/>
              <a:gd name="connsiteY11" fmla="*/ 1346200 h 1536700"/>
              <a:gd name="connsiteX12" fmla="*/ 12319000 w 12725400"/>
              <a:gd name="connsiteY12" fmla="*/ 1422400 h 1536700"/>
              <a:gd name="connsiteX13" fmla="*/ 12725400 w 12725400"/>
              <a:gd name="connsiteY13" fmla="*/ 1536700 h 1536700"/>
              <a:gd name="connsiteX0" fmla="*/ 0 w 12242800"/>
              <a:gd name="connsiteY0" fmla="*/ 1003300 h 1536700"/>
              <a:gd name="connsiteX1" fmla="*/ 2273300 w 12242800"/>
              <a:gd name="connsiteY1" fmla="*/ 292100 h 1536700"/>
              <a:gd name="connsiteX2" fmla="*/ 3505200 w 12242800"/>
              <a:gd name="connsiteY2" fmla="*/ 0 h 1536700"/>
              <a:gd name="connsiteX3" fmla="*/ 4724400 w 12242800"/>
              <a:gd name="connsiteY3" fmla="*/ 342900 h 1536700"/>
              <a:gd name="connsiteX4" fmla="*/ 5981700 w 12242800"/>
              <a:gd name="connsiteY4" fmla="*/ 469900 h 1536700"/>
              <a:gd name="connsiteX5" fmla="*/ 7188200 w 12242800"/>
              <a:gd name="connsiteY5" fmla="*/ 584200 h 1536700"/>
              <a:gd name="connsiteX6" fmla="*/ 7696200 w 12242800"/>
              <a:gd name="connsiteY6" fmla="*/ 609600 h 1536700"/>
              <a:gd name="connsiteX7" fmla="*/ 8496300 w 12242800"/>
              <a:gd name="connsiteY7" fmla="*/ 622300 h 1536700"/>
              <a:gd name="connsiteX8" fmla="*/ 9029700 w 12242800"/>
              <a:gd name="connsiteY8" fmla="*/ 647700 h 1536700"/>
              <a:gd name="connsiteX9" fmla="*/ 9347200 w 12242800"/>
              <a:gd name="connsiteY9" fmla="*/ 685800 h 1536700"/>
              <a:gd name="connsiteX10" fmla="*/ 10744200 w 12242800"/>
              <a:gd name="connsiteY10" fmla="*/ 1219200 h 1536700"/>
              <a:gd name="connsiteX11" fmla="*/ 11430000 w 12242800"/>
              <a:gd name="connsiteY11" fmla="*/ 1346200 h 1536700"/>
              <a:gd name="connsiteX12" fmla="*/ 11836400 w 12242800"/>
              <a:gd name="connsiteY12" fmla="*/ 1422400 h 1536700"/>
              <a:gd name="connsiteX13" fmla="*/ 12242800 w 12242800"/>
              <a:gd name="connsiteY13" fmla="*/ 153670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42800" h="1536700">
                <a:moveTo>
                  <a:pt x="0" y="1003300"/>
                </a:moveTo>
                <a:lnTo>
                  <a:pt x="2273300" y="292100"/>
                </a:lnTo>
                <a:lnTo>
                  <a:pt x="3505200" y="0"/>
                </a:lnTo>
                <a:lnTo>
                  <a:pt x="4724400" y="342900"/>
                </a:lnTo>
                <a:lnTo>
                  <a:pt x="5981700" y="469900"/>
                </a:lnTo>
                <a:lnTo>
                  <a:pt x="7188200" y="584200"/>
                </a:lnTo>
                <a:lnTo>
                  <a:pt x="7696200" y="609600"/>
                </a:lnTo>
                <a:lnTo>
                  <a:pt x="8496300" y="622300"/>
                </a:lnTo>
                <a:lnTo>
                  <a:pt x="9029700" y="647700"/>
                </a:lnTo>
                <a:lnTo>
                  <a:pt x="9347200" y="685800"/>
                </a:lnTo>
                <a:lnTo>
                  <a:pt x="10744200" y="1219200"/>
                </a:lnTo>
                <a:lnTo>
                  <a:pt x="11430000" y="1346200"/>
                </a:lnTo>
                <a:lnTo>
                  <a:pt x="11836400" y="1422400"/>
                </a:lnTo>
                <a:lnTo>
                  <a:pt x="12242800" y="1536700"/>
                </a:lnTo>
              </a:path>
            </a:pathLst>
          </a:cu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EE58E97-F69F-7BB2-0E75-2F0086316258}"/>
              </a:ext>
            </a:extLst>
          </p:cNvPr>
          <p:cNvSpPr/>
          <p:nvPr/>
        </p:nvSpPr>
        <p:spPr>
          <a:xfrm>
            <a:off x="-12700" y="5499100"/>
            <a:ext cx="12204700" cy="1219200"/>
          </a:xfrm>
          <a:custGeom>
            <a:avLst/>
            <a:gdLst>
              <a:gd name="connsiteX0" fmla="*/ 0 w 12661900"/>
              <a:gd name="connsiteY0" fmla="*/ 482600 h 1219200"/>
              <a:gd name="connsiteX1" fmla="*/ 1168400 w 12661900"/>
              <a:gd name="connsiteY1" fmla="*/ 292100 h 1219200"/>
              <a:gd name="connsiteX2" fmla="*/ 2667000 w 12661900"/>
              <a:gd name="connsiteY2" fmla="*/ 63500 h 1219200"/>
              <a:gd name="connsiteX3" fmla="*/ 4000500 w 12661900"/>
              <a:gd name="connsiteY3" fmla="*/ 0 h 1219200"/>
              <a:gd name="connsiteX4" fmla="*/ 6007100 w 12661900"/>
              <a:gd name="connsiteY4" fmla="*/ 254000 h 1219200"/>
              <a:gd name="connsiteX5" fmla="*/ 7823200 w 12661900"/>
              <a:gd name="connsiteY5" fmla="*/ 622300 h 1219200"/>
              <a:gd name="connsiteX6" fmla="*/ 10375900 w 12661900"/>
              <a:gd name="connsiteY6" fmla="*/ 673100 h 1219200"/>
              <a:gd name="connsiteX7" fmla="*/ 12661900 w 12661900"/>
              <a:gd name="connsiteY7" fmla="*/ 1219200 h 1219200"/>
              <a:gd name="connsiteX0" fmla="*/ 0 w 12661900"/>
              <a:gd name="connsiteY0" fmla="*/ 482600 h 1219200"/>
              <a:gd name="connsiteX1" fmla="*/ 1168400 w 12661900"/>
              <a:gd name="connsiteY1" fmla="*/ 292100 h 1219200"/>
              <a:gd name="connsiteX2" fmla="*/ 2667000 w 12661900"/>
              <a:gd name="connsiteY2" fmla="*/ 63500 h 1219200"/>
              <a:gd name="connsiteX3" fmla="*/ 4000500 w 12661900"/>
              <a:gd name="connsiteY3" fmla="*/ 0 h 1219200"/>
              <a:gd name="connsiteX4" fmla="*/ 6007100 w 12661900"/>
              <a:gd name="connsiteY4" fmla="*/ 254000 h 1219200"/>
              <a:gd name="connsiteX5" fmla="*/ 7988300 w 12661900"/>
              <a:gd name="connsiteY5" fmla="*/ 406400 h 1219200"/>
              <a:gd name="connsiteX6" fmla="*/ 10375900 w 12661900"/>
              <a:gd name="connsiteY6" fmla="*/ 673100 h 1219200"/>
              <a:gd name="connsiteX7" fmla="*/ 12661900 w 12661900"/>
              <a:gd name="connsiteY7" fmla="*/ 1219200 h 1219200"/>
              <a:gd name="connsiteX0" fmla="*/ 0 w 12661900"/>
              <a:gd name="connsiteY0" fmla="*/ 482600 h 1219200"/>
              <a:gd name="connsiteX1" fmla="*/ 1168400 w 12661900"/>
              <a:gd name="connsiteY1" fmla="*/ 292100 h 1219200"/>
              <a:gd name="connsiteX2" fmla="*/ 2667000 w 12661900"/>
              <a:gd name="connsiteY2" fmla="*/ 63500 h 1219200"/>
              <a:gd name="connsiteX3" fmla="*/ 4000500 w 12661900"/>
              <a:gd name="connsiteY3" fmla="*/ 0 h 1219200"/>
              <a:gd name="connsiteX4" fmla="*/ 5803900 w 12661900"/>
              <a:gd name="connsiteY4" fmla="*/ 152400 h 1219200"/>
              <a:gd name="connsiteX5" fmla="*/ 7988300 w 12661900"/>
              <a:gd name="connsiteY5" fmla="*/ 406400 h 1219200"/>
              <a:gd name="connsiteX6" fmla="*/ 10375900 w 12661900"/>
              <a:gd name="connsiteY6" fmla="*/ 673100 h 1219200"/>
              <a:gd name="connsiteX7" fmla="*/ 12661900 w 12661900"/>
              <a:gd name="connsiteY7" fmla="*/ 1219200 h 1219200"/>
              <a:gd name="connsiteX0" fmla="*/ 0 w 12204700"/>
              <a:gd name="connsiteY0" fmla="*/ 406400 h 1219200"/>
              <a:gd name="connsiteX1" fmla="*/ 711200 w 12204700"/>
              <a:gd name="connsiteY1" fmla="*/ 292100 h 1219200"/>
              <a:gd name="connsiteX2" fmla="*/ 2209800 w 12204700"/>
              <a:gd name="connsiteY2" fmla="*/ 63500 h 1219200"/>
              <a:gd name="connsiteX3" fmla="*/ 3543300 w 12204700"/>
              <a:gd name="connsiteY3" fmla="*/ 0 h 1219200"/>
              <a:gd name="connsiteX4" fmla="*/ 5346700 w 12204700"/>
              <a:gd name="connsiteY4" fmla="*/ 152400 h 1219200"/>
              <a:gd name="connsiteX5" fmla="*/ 7531100 w 12204700"/>
              <a:gd name="connsiteY5" fmla="*/ 406400 h 1219200"/>
              <a:gd name="connsiteX6" fmla="*/ 9918700 w 12204700"/>
              <a:gd name="connsiteY6" fmla="*/ 673100 h 1219200"/>
              <a:gd name="connsiteX7" fmla="*/ 12204700 w 12204700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219200">
                <a:moveTo>
                  <a:pt x="0" y="406400"/>
                </a:moveTo>
                <a:lnTo>
                  <a:pt x="711200" y="292100"/>
                </a:lnTo>
                <a:lnTo>
                  <a:pt x="2209800" y="63500"/>
                </a:lnTo>
                <a:lnTo>
                  <a:pt x="3543300" y="0"/>
                </a:lnTo>
                <a:lnTo>
                  <a:pt x="5346700" y="152400"/>
                </a:lnTo>
                <a:lnTo>
                  <a:pt x="7531100" y="406400"/>
                </a:lnTo>
                <a:lnTo>
                  <a:pt x="9918700" y="673100"/>
                </a:lnTo>
                <a:lnTo>
                  <a:pt x="12204700" y="1219200"/>
                </a:lnTo>
              </a:path>
            </a:pathLst>
          </a:cu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5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5BECEA-5D47-89DB-21A1-330E95771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C1385-783B-145E-F013-839BCF28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619750" cy="3657600"/>
          </a:xfrm>
        </p:spPr>
        <p:txBody>
          <a:bodyPr/>
          <a:lstStyle/>
          <a:p>
            <a:r>
              <a:rPr lang="en-US"/>
              <a:t>Total 30,655 cy non-TSCA and 5,645 cy TSCA material removed</a:t>
            </a:r>
          </a:p>
          <a:p>
            <a:r>
              <a:rPr lang="en-US"/>
              <a:t>Lessons learned from pilot study and during implementation applied to improve construction and reduce marsh impact</a:t>
            </a:r>
          </a:p>
          <a:p>
            <a:r>
              <a:rPr lang="en-US"/>
              <a:t>Remedy completed on schedule, on budget</a:t>
            </a:r>
          </a:p>
          <a:p>
            <a:r>
              <a:rPr lang="en-US"/>
              <a:t>Initial marsh recovery progressing</a:t>
            </a:r>
          </a:p>
          <a:p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6148BF0-6785-0B69-009F-57E0D2D7F6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250" y="0"/>
            <a:ext cx="561975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D35CAF-AEE7-325D-568E-C9952A5E8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5"/>
          <a:stretch/>
        </p:blipFill>
        <p:spPr>
          <a:xfrm>
            <a:off x="6572250" y="-1"/>
            <a:ext cx="561975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37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with a beard&#10;&#10;Description automatically generated">
            <a:extLst>
              <a:ext uri="{FF2B5EF4-FFF2-40B4-BE49-F238E27FC236}">
                <a16:creationId xmlns:a16="http://schemas.microsoft.com/office/drawing/2014/main" id="{BACFF6DD-D511-DACA-F933-C746421B15A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86B47C0-C107-C7D9-6D8A-23602AF1C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Mark Reemts, PE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B9B349-7DF9-A352-BEA3-399BD0B1A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>
                <a:latin typeface="+mj-lt"/>
                <a:cs typeface="Segoe UI Light" panose="020B0502040204020203" pitchFamily="34" charset="0"/>
              </a:rPr>
              <a:t>Principal Engineer Anchor QEA</a:t>
            </a:r>
          </a:p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684B2C0-B84F-2BDE-2B67-50A9687956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2730" y="4407877"/>
            <a:ext cx="3463290" cy="374527"/>
          </a:xfrm>
        </p:spPr>
        <p:txBody>
          <a:bodyPr/>
          <a:lstStyle/>
          <a:p>
            <a:r>
              <a:rPr lang="en-US" sz="1800">
                <a:latin typeface="+mj-lt"/>
                <a:cs typeface="Segoe UI Light" panose="020B0502040204020203" pitchFamily="34" charset="0"/>
              </a:rPr>
              <a:t>mreemts@anchorqea.com</a:t>
            </a: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AADF7AD-1D92-F597-7264-BFC3F1176BD1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0090" y="1593612"/>
            <a:ext cx="3653119" cy="36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60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6549EB-4C33-9F48-1FBA-420AF51E1C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4903BF-1E4D-8664-8959-56AFEE105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9110" y="209549"/>
            <a:ext cx="5725160" cy="3333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Thin Layer Cover Application within the Brunswick Marsh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5DD853F-36F3-EE90-23ED-45AB61923B4A}"/>
              </a:ext>
            </a:extLst>
          </p:cNvPr>
          <p:cNvSpPr txBox="1">
            <a:spLocks/>
          </p:cNvSpPr>
          <p:nvPr/>
        </p:nvSpPr>
        <p:spPr>
          <a:xfrm>
            <a:off x="594360" y="5486400"/>
            <a:ext cx="5806440" cy="914400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kern="1200" spc="0" baseline="0">
                <a:solidFill>
                  <a:schemeClr val="bg1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18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3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139FB-9C88-CCED-CABD-E7A371CB61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/>
          <a:lstStyle/>
          <a:p>
            <a:r>
              <a:rPr lang="en-US"/>
              <a:t>How to effectively implement a remedy in sensitive marsh habitat while minimizing marsh impacts?</a:t>
            </a:r>
          </a:p>
        </p:txBody>
      </p:sp>
    </p:spTree>
    <p:extLst>
      <p:ext uri="{BB962C8B-B14F-4D97-AF65-F5344CB8AC3E}">
        <p14:creationId xmlns:p14="http://schemas.microsoft.com/office/powerpoint/2010/main" val="81289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5E48-461A-04FE-BA6C-BD7A56F0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2151062"/>
            <a:ext cx="8937625" cy="685800"/>
          </a:xfrm>
        </p:spPr>
        <p:txBody>
          <a:bodyPr/>
          <a:lstStyle/>
          <a:p>
            <a:r>
              <a:rPr lang="en-US">
                <a:cs typeface="Segoe UI Light"/>
              </a:rPr>
              <a:t>36,000 cy of dredging marsh creeks  </a:t>
            </a:r>
            <a:br>
              <a:rPr lang="en-US" sz="2800"/>
            </a:br>
            <a:r>
              <a:rPr lang="en-US" sz="2000">
                <a:cs typeface="Segoe UI Light"/>
              </a:rPr>
              <a:t>	18-inch removal across 11 acres</a:t>
            </a:r>
            <a:br>
              <a:rPr lang="en-US" sz="2000"/>
            </a:br>
            <a:r>
              <a:rPr lang="en-US" sz="2000">
                <a:cs typeface="Segoe UI Light"/>
              </a:rPr>
              <a:t>	TSCA and non-TSCA sediment</a:t>
            </a:r>
            <a:endParaRPr lang="en-US" sz="2800">
              <a:cs typeface="Segoe U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5CAD7-D198-8C3B-57B7-0A49C3962D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286" y="3303800"/>
            <a:ext cx="9556433" cy="685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cs typeface="Segoe UI Light"/>
              </a:rPr>
              <a:t>24,000 cy of sand backfill to restore creeks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>
                <a:cs typeface="Segoe UI Light"/>
              </a:rPr>
              <a:t>	12-inch cover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04B40-048A-C142-CEDB-401A5A3B20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2287" y="4243641"/>
            <a:ext cx="9805987" cy="685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Thin Layer Cover over 11 acres of marsh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/>
              <a:t>	6-inch target placement</a:t>
            </a:r>
            <a:endParaRPr lang="en-US" sz="2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769FA-8044-679D-1240-77D06411FC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2287" y="5163402"/>
            <a:ext cx="8877300" cy="685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Restoration of disturbed areas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>
                <a:cs typeface="Segoe UI Light"/>
              </a:rPr>
              <a:t>	Clean fill placement and replanting of marsh access roads</a:t>
            </a:r>
            <a:endParaRPr lang="en-US" sz="2800">
              <a:cs typeface="Segoe UI Light"/>
            </a:endParaRPr>
          </a:p>
        </p:txBody>
      </p:sp>
      <p:pic>
        <p:nvPicPr>
          <p:cNvPr id="53" name="Online Image Placeholder 52">
            <a:extLst>
              <a:ext uri="{FF2B5EF4-FFF2-40B4-BE49-F238E27FC236}">
                <a16:creationId xmlns:a16="http://schemas.microsoft.com/office/drawing/2014/main" id="{E055EF22-9BC7-385B-BA3C-D7B78339C2DF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601" y="5187127"/>
            <a:ext cx="735013" cy="592321"/>
          </a:xfrm>
        </p:spPr>
      </p:pic>
      <p:pic>
        <p:nvPicPr>
          <p:cNvPr id="45" name="Online Image Placeholder 44">
            <a:extLst>
              <a:ext uri="{FF2B5EF4-FFF2-40B4-BE49-F238E27FC236}">
                <a16:creationId xmlns:a16="http://schemas.microsoft.com/office/drawing/2014/main" id="{E786860A-CCFD-3C32-E76D-BA40975C5C10}"/>
              </a:ext>
            </a:extLst>
          </p:cNvPr>
          <p:cNvPicPr>
            <a:picLocks noGrp="1" noChangeAspect="1"/>
          </p:cNvPicPr>
          <p:nvPr>
            <p:ph type="clipArt" sz="quarter" idx="16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602" y="4289170"/>
            <a:ext cx="735013" cy="640271"/>
          </a:xfrm>
        </p:spPr>
      </p:pic>
      <p:pic>
        <p:nvPicPr>
          <p:cNvPr id="49" name="Online Image Placeholder 48">
            <a:extLst>
              <a:ext uri="{FF2B5EF4-FFF2-40B4-BE49-F238E27FC236}">
                <a16:creationId xmlns:a16="http://schemas.microsoft.com/office/drawing/2014/main" id="{BB76C94F-7308-E710-3473-887E6B3BFB27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6" y="3024907"/>
            <a:ext cx="914402" cy="1059632"/>
          </a:xfr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710395-4EE4-49C1-52A1-6F0201F2D4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3725" y="998324"/>
            <a:ext cx="10136188" cy="685800"/>
          </a:xfrm>
        </p:spPr>
        <p:txBody>
          <a:bodyPr/>
          <a:lstStyle/>
          <a:p>
            <a:r>
              <a:rPr lang="en-US" sz="3600"/>
              <a:t>Remedy Summary</a:t>
            </a:r>
          </a:p>
        </p:txBody>
      </p:sp>
      <p:pic>
        <p:nvPicPr>
          <p:cNvPr id="10" name="Picture 9" descr="A white crane with a black background&#10;&#10;Description automatically generated">
            <a:extLst>
              <a:ext uri="{FF2B5EF4-FFF2-40B4-BE49-F238E27FC236}">
                <a16:creationId xmlns:a16="http://schemas.microsoft.com/office/drawing/2014/main" id="{DF37F1F7-23FF-5A7A-785E-C017F7CA10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6" y="2033985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7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A40B63D-CCFF-B796-AE4A-68381F2C2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7125" y="0"/>
            <a:ext cx="7254875" cy="6858000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0FF4F7B-A9BF-C059-416E-F8A85077763C}"/>
              </a:ext>
            </a:extLst>
          </p:cNvPr>
          <p:cNvSpPr/>
          <p:nvPr/>
        </p:nvSpPr>
        <p:spPr>
          <a:xfrm>
            <a:off x="10495643" y="2763797"/>
            <a:ext cx="469900" cy="831850"/>
          </a:xfrm>
          <a:custGeom>
            <a:avLst/>
            <a:gdLst>
              <a:gd name="connsiteX0" fmla="*/ 88900 w 469900"/>
              <a:gd name="connsiteY0" fmla="*/ 0 h 831850"/>
              <a:gd name="connsiteX1" fmla="*/ 0 w 469900"/>
              <a:gd name="connsiteY1" fmla="*/ 711200 h 831850"/>
              <a:gd name="connsiteX2" fmla="*/ 279400 w 469900"/>
              <a:gd name="connsiteY2" fmla="*/ 831850 h 831850"/>
              <a:gd name="connsiteX3" fmla="*/ 469900 w 469900"/>
              <a:gd name="connsiteY3" fmla="*/ 8255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831850">
                <a:moveTo>
                  <a:pt x="88900" y="0"/>
                </a:moveTo>
                <a:lnTo>
                  <a:pt x="0" y="711200"/>
                </a:lnTo>
                <a:lnTo>
                  <a:pt x="279400" y="831850"/>
                </a:lnTo>
                <a:lnTo>
                  <a:pt x="469900" y="82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1823134-6B9E-BA87-966B-8F24BB42A97D}"/>
              </a:ext>
            </a:extLst>
          </p:cNvPr>
          <p:cNvSpPr/>
          <p:nvPr/>
        </p:nvSpPr>
        <p:spPr>
          <a:xfrm>
            <a:off x="8050893" y="3554373"/>
            <a:ext cx="182563" cy="134937"/>
          </a:xfrm>
          <a:custGeom>
            <a:avLst/>
            <a:gdLst>
              <a:gd name="connsiteX0" fmla="*/ 50800 w 206375"/>
              <a:gd name="connsiteY0" fmla="*/ 0 h 152400"/>
              <a:gd name="connsiteX1" fmla="*/ 206375 w 206375"/>
              <a:gd name="connsiteY1" fmla="*/ 22225 h 152400"/>
              <a:gd name="connsiteX2" fmla="*/ 179387 w 206375"/>
              <a:gd name="connsiteY2" fmla="*/ 152400 h 152400"/>
              <a:gd name="connsiteX3" fmla="*/ 0 w 206375"/>
              <a:gd name="connsiteY3" fmla="*/ 139700 h 152400"/>
              <a:gd name="connsiteX4" fmla="*/ 50800 w 206375"/>
              <a:gd name="connsiteY4" fmla="*/ 0 h 152400"/>
              <a:gd name="connsiteX0" fmla="*/ 33338 w 206375"/>
              <a:gd name="connsiteY0" fmla="*/ 0 h 134937"/>
              <a:gd name="connsiteX1" fmla="*/ 206375 w 206375"/>
              <a:gd name="connsiteY1" fmla="*/ 4762 h 134937"/>
              <a:gd name="connsiteX2" fmla="*/ 179387 w 206375"/>
              <a:gd name="connsiteY2" fmla="*/ 134937 h 134937"/>
              <a:gd name="connsiteX3" fmla="*/ 0 w 206375"/>
              <a:gd name="connsiteY3" fmla="*/ 122237 h 134937"/>
              <a:gd name="connsiteX4" fmla="*/ 33338 w 206375"/>
              <a:gd name="connsiteY4" fmla="*/ 0 h 134937"/>
              <a:gd name="connsiteX0" fmla="*/ 33338 w 196850"/>
              <a:gd name="connsiteY0" fmla="*/ 0 h 134937"/>
              <a:gd name="connsiteX1" fmla="*/ 196850 w 196850"/>
              <a:gd name="connsiteY1" fmla="*/ 15874 h 134937"/>
              <a:gd name="connsiteX2" fmla="*/ 179387 w 196850"/>
              <a:gd name="connsiteY2" fmla="*/ 134937 h 134937"/>
              <a:gd name="connsiteX3" fmla="*/ 0 w 196850"/>
              <a:gd name="connsiteY3" fmla="*/ 122237 h 134937"/>
              <a:gd name="connsiteX4" fmla="*/ 33338 w 196850"/>
              <a:gd name="connsiteY4" fmla="*/ 0 h 134937"/>
              <a:gd name="connsiteX0" fmla="*/ 19051 w 182563"/>
              <a:gd name="connsiteY0" fmla="*/ 0 h 134937"/>
              <a:gd name="connsiteX1" fmla="*/ 182563 w 182563"/>
              <a:gd name="connsiteY1" fmla="*/ 15874 h 134937"/>
              <a:gd name="connsiteX2" fmla="*/ 165100 w 182563"/>
              <a:gd name="connsiteY2" fmla="*/ 134937 h 134937"/>
              <a:gd name="connsiteX3" fmla="*/ 0 w 182563"/>
              <a:gd name="connsiteY3" fmla="*/ 114300 h 134937"/>
              <a:gd name="connsiteX4" fmla="*/ 19051 w 182563"/>
              <a:gd name="connsiteY4" fmla="*/ 0 h 13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563" h="134937">
                <a:moveTo>
                  <a:pt x="19051" y="0"/>
                </a:moveTo>
                <a:lnTo>
                  <a:pt x="182563" y="15874"/>
                </a:lnTo>
                <a:lnTo>
                  <a:pt x="165100" y="134937"/>
                </a:lnTo>
                <a:lnTo>
                  <a:pt x="0" y="114300"/>
                </a:lnTo>
                <a:lnTo>
                  <a:pt x="19051" y="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Callout: Bent Line 35">
            <a:extLst>
              <a:ext uri="{FF2B5EF4-FFF2-40B4-BE49-F238E27FC236}">
                <a16:creationId xmlns:a16="http://schemas.microsoft.com/office/drawing/2014/main" id="{45FC8C2B-D5A1-1960-4FE1-3360A4631F51}"/>
              </a:ext>
            </a:extLst>
          </p:cNvPr>
          <p:cNvSpPr/>
          <p:nvPr/>
        </p:nvSpPr>
        <p:spPr>
          <a:xfrm>
            <a:off x="6190141" y="2109747"/>
            <a:ext cx="1447800" cy="685800"/>
          </a:xfrm>
          <a:prstGeom prst="borderCallout2">
            <a:avLst>
              <a:gd name="adj1" fmla="val 48658"/>
              <a:gd name="adj2" fmla="val 100966"/>
              <a:gd name="adj3" fmla="val 47917"/>
              <a:gd name="adj4" fmla="val 111929"/>
              <a:gd name="adj5" fmla="val 216152"/>
              <a:gd name="adj6" fmla="val 135344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Offloading Area, Crew Dock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402DAF2-589F-3328-DBD1-44D27E8E2311}"/>
              </a:ext>
            </a:extLst>
          </p:cNvPr>
          <p:cNvSpPr/>
          <p:nvPr/>
        </p:nvSpPr>
        <p:spPr>
          <a:xfrm>
            <a:off x="10616293" y="4016335"/>
            <a:ext cx="457200" cy="382587"/>
          </a:xfrm>
          <a:custGeom>
            <a:avLst/>
            <a:gdLst>
              <a:gd name="connsiteX0" fmla="*/ 11113 w 457200"/>
              <a:gd name="connsiteY0" fmla="*/ 0 h 382587"/>
              <a:gd name="connsiteX1" fmla="*/ 457200 w 457200"/>
              <a:gd name="connsiteY1" fmla="*/ 55562 h 382587"/>
              <a:gd name="connsiteX2" fmla="*/ 412750 w 457200"/>
              <a:gd name="connsiteY2" fmla="*/ 382587 h 382587"/>
              <a:gd name="connsiteX3" fmla="*/ 0 w 457200"/>
              <a:gd name="connsiteY3" fmla="*/ 254000 h 382587"/>
              <a:gd name="connsiteX4" fmla="*/ 11113 w 457200"/>
              <a:gd name="connsiteY4" fmla="*/ 0 h 3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382587">
                <a:moveTo>
                  <a:pt x="11113" y="0"/>
                </a:moveTo>
                <a:lnTo>
                  <a:pt x="457200" y="55562"/>
                </a:lnTo>
                <a:lnTo>
                  <a:pt x="412750" y="382587"/>
                </a:lnTo>
                <a:lnTo>
                  <a:pt x="0" y="254000"/>
                </a:lnTo>
                <a:lnTo>
                  <a:pt x="11113" y="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00ACD65-F29E-BB48-964E-F8780B84A637}"/>
              </a:ext>
            </a:extLst>
          </p:cNvPr>
          <p:cNvSpPr/>
          <p:nvPr/>
        </p:nvSpPr>
        <p:spPr>
          <a:xfrm>
            <a:off x="10132106" y="4787860"/>
            <a:ext cx="517525" cy="703262"/>
          </a:xfrm>
          <a:custGeom>
            <a:avLst/>
            <a:gdLst>
              <a:gd name="connsiteX0" fmla="*/ 152400 w 517525"/>
              <a:gd name="connsiteY0" fmla="*/ 0 h 703262"/>
              <a:gd name="connsiteX1" fmla="*/ 517525 w 517525"/>
              <a:gd name="connsiteY1" fmla="*/ 82550 h 703262"/>
              <a:gd name="connsiteX2" fmla="*/ 346075 w 517525"/>
              <a:gd name="connsiteY2" fmla="*/ 703262 h 703262"/>
              <a:gd name="connsiteX3" fmla="*/ 0 w 517525"/>
              <a:gd name="connsiteY3" fmla="*/ 612775 h 703262"/>
              <a:gd name="connsiteX4" fmla="*/ 152400 w 517525"/>
              <a:gd name="connsiteY4" fmla="*/ 0 h 70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703262">
                <a:moveTo>
                  <a:pt x="152400" y="0"/>
                </a:moveTo>
                <a:lnTo>
                  <a:pt x="517525" y="82550"/>
                </a:lnTo>
                <a:lnTo>
                  <a:pt x="346075" y="703262"/>
                </a:lnTo>
                <a:lnTo>
                  <a:pt x="0" y="612775"/>
                </a:lnTo>
                <a:lnTo>
                  <a:pt x="152400" y="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D0A2E22-FA0E-E731-EBA1-D85CE8BA3B9E}"/>
              </a:ext>
            </a:extLst>
          </p:cNvPr>
          <p:cNvSpPr/>
          <p:nvPr/>
        </p:nvSpPr>
        <p:spPr>
          <a:xfrm>
            <a:off x="10033681" y="5438735"/>
            <a:ext cx="423862" cy="422275"/>
          </a:xfrm>
          <a:custGeom>
            <a:avLst/>
            <a:gdLst>
              <a:gd name="connsiteX0" fmla="*/ 90487 w 423862"/>
              <a:gd name="connsiteY0" fmla="*/ 0 h 422275"/>
              <a:gd name="connsiteX1" fmla="*/ 423862 w 423862"/>
              <a:gd name="connsiteY1" fmla="*/ 85725 h 422275"/>
              <a:gd name="connsiteX2" fmla="*/ 314325 w 423862"/>
              <a:gd name="connsiteY2" fmla="*/ 422275 h 422275"/>
              <a:gd name="connsiteX3" fmla="*/ 0 w 423862"/>
              <a:gd name="connsiteY3" fmla="*/ 342900 h 422275"/>
              <a:gd name="connsiteX4" fmla="*/ 90487 w 423862"/>
              <a:gd name="connsiteY4" fmla="*/ 0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62" h="422275">
                <a:moveTo>
                  <a:pt x="90487" y="0"/>
                </a:moveTo>
                <a:lnTo>
                  <a:pt x="423862" y="85725"/>
                </a:lnTo>
                <a:lnTo>
                  <a:pt x="314325" y="422275"/>
                </a:lnTo>
                <a:lnTo>
                  <a:pt x="0" y="342900"/>
                </a:lnTo>
                <a:lnTo>
                  <a:pt x="90487" y="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Callout: Bent Line 39">
            <a:extLst>
              <a:ext uri="{FF2B5EF4-FFF2-40B4-BE49-F238E27FC236}">
                <a16:creationId xmlns:a16="http://schemas.microsoft.com/office/drawing/2014/main" id="{9C24D501-727D-B6C5-1048-369DD286A01F}"/>
              </a:ext>
            </a:extLst>
          </p:cNvPr>
          <p:cNvSpPr/>
          <p:nvPr/>
        </p:nvSpPr>
        <p:spPr>
          <a:xfrm>
            <a:off x="11095804" y="3026568"/>
            <a:ext cx="1071354" cy="655597"/>
          </a:xfrm>
          <a:prstGeom prst="borderCallout2">
            <a:avLst>
              <a:gd name="adj1" fmla="val 47917"/>
              <a:gd name="adj2" fmla="val -438"/>
              <a:gd name="adj3" fmla="val 47917"/>
              <a:gd name="adj4" fmla="val -11313"/>
              <a:gd name="adj5" fmla="val 175664"/>
              <a:gd name="adj6" fmla="val -21530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Trailers </a:t>
            </a:r>
          </a:p>
          <a:p>
            <a:pPr algn="ctr"/>
            <a:r>
              <a:rPr lang="en-US" sz="1400">
                <a:solidFill>
                  <a:srgbClr val="000000"/>
                </a:solidFill>
              </a:rPr>
              <a:t>and Parking</a:t>
            </a:r>
          </a:p>
        </p:txBody>
      </p:sp>
      <p:sp>
        <p:nvSpPr>
          <p:cNvPr id="41" name="Callout: Bent Line 40">
            <a:extLst>
              <a:ext uri="{FF2B5EF4-FFF2-40B4-BE49-F238E27FC236}">
                <a16:creationId xmlns:a16="http://schemas.microsoft.com/office/drawing/2014/main" id="{1846CC3D-7F4B-6115-E6DF-478D327ED213}"/>
              </a:ext>
            </a:extLst>
          </p:cNvPr>
          <p:cNvSpPr/>
          <p:nvPr/>
        </p:nvSpPr>
        <p:spPr>
          <a:xfrm>
            <a:off x="10728382" y="5008959"/>
            <a:ext cx="1447800" cy="533400"/>
          </a:xfrm>
          <a:prstGeom prst="borderCallout2">
            <a:avLst>
              <a:gd name="adj1" fmla="val 47917"/>
              <a:gd name="adj2" fmla="val -438"/>
              <a:gd name="adj3" fmla="val 47917"/>
              <a:gd name="adj4" fmla="val -15790"/>
              <a:gd name="adj5" fmla="val 27482"/>
              <a:gd name="adj6" fmla="val -25399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Sediment Processing Pad</a:t>
            </a:r>
          </a:p>
        </p:txBody>
      </p:sp>
      <p:sp>
        <p:nvSpPr>
          <p:cNvPr id="42" name="Callout: Bent Line 41">
            <a:extLst>
              <a:ext uri="{FF2B5EF4-FFF2-40B4-BE49-F238E27FC236}">
                <a16:creationId xmlns:a16="http://schemas.microsoft.com/office/drawing/2014/main" id="{FA456AFB-3BD6-6A6B-5C28-AC186F0F9C48}"/>
              </a:ext>
            </a:extLst>
          </p:cNvPr>
          <p:cNvSpPr/>
          <p:nvPr/>
        </p:nvSpPr>
        <p:spPr>
          <a:xfrm>
            <a:off x="10728382" y="5769331"/>
            <a:ext cx="1447800" cy="960718"/>
          </a:xfrm>
          <a:prstGeom prst="borderCallout2">
            <a:avLst>
              <a:gd name="adj1" fmla="val 47917"/>
              <a:gd name="adj2" fmla="val -438"/>
              <a:gd name="adj3" fmla="val 47917"/>
              <a:gd name="adj4" fmla="val -15790"/>
              <a:gd name="adj5" fmla="val -12182"/>
              <a:gd name="adj6" fmla="val -34230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TLC Slurry Equipment, Backfill Stockpiles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9270681-26E5-D1CE-5238-F85AF4186CF0}"/>
              </a:ext>
            </a:extLst>
          </p:cNvPr>
          <p:cNvSpPr/>
          <p:nvPr/>
        </p:nvSpPr>
        <p:spPr>
          <a:xfrm>
            <a:off x="9120757" y="106322"/>
            <a:ext cx="290512" cy="371475"/>
          </a:xfrm>
          <a:custGeom>
            <a:avLst/>
            <a:gdLst>
              <a:gd name="connsiteX0" fmla="*/ 0 w 290512"/>
              <a:gd name="connsiteY0" fmla="*/ 133350 h 352425"/>
              <a:gd name="connsiteX1" fmla="*/ 266700 w 290512"/>
              <a:gd name="connsiteY1" fmla="*/ 0 h 352425"/>
              <a:gd name="connsiteX2" fmla="*/ 290512 w 290512"/>
              <a:gd name="connsiteY2" fmla="*/ 142875 h 352425"/>
              <a:gd name="connsiteX3" fmla="*/ 138112 w 290512"/>
              <a:gd name="connsiteY3" fmla="*/ 352425 h 352425"/>
              <a:gd name="connsiteX4" fmla="*/ 28575 w 290512"/>
              <a:gd name="connsiteY4" fmla="*/ 314325 h 352425"/>
              <a:gd name="connsiteX5" fmla="*/ 0 w 290512"/>
              <a:gd name="connsiteY5" fmla="*/ 133350 h 352425"/>
              <a:gd name="connsiteX0" fmla="*/ 0 w 290512"/>
              <a:gd name="connsiteY0" fmla="*/ 133350 h 371475"/>
              <a:gd name="connsiteX1" fmla="*/ 266700 w 290512"/>
              <a:gd name="connsiteY1" fmla="*/ 0 h 371475"/>
              <a:gd name="connsiteX2" fmla="*/ 290512 w 290512"/>
              <a:gd name="connsiteY2" fmla="*/ 142875 h 371475"/>
              <a:gd name="connsiteX3" fmla="*/ 133350 w 290512"/>
              <a:gd name="connsiteY3" fmla="*/ 371475 h 371475"/>
              <a:gd name="connsiteX4" fmla="*/ 28575 w 290512"/>
              <a:gd name="connsiteY4" fmla="*/ 314325 h 371475"/>
              <a:gd name="connsiteX5" fmla="*/ 0 w 290512"/>
              <a:gd name="connsiteY5" fmla="*/ 133350 h 371475"/>
              <a:gd name="connsiteX0" fmla="*/ 0 w 290512"/>
              <a:gd name="connsiteY0" fmla="*/ 133350 h 371475"/>
              <a:gd name="connsiteX1" fmla="*/ 266700 w 290512"/>
              <a:gd name="connsiteY1" fmla="*/ 0 h 371475"/>
              <a:gd name="connsiteX2" fmla="*/ 290512 w 290512"/>
              <a:gd name="connsiteY2" fmla="*/ 142875 h 371475"/>
              <a:gd name="connsiteX3" fmla="*/ 133350 w 290512"/>
              <a:gd name="connsiteY3" fmla="*/ 371475 h 371475"/>
              <a:gd name="connsiteX4" fmla="*/ 9525 w 290512"/>
              <a:gd name="connsiteY4" fmla="*/ 314325 h 371475"/>
              <a:gd name="connsiteX5" fmla="*/ 0 w 290512"/>
              <a:gd name="connsiteY5" fmla="*/ 1333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512" h="371475">
                <a:moveTo>
                  <a:pt x="0" y="133350"/>
                </a:moveTo>
                <a:lnTo>
                  <a:pt x="266700" y="0"/>
                </a:lnTo>
                <a:lnTo>
                  <a:pt x="290512" y="142875"/>
                </a:lnTo>
                <a:lnTo>
                  <a:pt x="133350" y="371475"/>
                </a:lnTo>
                <a:lnTo>
                  <a:pt x="9525" y="314325"/>
                </a:lnTo>
                <a:lnTo>
                  <a:pt x="0" y="1333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FF37B82-B972-16EB-A382-D3D27098C533}"/>
              </a:ext>
            </a:extLst>
          </p:cNvPr>
          <p:cNvSpPr/>
          <p:nvPr/>
        </p:nvSpPr>
        <p:spPr>
          <a:xfrm>
            <a:off x="633150" y="4451586"/>
            <a:ext cx="304800" cy="334682"/>
          </a:xfrm>
          <a:prstGeom prst="rect">
            <a:avLst/>
          </a:prstGeom>
          <a:solidFill>
            <a:schemeClr val="accent4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3E30D5-9146-7370-0301-7150E01CC2B5}"/>
              </a:ext>
            </a:extLst>
          </p:cNvPr>
          <p:cNvSpPr txBox="1"/>
          <p:nvPr/>
        </p:nvSpPr>
        <p:spPr>
          <a:xfrm>
            <a:off x="1140185" y="4378909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5A5A5A"/>
                </a:solidFill>
                <a:latin typeface="+mj-lt"/>
              </a:rPr>
              <a:t>Support Areas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B34178-BB69-334E-8662-BF08A1CB0D3A}"/>
              </a:ext>
            </a:extLst>
          </p:cNvPr>
          <p:cNvSpPr/>
          <p:nvPr/>
        </p:nvSpPr>
        <p:spPr>
          <a:xfrm>
            <a:off x="633150" y="2173794"/>
            <a:ext cx="304800" cy="334682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6BB937-C40C-4D27-9E82-4B02F859EC9A}"/>
              </a:ext>
            </a:extLst>
          </p:cNvPr>
          <p:cNvSpPr txBox="1"/>
          <p:nvPr/>
        </p:nvSpPr>
        <p:spPr>
          <a:xfrm>
            <a:off x="1126980" y="2077203"/>
            <a:ext cx="3091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5A5A5A"/>
                </a:solidFill>
                <a:latin typeface="+mj-lt"/>
              </a:rPr>
              <a:t>Dredging and Backfill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62F2EAC-1F87-F03F-9742-75FACA3DD4D8}"/>
              </a:ext>
            </a:extLst>
          </p:cNvPr>
          <p:cNvSpPr/>
          <p:nvPr/>
        </p:nvSpPr>
        <p:spPr>
          <a:xfrm>
            <a:off x="6555468" y="3979822"/>
            <a:ext cx="485775" cy="215900"/>
          </a:xfrm>
          <a:custGeom>
            <a:avLst/>
            <a:gdLst>
              <a:gd name="connsiteX0" fmla="*/ 460375 w 473075"/>
              <a:gd name="connsiteY0" fmla="*/ 69850 h 215900"/>
              <a:gd name="connsiteX1" fmla="*/ 0 w 473075"/>
              <a:gd name="connsiteY1" fmla="*/ 0 h 215900"/>
              <a:gd name="connsiteX2" fmla="*/ 41275 w 473075"/>
              <a:gd name="connsiteY2" fmla="*/ 130175 h 215900"/>
              <a:gd name="connsiteX3" fmla="*/ 473075 w 473075"/>
              <a:gd name="connsiteY3" fmla="*/ 215900 h 215900"/>
              <a:gd name="connsiteX4" fmla="*/ 460375 w 473075"/>
              <a:gd name="connsiteY4" fmla="*/ 69850 h 215900"/>
              <a:gd name="connsiteX0" fmla="*/ 485775 w 485775"/>
              <a:gd name="connsiteY0" fmla="*/ 57150 h 215900"/>
              <a:gd name="connsiteX1" fmla="*/ 0 w 485775"/>
              <a:gd name="connsiteY1" fmla="*/ 0 h 215900"/>
              <a:gd name="connsiteX2" fmla="*/ 41275 w 485775"/>
              <a:gd name="connsiteY2" fmla="*/ 130175 h 215900"/>
              <a:gd name="connsiteX3" fmla="*/ 473075 w 485775"/>
              <a:gd name="connsiteY3" fmla="*/ 215900 h 215900"/>
              <a:gd name="connsiteX4" fmla="*/ 485775 w 485775"/>
              <a:gd name="connsiteY4" fmla="*/ 5715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775" h="215900">
                <a:moveTo>
                  <a:pt x="485775" y="57150"/>
                </a:moveTo>
                <a:lnTo>
                  <a:pt x="0" y="0"/>
                </a:lnTo>
                <a:lnTo>
                  <a:pt x="41275" y="130175"/>
                </a:lnTo>
                <a:lnTo>
                  <a:pt x="473075" y="215900"/>
                </a:lnTo>
                <a:lnTo>
                  <a:pt x="485775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3A4EBCD-F887-8B0D-1C5D-B135FD0A0E83}"/>
              </a:ext>
            </a:extLst>
          </p:cNvPr>
          <p:cNvSpPr/>
          <p:nvPr/>
        </p:nvSpPr>
        <p:spPr>
          <a:xfrm>
            <a:off x="7025368" y="4040147"/>
            <a:ext cx="495300" cy="244475"/>
          </a:xfrm>
          <a:custGeom>
            <a:avLst/>
            <a:gdLst>
              <a:gd name="connsiteX0" fmla="*/ 495300 w 495300"/>
              <a:gd name="connsiteY0" fmla="*/ 136525 h 244475"/>
              <a:gd name="connsiteX1" fmla="*/ 422275 w 495300"/>
              <a:gd name="connsiteY1" fmla="*/ 139700 h 244475"/>
              <a:gd name="connsiteX2" fmla="*/ 352425 w 495300"/>
              <a:gd name="connsiteY2" fmla="*/ 92075 h 244475"/>
              <a:gd name="connsiteX3" fmla="*/ 95250 w 495300"/>
              <a:gd name="connsiteY3" fmla="*/ 12700 h 244475"/>
              <a:gd name="connsiteX4" fmla="*/ 15875 w 495300"/>
              <a:gd name="connsiteY4" fmla="*/ 0 h 244475"/>
              <a:gd name="connsiteX5" fmla="*/ 0 w 495300"/>
              <a:gd name="connsiteY5" fmla="*/ 155575 h 244475"/>
              <a:gd name="connsiteX6" fmla="*/ 469900 w 495300"/>
              <a:gd name="connsiteY6" fmla="*/ 244475 h 244475"/>
              <a:gd name="connsiteX7" fmla="*/ 495300 w 495300"/>
              <a:gd name="connsiteY7" fmla="*/ 136525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00" h="244475">
                <a:moveTo>
                  <a:pt x="495300" y="136525"/>
                </a:moveTo>
                <a:lnTo>
                  <a:pt x="422275" y="139700"/>
                </a:lnTo>
                <a:lnTo>
                  <a:pt x="352425" y="92075"/>
                </a:lnTo>
                <a:lnTo>
                  <a:pt x="95250" y="12700"/>
                </a:lnTo>
                <a:lnTo>
                  <a:pt x="15875" y="0"/>
                </a:lnTo>
                <a:lnTo>
                  <a:pt x="0" y="155575"/>
                </a:lnTo>
                <a:lnTo>
                  <a:pt x="469900" y="244475"/>
                </a:lnTo>
                <a:lnTo>
                  <a:pt x="495300" y="136525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2F004EF-C36B-589C-F333-ACAE66727721}"/>
              </a:ext>
            </a:extLst>
          </p:cNvPr>
          <p:cNvSpPr/>
          <p:nvPr/>
        </p:nvSpPr>
        <p:spPr>
          <a:xfrm>
            <a:off x="7800068" y="3703597"/>
            <a:ext cx="241300" cy="371475"/>
          </a:xfrm>
          <a:custGeom>
            <a:avLst/>
            <a:gdLst>
              <a:gd name="connsiteX0" fmla="*/ 228600 w 234950"/>
              <a:gd name="connsiteY0" fmla="*/ 76200 h 371475"/>
              <a:gd name="connsiteX1" fmla="*/ 133350 w 234950"/>
              <a:gd name="connsiteY1" fmla="*/ 371475 h 371475"/>
              <a:gd name="connsiteX2" fmla="*/ 0 w 234950"/>
              <a:gd name="connsiteY2" fmla="*/ 301625 h 371475"/>
              <a:gd name="connsiteX3" fmla="*/ 123825 w 234950"/>
              <a:gd name="connsiteY3" fmla="*/ 98425 h 371475"/>
              <a:gd name="connsiteX4" fmla="*/ 104775 w 234950"/>
              <a:gd name="connsiteY4" fmla="*/ 38100 h 371475"/>
              <a:gd name="connsiteX5" fmla="*/ 104775 w 234950"/>
              <a:gd name="connsiteY5" fmla="*/ 6350 h 371475"/>
              <a:gd name="connsiteX6" fmla="*/ 155575 w 234950"/>
              <a:gd name="connsiteY6" fmla="*/ 0 h 371475"/>
              <a:gd name="connsiteX7" fmla="*/ 203200 w 234950"/>
              <a:gd name="connsiteY7" fmla="*/ 12700 h 371475"/>
              <a:gd name="connsiteX8" fmla="*/ 234950 w 234950"/>
              <a:gd name="connsiteY8" fmla="*/ 3175 h 371475"/>
              <a:gd name="connsiteX9" fmla="*/ 228600 w 234950"/>
              <a:gd name="connsiteY9" fmla="*/ 76200 h 371475"/>
              <a:gd name="connsiteX0" fmla="*/ 234950 w 241300"/>
              <a:gd name="connsiteY0" fmla="*/ 76200 h 371475"/>
              <a:gd name="connsiteX1" fmla="*/ 139700 w 241300"/>
              <a:gd name="connsiteY1" fmla="*/ 371475 h 371475"/>
              <a:gd name="connsiteX2" fmla="*/ 0 w 241300"/>
              <a:gd name="connsiteY2" fmla="*/ 295275 h 371475"/>
              <a:gd name="connsiteX3" fmla="*/ 130175 w 241300"/>
              <a:gd name="connsiteY3" fmla="*/ 98425 h 371475"/>
              <a:gd name="connsiteX4" fmla="*/ 111125 w 241300"/>
              <a:gd name="connsiteY4" fmla="*/ 38100 h 371475"/>
              <a:gd name="connsiteX5" fmla="*/ 111125 w 241300"/>
              <a:gd name="connsiteY5" fmla="*/ 6350 h 371475"/>
              <a:gd name="connsiteX6" fmla="*/ 161925 w 241300"/>
              <a:gd name="connsiteY6" fmla="*/ 0 h 371475"/>
              <a:gd name="connsiteX7" fmla="*/ 209550 w 241300"/>
              <a:gd name="connsiteY7" fmla="*/ 12700 h 371475"/>
              <a:gd name="connsiteX8" fmla="*/ 241300 w 241300"/>
              <a:gd name="connsiteY8" fmla="*/ 3175 h 371475"/>
              <a:gd name="connsiteX9" fmla="*/ 234950 w 241300"/>
              <a:gd name="connsiteY9" fmla="*/ 7620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300" h="371475">
                <a:moveTo>
                  <a:pt x="234950" y="76200"/>
                </a:moveTo>
                <a:lnTo>
                  <a:pt x="139700" y="371475"/>
                </a:lnTo>
                <a:lnTo>
                  <a:pt x="0" y="295275"/>
                </a:lnTo>
                <a:lnTo>
                  <a:pt x="130175" y="98425"/>
                </a:lnTo>
                <a:lnTo>
                  <a:pt x="111125" y="38100"/>
                </a:lnTo>
                <a:lnTo>
                  <a:pt x="111125" y="6350"/>
                </a:lnTo>
                <a:lnTo>
                  <a:pt x="161925" y="0"/>
                </a:lnTo>
                <a:lnTo>
                  <a:pt x="209550" y="12700"/>
                </a:lnTo>
                <a:lnTo>
                  <a:pt x="241300" y="3175"/>
                </a:lnTo>
                <a:lnTo>
                  <a:pt x="234950" y="762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7F42977-2155-4725-EEA4-8A790902210E}"/>
              </a:ext>
            </a:extLst>
          </p:cNvPr>
          <p:cNvSpPr/>
          <p:nvPr/>
        </p:nvSpPr>
        <p:spPr>
          <a:xfrm>
            <a:off x="10639312" y="2268498"/>
            <a:ext cx="531019" cy="1225550"/>
          </a:xfrm>
          <a:custGeom>
            <a:avLst/>
            <a:gdLst>
              <a:gd name="connsiteX0" fmla="*/ 523875 w 523875"/>
              <a:gd name="connsiteY0" fmla="*/ 0 h 1216025"/>
              <a:gd name="connsiteX1" fmla="*/ 457200 w 523875"/>
              <a:gd name="connsiteY1" fmla="*/ 104775 h 1216025"/>
              <a:gd name="connsiteX2" fmla="*/ 425450 w 523875"/>
              <a:gd name="connsiteY2" fmla="*/ 177800 h 1216025"/>
              <a:gd name="connsiteX3" fmla="*/ 374650 w 523875"/>
              <a:gd name="connsiteY3" fmla="*/ 209550 h 1216025"/>
              <a:gd name="connsiteX4" fmla="*/ 368300 w 523875"/>
              <a:gd name="connsiteY4" fmla="*/ 269875 h 1216025"/>
              <a:gd name="connsiteX5" fmla="*/ 365125 w 523875"/>
              <a:gd name="connsiteY5" fmla="*/ 339725 h 1216025"/>
              <a:gd name="connsiteX6" fmla="*/ 298450 w 523875"/>
              <a:gd name="connsiteY6" fmla="*/ 533400 h 1216025"/>
              <a:gd name="connsiteX7" fmla="*/ 168275 w 523875"/>
              <a:gd name="connsiteY7" fmla="*/ 565150 h 1216025"/>
              <a:gd name="connsiteX8" fmla="*/ 161925 w 523875"/>
              <a:gd name="connsiteY8" fmla="*/ 657225 h 1216025"/>
              <a:gd name="connsiteX9" fmla="*/ 161925 w 523875"/>
              <a:gd name="connsiteY9" fmla="*/ 704850 h 1216025"/>
              <a:gd name="connsiteX10" fmla="*/ 88900 w 523875"/>
              <a:gd name="connsiteY10" fmla="*/ 879475 h 1216025"/>
              <a:gd name="connsiteX11" fmla="*/ 117475 w 523875"/>
              <a:gd name="connsiteY11" fmla="*/ 927100 h 1216025"/>
              <a:gd name="connsiteX12" fmla="*/ 136525 w 523875"/>
              <a:gd name="connsiteY12" fmla="*/ 1069975 h 1216025"/>
              <a:gd name="connsiteX13" fmla="*/ 95250 w 523875"/>
              <a:gd name="connsiteY13" fmla="*/ 1168400 h 1216025"/>
              <a:gd name="connsiteX14" fmla="*/ 28575 w 523875"/>
              <a:gd name="connsiteY14" fmla="*/ 1216025 h 1216025"/>
              <a:gd name="connsiteX15" fmla="*/ 0 w 523875"/>
              <a:gd name="connsiteY15" fmla="*/ 1101725 h 1216025"/>
              <a:gd name="connsiteX16" fmla="*/ 41275 w 523875"/>
              <a:gd name="connsiteY16" fmla="*/ 1069975 h 1216025"/>
              <a:gd name="connsiteX17" fmla="*/ 69850 w 523875"/>
              <a:gd name="connsiteY17" fmla="*/ 1016000 h 1216025"/>
              <a:gd name="connsiteX18" fmla="*/ 76200 w 523875"/>
              <a:gd name="connsiteY18" fmla="*/ 914400 h 1216025"/>
              <a:gd name="connsiteX19" fmla="*/ 50800 w 523875"/>
              <a:gd name="connsiteY19" fmla="*/ 876300 h 1216025"/>
              <a:gd name="connsiteX20" fmla="*/ 111125 w 523875"/>
              <a:gd name="connsiteY20" fmla="*/ 730250 h 1216025"/>
              <a:gd name="connsiteX21" fmla="*/ 111125 w 523875"/>
              <a:gd name="connsiteY21" fmla="*/ 577850 h 1216025"/>
              <a:gd name="connsiteX22" fmla="*/ 165100 w 523875"/>
              <a:gd name="connsiteY22" fmla="*/ 530225 h 1216025"/>
              <a:gd name="connsiteX23" fmla="*/ 269875 w 523875"/>
              <a:gd name="connsiteY23" fmla="*/ 511175 h 1216025"/>
              <a:gd name="connsiteX24" fmla="*/ 323850 w 523875"/>
              <a:gd name="connsiteY24" fmla="*/ 387350 h 1216025"/>
              <a:gd name="connsiteX25" fmla="*/ 298450 w 523875"/>
              <a:gd name="connsiteY25" fmla="*/ 330200 h 1216025"/>
              <a:gd name="connsiteX26" fmla="*/ 241300 w 523875"/>
              <a:gd name="connsiteY26" fmla="*/ 406400 h 1216025"/>
              <a:gd name="connsiteX27" fmla="*/ 209550 w 523875"/>
              <a:gd name="connsiteY27" fmla="*/ 374650 h 1216025"/>
              <a:gd name="connsiteX28" fmla="*/ 298450 w 523875"/>
              <a:gd name="connsiteY28" fmla="*/ 269875 h 1216025"/>
              <a:gd name="connsiteX29" fmla="*/ 317500 w 523875"/>
              <a:gd name="connsiteY29" fmla="*/ 263525 h 1216025"/>
              <a:gd name="connsiteX30" fmla="*/ 336550 w 523875"/>
              <a:gd name="connsiteY30" fmla="*/ 212725 h 1216025"/>
              <a:gd name="connsiteX31" fmla="*/ 390525 w 523875"/>
              <a:gd name="connsiteY31" fmla="*/ 165100 h 1216025"/>
              <a:gd name="connsiteX32" fmla="*/ 438150 w 523875"/>
              <a:gd name="connsiteY32" fmla="*/ 66675 h 1216025"/>
              <a:gd name="connsiteX33" fmla="*/ 523875 w 523875"/>
              <a:gd name="connsiteY33" fmla="*/ 0 h 1216025"/>
              <a:gd name="connsiteX0" fmla="*/ 523875 w 523875"/>
              <a:gd name="connsiteY0" fmla="*/ 0 h 1216025"/>
              <a:gd name="connsiteX1" fmla="*/ 457200 w 523875"/>
              <a:gd name="connsiteY1" fmla="*/ 104775 h 1216025"/>
              <a:gd name="connsiteX2" fmla="*/ 425450 w 523875"/>
              <a:gd name="connsiteY2" fmla="*/ 177800 h 1216025"/>
              <a:gd name="connsiteX3" fmla="*/ 374650 w 523875"/>
              <a:gd name="connsiteY3" fmla="*/ 209550 h 1216025"/>
              <a:gd name="connsiteX4" fmla="*/ 368300 w 523875"/>
              <a:gd name="connsiteY4" fmla="*/ 269875 h 1216025"/>
              <a:gd name="connsiteX5" fmla="*/ 365125 w 523875"/>
              <a:gd name="connsiteY5" fmla="*/ 339725 h 1216025"/>
              <a:gd name="connsiteX6" fmla="*/ 298450 w 523875"/>
              <a:gd name="connsiteY6" fmla="*/ 533400 h 1216025"/>
              <a:gd name="connsiteX7" fmla="*/ 168275 w 523875"/>
              <a:gd name="connsiteY7" fmla="*/ 565150 h 1216025"/>
              <a:gd name="connsiteX8" fmla="*/ 161925 w 523875"/>
              <a:gd name="connsiteY8" fmla="*/ 657225 h 1216025"/>
              <a:gd name="connsiteX9" fmla="*/ 161925 w 523875"/>
              <a:gd name="connsiteY9" fmla="*/ 704850 h 1216025"/>
              <a:gd name="connsiteX10" fmla="*/ 88900 w 523875"/>
              <a:gd name="connsiteY10" fmla="*/ 879475 h 1216025"/>
              <a:gd name="connsiteX11" fmla="*/ 117475 w 523875"/>
              <a:gd name="connsiteY11" fmla="*/ 927100 h 1216025"/>
              <a:gd name="connsiteX12" fmla="*/ 136525 w 523875"/>
              <a:gd name="connsiteY12" fmla="*/ 1069975 h 1216025"/>
              <a:gd name="connsiteX13" fmla="*/ 97631 w 523875"/>
              <a:gd name="connsiteY13" fmla="*/ 1170781 h 1216025"/>
              <a:gd name="connsiteX14" fmla="*/ 28575 w 523875"/>
              <a:gd name="connsiteY14" fmla="*/ 1216025 h 1216025"/>
              <a:gd name="connsiteX15" fmla="*/ 0 w 523875"/>
              <a:gd name="connsiteY15" fmla="*/ 1101725 h 1216025"/>
              <a:gd name="connsiteX16" fmla="*/ 41275 w 523875"/>
              <a:gd name="connsiteY16" fmla="*/ 1069975 h 1216025"/>
              <a:gd name="connsiteX17" fmla="*/ 69850 w 523875"/>
              <a:gd name="connsiteY17" fmla="*/ 1016000 h 1216025"/>
              <a:gd name="connsiteX18" fmla="*/ 76200 w 523875"/>
              <a:gd name="connsiteY18" fmla="*/ 914400 h 1216025"/>
              <a:gd name="connsiteX19" fmla="*/ 50800 w 523875"/>
              <a:gd name="connsiteY19" fmla="*/ 876300 h 1216025"/>
              <a:gd name="connsiteX20" fmla="*/ 111125 w 523875"/>
              <a:gd name="connsiteY20" fmla="*/ 730250 h 1216025"/>
              <a:gd name="connsiteX21" fmla="*/ 111125 w 523875"/>
              <a:gd name="connsiteY21" fmla="*/ 577850 h 1216025"/>
              <a:gd name="connsiteX22" fmla="*/ 165100 w 523875"/>
              <a:gd name="connsiteY22" fmla="*/ 530225 h 1216025"/>
              <a:gd name="connsiteX23" fmla="*/ 269875 w 523875"/>
              <a:gd name="connsiteY23" fmla="*/ 511175 h 1216025"/>
              <a:gd name="connsiteX24" fmla="*/ 323850 w 523875"/>
              <a:gd name="connsiteY24" fmla="*/ 387350 h 1216025"/>
              <a:gd name="connsiteX25" fmla="*/ 298450 w 523875"/>
              <a:gd name="connsiteY25" fmla="*/ 330200 h 1216025"/>
              <a:gd name="connsiteX26" fmla="*/ 241300 w 523875"/>
              <a:gd name="connsiteY26" fmla="*/ 406400 h 1216025"/>
              <a:gd name="connsiteX27" fmla="*/ 209550 w 523875"/>
              <a:gd name="connsiteY27" fmla="*/ 374650 h 1216025"/>
              <a:gd name="connsiteX28" fmla="*/ 298450 w 523875"/>
              <a:gd name="connsiteY28" fmla="*/ 269875 h 1216025"/>
              <a:gd name="connsiteX29" fmla="*/ 317500 w 523875"/>
              <a:gd name="connsiteY29" fmla="*/ 263525 h 1216025"/>
              <a:gd name="connsiteX30" fmla="*/ 336550 w 523875"/>
              <a:gd name="connsiteY30" fmla="*/ 212725 h 1216025"/>
              <a:gd name="connsiteX31" fmla="*/ 390525 w 523875"/>
              <a:gd name="connsiteY31" fmla="*/ 165100 h 1216025"/>
              <a:gd name="connsiteX32" fmla="*/ 438150 w 523875"/>
              <a:gd name="connsiteY32" fmla="*/ 66675 h 1216025"/>
              <a:gd name="connsiteX33" fmla="*/ 523875 w 523875"/>
              <a:gd name="connsiteY33" fmla="*/ 0 h 1216025"/>
              <a:gd name="connsiteX0" fmla="*/ 523875 w 523875"/>
              <a:gd name="connsiteY0" fmla="*/ 0 h 1225550"/>
              <a:gd name="connsiteX1" fmla="*/ 457200 w 523875"/>
              <a:gd name="connsiteY1" fmla="*/ 104775 h 1225550"/>
              <a:gd name="connsiteX2" fmla="*/ 425450 w 523875"/>
              <a:gd name="connsiteY2" fmla="*/ 177800 h 1225550"/>
              <a:gd name="connsiteX3" fmla="*/ 374650 w 523875"/>
              <a:gd name="connsiteY3" fmla="*/ 209550 h 1225550"/>
              <a:gd name="connsiteX4" fmla="*/ 368300 w 523875"/>
              <a:gd name="connsiteY4" fmla="*/ 269875 h 1225550"/>
              <a:gd name="connsiteX5" fmla="*/ 365125 w 523875"/>
              <a:gd name="connsiteY5" fmla="*/ 339725 h 1225550"/>
              <a:gd name="connsiteX6" fmla="*/ 298450 w 523875"/>
              <a:gd name="connsiteY6" fmla="*/ 533400 h 1225550"/>
              <a:gd name="connsiteX7" fmla="*/ 168275 w 523875"/>
              <a:gd name="connsiteY7" fmla="*/ 565150 h 1225550"/>
              <a:gd name="connsiteX8" fmla="*/ 161925 w 523875"/>
              <a:gd name="connsiteY8" fmla="*/ 657225 h 1225550"/>
              <a:gd name="connsiteX9" fmla="*/ 161925 w 523875"/>
              <a:gd name="connsiteY9" fmla="*/ 704850 h 1225550"/>
              <a:gd name="connsiteX10" fmla="*/ 88900 w 523875"/>
              <a:gd name="connsiteY10" fmla="*/ 879475 h 1225550"/>
              <a:gd name="connsiteX11" fmla="*/ 117475 w 523875"/>
              <a:gd name="connsiteY11" fmla="*/ 927100 h 1225550"/>
              <a:gd name="connsiteX12" fmla="*/ 136525 w 523875"/>
              <a:gd name="connsiteY12" fmla="*/ 1069975 h 1225550"/>
              <a:gd name="connsiteX13" fmla="*/ 97631 w 523875"/>
              <a:gd name="connsiteY13" fmla="*/ 1170781 h 1225550"/>
              <a:gd name="connsiteX14" fmla="*/ 33337 w 523875"/>
              <a:gd name="connsiteY14" fmla="*/ 1225550 h 1225550"/>
              <a:gd name="connsiteX15" fmla="*/ 0 w 523875"/>
              <a:gd name="connsiteY15" fmla="*/ 1101725 h 1225550"/>
              <a:gd name="connsiteX16" fmla="*/ 41275 w 523875"/>
              <a:gd name="connsiteY16" fmla="*/ 1069975 h 1225550"/>
              <a:gd name="connsiteX17" fmla="*/ 69850 w 523875"/>
              <a:gd name="connsiteY17" fmla="*/ 1016000 h 1225550"/>
              <a:gd name="connsiteX18" fmla="*/ 76200 w 523875"/>
              <a:gd name="connsiteY18" fmla="*/ 914400 h 1225550"/>
              <a:gd name="connsiteX19" fmla="*/ 50800 w 523875"/>
              <a:gd name="connsiteY19" fmla="*/ 876300 h 1225550"/>
              <a:gd name="connsiteX20" fmla="*/ 111125 w 523875"/>
              <a:gd name="connsiteY20" fmla="*/ 730250 h 1225550"/>
              <a:gd name="connsiteX21" fmla="*/ 111125 w 523875"/>
              <a:gd name="connsiteY21" fmla="*/ 577850 h 1225550"/>
              <a:gd name="connsiteX22" fmla="*/ 165100 w 523875"/>
              <a:gd name="connsiteY22" fmla="*/ 530225 h 1225550"/>
              <a:gd name="connsiteX23" fmla="*/ 269875 w 523875"/>
              <a:gd name="connsiteY23" fmla="*/ 511175 h 1225550"/>
              <a:gd name="connsiteX24" fmla="*/ 323850 w 523875"/>
              <a:gd name="connsiteY24" fmla="*/ 387350 h 1225550"/>
              <a:gd name="connsiteX25" fmla="*/ 298450 w 523875"/>
              <a:gd name="connsiteY25" fmla="*/ 330200 h 1225550"/>
              <a:gd name="connsiteX26" fmla="*/ 241300 w 523875"/>
              <a:gd name="connsiteY26" fmla="*/ 406400 h 1225550"/>
              <a:gd name="connsiteX27" fmla="*/ 209550 w 523875"/>
              <a:gd name="connsiteY27" fmla="*/ 374650 h 1225550"/>
              <a:gd name="connsiteX28" fmla="*/ 298450 w 523875"/>
              <a:gd name="connsiteY28" fmla="*/ 269875 h 1225550"/>
              <a:gd name="connsiteX29" fmla="*/ 317500 w 523875"/>
              <a:gd name="connsiteY29" fmla="*/ 263525 h 1225550"/>
              <a:gd name="connsiteX30" fmla="*/ 336550 w 523875"/>
              <a:gd name="connsiteY30" fmla="*/ 212725 h 1225550"/>
              <a:gd name="connsiteX31" fmla="*/ 390525 w 523875"/>
              <a:gd name="connsiteY31" fmla="*/ 165100 h 1225550"/>
              <a:gd name="connsiteX32" fmla="*/ 438150 w 523875"/>
              <a:gd name="connsiteY32" fmla="*/ 66675 h 1225550"/>
              <a:gd name="connsiteX33" fmla="*/ 523875 w 523875"/>
              <a:gd name="connsiteY33" fmla="*/ 0 h 1225550"/>
              <a:gd name="connsiteX0" fmla="*/ 523875 w 523875"/>
              <a:gd name="connsiteY0" fmla="*/ 0 h 1225550"/>
              <a:gd name="connsiteX1" fmla="*/ 457200 w 523875"/>
              <a:gd name="connsiteY1" fmla="*/ 104775 h 1225550"/>
              <a:gd name="connsiteX2" fmla="*/ 425450 w 523875"/>
              <a:gd name="connsiteY2" fmla="*/ 177800 h 1225550"/>
              <a:gd name="connsiteX3" fmla="*/ 374650 w 523875"/>
              <a:gd name="connsiteY3" fmla="*/ 209550 h 1225550"/>
              <a:gd name="connsiteX4" fmla="*/ 368300 w 523875"/>
              <a:gd name="connsiteY4" fmla="*/ 269875 h 1225550"/>
              <a:gd name="connsiteX5" fmla="*/ 365125 w 523875"/>
              <a:gd name="connsiteY5" fmla="*/ 339725 h 1225550"/>
              <a:gd name="connsiteX6" fmla="*/ 298450 w 523875"/>
              <a:gd name="connsiteY6" fmla="*/ 533400 h 1225550"/>
              <a:gd name="connsiteX7" fmla="*/ 168275 w 523875"/>
              <a:gd name="connsiteY7" fmla="*/ 565150 h 1225550"/>
              <a:gd name="connsiteX8" fmla="*/ 161925 w 523875"/>
              <a:gd name="connsiteY8" fmla="*/ 657225 h 1225550"/>
              <a:gd name="connsiteX9" fmla="*/ 161925 w 523875"/>
              <a:gd name="connsiteY9" fmla="*/ 704850 h 1225550"/>
              <a:gd name="connsiteX10" fmla="*/ 100806 w 523875"/>
              <a:gd name="connsiteY10" fmla="*/ 877094 h 1225550"/>
              <a:gd name="connsiteX11" fmla="*/ 117475 w 523875"/>
              <a:gd name="connsiteY11" fmla="*/ 927100 h 1225550"/>
              <a:gd name="connsiteX12" fmla="*/ 136525 w 523875"/>
              <a:gd name="connsiteY12" fmla="*/ 1069975 h 1225550"/>
              <a:gd name="connsiteX13" fmla="*/ 97631 w 523875"/>
              <a:gd name="connsiteY13" fmla="*/ 1170781 h 1225550"/>
              <a:gd name="connsiteX14" fmla="*/ 33337 w 523875"/>
              <a:gd name="connsiteY14" fmla="*/ 1225550 h 1225550"/>
              <a:gd name="connsiteX15" fmla="*/ 0 w 523875"/>
              <a:gd name="connsiteY15" fmla="*/ 1101725 h 1225550"/>
              <a:gd name="connsiteX16" fmla="*/ 41275 w 523875"/>
              <a:gd name="connsiteY16" fmla="*/ 1069975 h 1225550"/>
              <a:gd name="connsiteX17" fmla="*/ 69850 w 523875"/>
              <a:gd name="connsiteY17" fmla="*/ 1016000 h 1225550"/>
              <a:gd name="connsiteX18" fmla="*/ 76200 w 523875"/>
              <a:gd name="connsiteY18" fmla="*/ 914400 h 1225550"/>
              <a:gd name="connsiteX19" fmla="*/ 50800 w 523875"/>
              <a:gd name="connsiteY19" fmla="*/ 876300 h 1225550"/>
              <a:gd name="connsiteX20" fmla="*/ 111125 w 523875"/>
              <a:gd name="connsiteY20" fmla="*/ 730250 h 1225550"/>
              <a:gd name="connsiteX21" fmla="*/ 111125 w 523875"/>
              <a:gd name="connsiteY21" fmla="*/ 577850 h 1225550"/>
              <a:gd name="connsiteX22" fmla="*/ 165100 w 523875"/>
              <a:gd name="connsiteY22" fmla="*/ 530225 h 1225550"/>
              <a:gd name="connsiteX23" fmla="*/ 269875 w 523875"/>
              <a:gd name="connsiteY23" fmla="*/ 511175 h 1225550"/>
              <a:gd name="connsiteX24" fmla="*/ 323850 w 523875"/>
              <a:gd name="connsiteY24" fmla="*/ 387350 h 1225550"/>
              <a:gd name="connsiteX25" fmla="*/ 298450 w 523875"/>
              <a:gd name="connsiteY25" fmla="*/ 330200 h 1225550"/>
              <a:gd name="connsiteX26" fmla="*/ 241300 w 523875"/>
              <a:gd name="connsiteY26" fmla="*/ 406400 h 1225550"/>
              <a:gd name="connsiteX27" fmla="*/ 209550 w 523875"/>
              <a:gd name="connsiteY27" fmla="*/ 374650 h 1225550"/>
              <a:gd name="connsiteX28" fmla="*/ 298450 w 523875"/>
              <a:gd name="connsiteY28" fmla="*/ 269875 h 1225550"/>
              <a:gd name="connsiteX29" fmla="*/ 317500 w 523875"/>
              <a:gd name="connsiteY29" fmla="*/ 263525 h 1225550"/>
              <a:gd name="connsiteX30" fmla="*/ 336550 w 523875"/>
              <a:gd name="connsiteY30" fmla="*/ 212725 h 1225550"/>
              <a:gd name="connsiteX31" fmla="*/ 390525 w 523875"/>
              <a:gd name="connsiteY31" fmla="*/ 165100 h 1225550"/>
              <a:gd name="connsiteX32" fmla="*/ 438150 w 523875"/>
              <a:gd name="connsiteY32" fmla="*/ 66675 h 1225550"/>
              <a:gd name="connsiteX33" fmla="*/ 523875 w 523875"/>
              <a:gd name="connsiteY33" fmla="*/ 0 h 1225550"/>
              <a:gd name="connsiteX0" fmla="*/ 523875 w 523875"/>
              <a:gd name="connsiteY0" fmla="*/ 0 h 1225550"/>
              <a:gd name="connsiteX1" fmla="*/ 457200 w 523875"/>
              <a:gd name="connsiteY1" fmla="*/ 104775 h 1225550"/>
              <a:gd name="connsiteX2" fmla="*/ 425450 w 523875"/>
              <a:gd name="connsiteY2" fmla="*/ 177800 h 1225550"/>
              <a:gd name="connsiteX3" fmla="*/ 374650 w 523875"/>
              <a:gd name="connsiteY3" fmla="*/ 209550 h 1225550"/>
              <a:gd name="connsiteX4" fmla="*/ 368300 w 523875"/>
              <a:gd name="connsiteY4" fmla="*/ 269875 h 1225550"/>
              <a:gd name="connsiteX5" fmla="*/ 365125 w 523875"/>
              <a:gd name="connsiteY5" fmla="*/ 339725 h 1225550"/>
              <a:gd name="connsiteX6" fmla="*/ 298450 w 523875"/>
              <a:gd name="connsiteY6" fmla="*/ 533400 h 1225550"/>
              <a:gd name="connsiteX7" fmla="*/ 168275 w 523875"/>
              <a:gd name="connsiteY7" fmla="*/ 565150 h 1225550"/>
              <a:gd name="connsiteX8" fmla="*/ 161925 w 523875"/>
              <a:gd name="connsiteY8" fmla="*/ 657225 h 1225550"/>
              <a:gd name="connsiteX9" fmla="*/ 161925 w 523875"/>
              <a:gd name="connsiteY9" fmla="*/ 704850 h 1225550"/>
              <a:gd name="connsiteX10" fmla="*/ 100806 w 523875"/>
              <a:gd name="connsiteY10" fmla="*/ 877094 h 1225550"/>
              <a:gd name="connsiteX11" fmla="*/ 124618 w 523875"/>
              <a:gd name="connsiteY11" fmla="*/ 927100 h 1225550"/>
              <a:gd name="connsiteX12" fmla="*/ 136525 w 523875"/>
              <a:gd name="connsiteY12" fmla="*/ 1069975 h 1225550"/>
              <a:gd name="connsiteX13" fmla="*/ 97631 w 523875"/>
              <a:gd name="connsiteY13" fmla="*/ 1170781 h 1225550"/>
              <a:gd name="connsiteX14" fmla="*/ 33337 w 523875"/>
              <a:gd name="connsiteY14" fmla="*/ 1225550 h 1225550"/>
              <a:gd name="connsiteX15" fmla="*/ 0 w 523875"/>
              <a:gd name="connsiteY15" fmla="*/ 1101725 h 1225550"/>
              <a:gd name="connsiteX16" fmla="*/ 41275 w 523875"/>
              <a:gd name="connsiteY16" fmla="*/ 1069975 h 1225550"/>
              <a:gd name="connsiteX17" fmla="*/ 69850 w 523875"/>
              <a:gd name="connsiteY17" fmla="*/ 1016000 h 1225550"/>
              <a:gd name="connsiteX18" fmla="*/ 76200 w 523875"/>
              <a:gd name="connsiteY18" fmla="*/ 914400 h 1225550"/>
              <a:gd name="connsiteX19" fmla="*/ 50800 w 523875"/>
              <a:gd name="connsiteY19" fmla="*/ 876300 h 1225550"/>
              <a:gd name="connsiteX20" fmla="*/ 111125 w 523875"/>
              <a:gd name="connsiteY20" fmla="*/ 730250 h 1225550"/>
              <a:gd name="connsiteX21" fmla="*/ 111125 w 523875"/>
              <a:gd name="connsiteY21" fmla="*/ 577850 h 1225550"/>
              <a:gd name="connsiteX22" fmla="*/ 165100 w 523875"/>
              <a:gd name="connsiteY22" fmla="*/ 530225 h 1225550"/>
              <a:gd name="connsiteX23" fmla="*/ 269875 w 523875"/>
              <a:gd name="connsiteY23" fmla="*/ 511175 h 1225550"/>
              <a:gd name="connsiteX24" fmla="*/ 323850 w 523875"/>
              <a:gd name="connsiteY24" fmla="*/ 387350 h 1225550"/>
              <a:gd name="connsiteX25" fmla="*/ 298450 w 523875"/>
              <a:gd name="connsiteY25" fmla="*/ 330200 h 1225550"/>
              <a:gd name="connsiteX26" fmla="*/ 241300 w 523875"/>
              <a:gd name="connsiteY26" fmla="*/ 406400 h 1225550"/>
              <a:gd name="connsiteX27" fmla="*/ 209550 w 523875"/>
              <a:gd name="connsiteY27" fmla="*/ 374650 h 1225550"/>
              <a:gd name="connsiteX28" fmla="*/ 298450 w 523875"/>
              <a:gd name="connsiteY28" fmla="*/ 269875 h 1225550"/>
              <a:gd name="connsiteX29" fmla="*/ 317500 w 523875"/>
              <a:gd name="connsiteY29" fmla="*/ 263525 h 1225550"/>
              <a:gd name="connsiteX30" fmla="*/ 336550 w 523875"/>
              <a:gd name="connsiteY30" fmla="*/ 212725 h 1225550"/>
              <a:gd name="connsiteX31" fmla="*/ 390525 w 523875"/>
              <a:gd name="connsiteY31" fmla="*/ 165100 h 1225550"/>
              <a:gd name="connsiteX32" fmla="*/ 438150 w 523875"/>
              <a:gd name="connsiteY32" fmla="*/ 66675 h 1225550"/>
              <a:gd name="connsiteX33" fmla="*/ 523875 w 523875"/>
              <a:gd name="connsiteY33" fmla="*/ 0 h 1225550"/>
              <a:gd name="connsiteX0" fmla="*/ 523875 w 523875"/>
              <a:gd name="connsiteY0" fmla="*/ 0 h 1225550"/>
              <a:gd name="connsiteX1" fmla="*/ 457200 w 523875"/>
              <a:gd name="connsiteY1" fmla="*/ 104775 h 1225550"/>
              <a:gd name="connsiteX2" fmla="*/ 425450 w 523875"/>
              <a:gd name="connsiteY2" fmla="*/ 177800 h 1225550"/>
              <a:gd name="connsiteX3" fmla="*/ 374650 w 523875"/>
              <a:gd name="connsiteY3" fmla="*/ 209550 h 1225550"/>
              <a:gd name="connsiteX4" fmla="*/ 368300 w 523875"/>
              <a:gd name="connsiteY4" fmla="*/ 269875 h 1225550"/>
              <a:gd name="connsiteX5" fmla="*/ 365125 w 523875"/>
              <a:gd name="connsiteY5" fmla="*/ 339725 h 1225550"/>
              <a:gd name="connsiteX6" fmla="*/ 298450 w 523875"/>
              <a:gd name="connsiteY6" fmla="*/ 533400 h 1225550"/>
              <a:gd name="connsiteX7" fmla="*/ 180181 w 523875"/>
              <a:gd name="connsiteY7" fmla="*/ 574675 h 1225550"/>
              <a:gd name="connsiteX8" fmla="*/ 161925 w 523875"/>
              <a:gd name="connsiteY8" fmla="*/ 657225 h 1225550"/>
              <a:gd name="connsiteX9" fmla="*/ 161925 w 523875"/>
              <a:gd name="connsiteY9" fmla="*/ 704850 h 1225550"/>
              <a:gd name="connsiteX10" fmla="*/ 100806 w 523875"/>
              <a:gd name="connsiteY10" fmla="*/ 877094 h 1225550"/>
              <a:gd name="connsiteX11" fmla="*/ 124618 w 523875"/>
              <a:gd name="connsiteY11" fmla="*/ 927100 h 1225550"/>
              <a:gd name="connsiteX12" fmla="*/ 136525 w 523875"/>
              <a:gd name="connsiteY12" fmla="*/ 1069975 h 1225550"/>
              <a:gd name="connsiteX13" fmla="*/ 97631 w 523875"/>
              <a:gd name="connsiteY13" fmla="*/ 1170781 h 1225550"/>
              <a:gd name="connsiteX14" fmla="*/ 33337 w 523875"/>
              <a:gd name="connsiteY14" fmla="*/ 1225550 h 1225550"/>
              <a:gd name="connsiteX15" fmla="*/ 0 w 523875"/>
              <a:gd name="connsiteY15" fmla="*/ 1101725 h 1225550"/>
              <a:gd name="connsiteX16" fmla="*/ 41275 w 523875"/>
              <a:gd name="connsiteY16" fmla="*/ 1069975 h 1225550"/>
              <a:gd name="connsiteX17" fmla="*/ 69850 w 523875"/>
              <a:gd name="connsiteY17" fmla="*/ 1016000 h 1225550"/>
              <a:gd name="connsiteX18" fmla="*/ 76200 w 523875"/>
              <a:gd name="connsiteY18" fmla="*/ 914400 h 1225550"/>
              <a:gd name="connsiteX19" fmla="*/ 50800 w 523875"/>
              <a:gd name="connsiteY19" fmla="*/ 876300 h 1225550"/>
              <a:gd name="connsiteX20" fmla="*/ 111125 w 523875"/>
              <a:gd name="connsiteY20" fmla="*/ 730250 h 1225550"/>
              <a:gd name="connsiteX21" fmla="*/ 111125 w 523875"/>
              <a:gd name="connsiteY21" fmla="*/ 577850 h 1225550"/>
              <a:gd name="connsiteX22" fmla="*/ 165100 w 523875"/>
              <a:gd name="connsiteY22" fmla="*/ 530225 h 1225550"/>
              <a:gd name="connsiteX23" fmla="*/ 269875 w 523875"/>
              <a:gd name="connsiteY23" fmla="*/ 511175 h 1225550"/>
              <a:gd name="connsiteX24" fmla="*/ 323850 w 523875"/>
              <a:gd name="connsiteY24" fmla="*/ 387350 h 1225550"/>
              <a:gd name="connsiteX25" fmla="*/ 298450 w 523875"/>
              <a:gd name="connsiteY25" fmla="*/ 330200 h 1225550"/>
              <a:gd name="connsiteX26" fmla="*/ 241300 w 523875"/>
              <a:gd name="connsiteY26" fmla="*/ 406400 h 1225550"/>
              <a:gd name="connsiteX27" fmla="*/ 209550 w 523875"/>
              <a:gd name="connsiteY27" fmla="*/ 374650 h 1225550"/>
              <a:gd name="connsiteX28" fmla="*/ 298450 w 523875"/>
              <a:gd name="connsiteY28" fmla="*/ 269875 h 1225550"/>
              <a:gd name="connsiteX29" fmla="*/ 317500 w 523875"/>
              <a:gd name="connsiteY29" fmla="*/ 263525 h 1225550"/>
              <a:gd name="connsiteX30" fmla="*/ 336550 w 523875"/>
              <a:gd name="connsiteY30" fmla="*/ 212725 h 1225550"/>
              <a:gd name="connsiteX31" fmla="*/ 390525 w 523875"/>
              <a:gd name="connsiteY31" fmla="*/ 165100 h 1225550"/>
              <a:gd name="connsiteX32" fmla="*/ 438150 w 523875"/>
              <a:gd name="connsiteY32" fmla="*/ 66675 h 1225550"/>
              <a:gd name="connsiteX33" fmla="*/ 523875 w 523875"/>
              <a:gd name="connsiteY33" fmla="*/ 0 h 1225550"/>
              <a:gd name="connsiteX0" fmla="*/ 523875 w 523875"/>
              <a:gd name="connsiteY0" fmla="*/ 0 h 1225550"/>
              <a:gd name="connsiteX1" fmla="*/ 457200 w 523875"/>
              <a:gd name="connsiteY1" fmla="*/ 104775 h 1225550"/>
              <a:gd name="connsiteX2" fmla="*/ 425450 w 523875"/>
              <a:gd name="connsiteY2" fmla="*/ 177800 h 1225550"/>
              <a:gd name="connsiteX3" fmla="*/ 374650 w 523875"/>
              <a:gd name="connsiteY3" fmla="*/ 209550 h 1225550"/>
              <a:gd name="connsiteX4" fmla="*/ 368300 w 523875"/>
              <a:gd name="connsiteY4" fmla="*/ 269875 h 1225550"/>
              <a:gd name="connsiteX5" fmla="*/ 365125 w 523875"/>
              <a:gd name="connsiteY5" fmla="*/ 339725 h 1225550"/>
              <a:gd name="connsiteX6" fmla="*/ 298450 w 523875"/>
              <a:gd name="connsiteY6" fmla="*/ 533400 h 1225550"/>
              <a:gd name="connsiteX7" fmla="*/ 180181 w 523875"/>
              <a:gd name="connsiteY7" fmla="*/ 574675 h 1225550"/>
              <a:gd name="connsiteX8" fmla="*/ 161925 w 523875"/>
              <a:gd name="connsiteY8" fmla="*/ 657225 h 1225550"/>
              <a:gd name="connsiteX9" fmla="*/ 161925 w 523875"/>
              <a:gd name="connsiteY9" fmla="*/ 704850 h 1225550"/>
              <a:gd name="connsiteX10" fmla="*/ 100806 w 523875"/>
              <a:gd name="connsiteY10" fmla="*/ 877094 h 1225550"/>
              <a:gd name="connsiteX11" fmla="*/ 124618 w 523875"/>
              <a:gd name="connsiteY11" fmla="*/ 927100 h 1225550"/>
              <a:gd name="connsiteX12" fmla="*/ 136525 w 523875"/>
              <a:gd name="connsiteY12" fmla="*/ 1069975 h 1225550"/>
              <a:gd name="connsiteX13" fmla="*/ 97631 w 523875"/>
              <a:gd name="connsiteY13" fmla="*/ 1170781 h 1225550"/>
              <a:gd name="connsiteX14" fmla="*/ 33337 w 523875"/>
              <a:gd name="connsiteY14" fmla="*/ 1225550 h 1225550"/>
              <a:gd name="connsiteX15" fmla="*/ 0 w 523875"/>
              <a:gd name="connsiteY15" fmla="*/ 1101725 h 1225550"/>
              <a:gd name="connsiteX16" fmla="*/ 41275 w 523875"/>
              <a:gd name="connsiteY16" fmla="*/ 1069975 h 1225550"/>
              <a:gd name="connsiteX17" fmla="*/ 69850 w 523875"/>
              <a:gd name="connsiteY17" fmla="*/ 1016000 h 1225550"/>
              <a:gd name="connsiteX18" fmla="*/ 76200 w 523875"/>
              <a:gd name="connsiteY18" fmla="*/ 914400 h 1225550"/>
              <a:gd name="connsiteX19" fmla="*/ 50800 w 523875"/>
              <a:gd name="connsiteY19" fmla="*/ 876300 h 1225550"/>
              <a:gd name="connsiteX20" fmla="*/ 111125 w 523875"/>
              <a:gd name="connsiteY20" fmla="*/ 730250 h 1225550"/>
              <a:gd name="connsiteX21" fmla="*/ 111125 w 523875"/>
              <a:gd name="connsiteY21" fmla="*/ 577850 h 1225550"/>
              <a:gd name="connsiteX22" fmla="*/ 177007 w 523875"/>
              <a:gd name="connsiteY22" fmla="*/ 515937 h 1225550"/>
              <a:gd name="connsiteX23" fmla="*/ 269875 w 523875"/>
              <a:gd name="connsiteY23" fmla="*/ 511175 h 1225550"/>
              <a:gd name="connsiteX24" fmla="*/ 323850 w 523875"/>
              <a:gd name="connsiteY24" fmla="*/ 387350 h 1225550"/>
              <a:gd name="connsiteX25" fmla="*/ 298450 w 523875"/>
              <a:gd name="connsiteY25" fmla="*/ 330200 h 1225550"/>
              <a:gd name="connsiteX26" fmla="*/ 241300 w 523875"/>
              <a:gd name="connsiteY26" fmla="*/ 406400 h 1225550"/>
              <a:gd name="connsiteX27" fmla="*/ 209550 w 523875"/>
              <a:gd name="connsiteY27" fmla="*/ 374650 h 1225550"/>
              <a:gd name="connsiteX28" fmla="*/ 298450 w 523875"/>
              <a:gd name="connsiteY28" fmla="*/ 269875 h 1225550"/>
              <a:gd name="connsiteX29" fmla="*/ 317500 w 523875"/>
              <a:gd name="connsiteY29" fmla="*/ 263525 h 1225550"/>
              <a:gd name="connsiteX30" fmla="*/ 336550 w 523875"/>
              <a:gd name="connsiteY30" fmla="*/ 212725 h 1225550"/>
              <a:gd name="connsiteX31" fmla="*/ 390525 w 523875"/>
              <a:gd name="connsiteY31" fmla="*/ 165100 h 1225550"/>
              <a:gd name="connsiteX32" fmla="*/ 438150 w 523875"/>
              <a:gd name="connsiteY32" fmla="*/ 66675 h 1225550"/>
              <a:gd name="connsiteX33" fmla="*/ 523875 w 523875"/>
              <a:gd name="connsiteY33" fmla="*/ 0 h 1225550"/>
              <a:gd name="connsiteX0" fmla="*/ 523875 w 523875"/>
              <a:gd name="connsiteY0" fmla="*/ 0 h 1225550"/>
              <a:gd name="connsiteX1" fmla="*/ 457200 w 523875"/>
              <a:gd name="connsiteY1" fmla="*/ 104775 h 1225550"/>
              <a:gd name="connsiteX2" fmla="*/ 425450 w 523875"/>
              <a:gd name="connsiteY2" fmla="*/ 177800 h 1225550"/>
              <a:gd name="connsiteX3" fmla="*/ 374650 w 523875"/>
              <a:gd name="connsiteY3" fmla="*/ 209550 h 1225550"/>
              <a:gd name="connsiteX4" fmla="*/ 368300 w 523875"/>
              <a:gd name="connsiteY4" fmla="*/ 269875 h 1225550"/>
              <a:gd name="connsiteX5" fmla="*/ 362744 w 523875"/>
              <a:gd name="connsiteY5" fmla="*/ 375444 h 1225550"/>
              <a:gd name="connsiteX6" fmla="*/ 298450 w 523875"/>
              <a:gd name="connsiteY6" fmla="*/ 533400 h 1225550"/>
              <a:gd name="connsiteX7" fmla="*/ 180181 w 523875"/>
              <a:gd name="connsiteY7" fmla="*/ 574675 h 1225550"/>
              <a:gd name="connsiteX8" fmla="*/ 161925 w 523875"/>
              <a:gd name="connsiteY8" fmla="*/ 657225 h 1225550"/>
              <a:gd name="connsiteX9" fmla="*/ 161925 w 523875"/>
              <a:gd name="connsiteY9" fmla="*/ 704850 h 1225550"/>
              <a:gd name="connsiteX10" fmla="*/ 100806 w 523875"/>
              <a:gd name="connsiteY10" fmla="*/ 877094 h 1225550"/>
              <a:gd name="connsiteX11" fmla="*/ 124618 w 523875"/>
              <a:gd name="connsiteY11" fmla="*/ 927100 h 1225550"/>
              <a:gd name="connsiteX12" fmla="*/ 136525 w 523875"/>
              <a:gd name="connsiteY12" fmla="*/ 1069975 h 1225550"/>
              <a:gd name="connsiteX13" fmla="*/ 97631 w 523875"/>
              <a:gd name="connsiteY13" fmla="*/ 1170781 h 1225550"/>
              <a:gd name="connsiteX14" fmla="*/ 33337 w 523875"/>
              <a:gd name="connsiteY14" fmla="*/ 1225550 h 1225550"/>
              <a:gd name="connsiteX15" fmla="*/ 0 w 523875"/>
              <a:gd name="connsiteY15" fmla="*/ 1101725 h 1225550"/>
              <a:gd name="connsiteX16" fmla="*/ 41275 w 523875"/>
              <a:gd name="connsiteY16" fmla="*/ 1069975 h 1225550"/>
              <a:gd name="connsiteX17" fmla="*/ 69850 w 523875"/>
              <a:gd name="connsiteY17" fmla="*/ 1016000 h 1225550"/>
              <a:gd name="connsiteX18" fmla="*/ 76200 w 523875"/>
              <a:gd name="connsiteY18" fmla="*/ 914400 h 1225550"/>
              <a:gd name="connsiteX19" fmla="*/ 50800 w 523875"/>
              <a:gd name="connsiteY19" fmla="*/ 876300 h 1225550"/>
              <a:gd name="connsiteX20" fmla="*/ 111125 w 523875"/>
              <a:gd name="connsiteY20" fmla="*/ 730250 h 1225550"/>
              <a:gd name="connsiteX21" fmla="*/ 111125 w 523875"/>
              <a:gd name="connsiteY21" fmla="*/ 577850 h 1225550"/>
              <a:gd name="connsiteX22" fmla="*/ 177007 w 523875"/>
              <a:gd name="connsiteY22" fmla="*/ 515937 h 1225550"/>
              <a:gd name="connsiteX23" fmla="*/ 269875 w 523875"/>
              <a:gd name="connsiteY23" fmla="*/ 511175 h 1225550"/>
              <a:gd name="connsiteX24" fmla="*/ 323850 w 523875"/>
              <a:gd name="connsiteY24" fmla="*/ 387350 h 1225550"/>
              <a:gd name="connsiteX25" fmla="*/ 298450 w 523875"/>
              <a:gd name="connsiteY25" fmla="*/ 330200 h 1225550"/>
              <a:gd name="connsiteX26" fmla="*/ 241300 w 523875"/>
              <a:gd name="connsiteY26" fmla="*/ 406400 h 1225550"/>
              <a:gd name="connsiteX27" fmla="*/ 209550 w 523875"/>
              <a:gd name="connsiteY27" fmla="*/ 374650 h 1225550"/>
              <a:gd name="connsiteX28" fmla="*/ 298450 w 523875"/>
              <a:gd name="connsiteY28" fmla="*/ 269875 h 1225550"/>
              <a:gd name="connsiteX29" fmla="*/ 317500 w 523875"/>
              <a:gd name="connsiteY29" fmla="*/ 263525 h 1225550"/>
              <a:gd name="connsiteX30" fmla="*/ 336550 w 523875"/>
              <a:gd name="connsiteY30" fmla="*/ 212725 h 1225550"/>
              <a:gd name="connsiteX31" fmla="*/ 390525 w 523875"/>
              <a:gd name="connsiteY31" fmla="*/ 165100 h 1225550"/>
              <a:gd name="connsiteX32" fmla="*/ 438150 w 523875"/>
              <a:gd name="connsiteY32" fmla="*/ 66675 h 1225550"/>
              <a:gd name="connsiteX33" fmla="*/ 523875 w 523875"/>
              <a:gd name="connsiteY33" fmla="*/ 0 h 1225550"/>
              <a:gd name="connsiteX0" fmla="*/ 523875 w 523875"/>
              <a:gd name="connsiteY0" fmla="*/ 0 h 1225550"/>
              <a:gd name="connsiteX1" fmla="*/ 457200 w 523875"/>
              <a:gd name="connsiteY1" fmla="*/ 104775 h 1225550"/>
              <a:gd name="connsiteX2" fmla="*/ 425450 w 523875"/>
              <a:gd name="connsiteY2" fmla="*/ 177800 h 1225550"/>
              <a:gd name="connsiteX3" fmla="*/ 374650 w 523875"/>
              <a:gd name="connsiteY3" fmla="*/ 209550 h 1225550"/>
              <a:gd name="connsiteX4" fmla="*/ 368300 w 523875"/>
              <a:gd name="connsiteY4" fmla="*/ 269875 h 1225550"/>
              <a:gd name="connsiteX5" fmla="*/ 362744 w 523875"/>
              <a:gd name="connsiteY5" fmla="*/ 375444 h 1225550"/>
              <a:gd name="connsiteX6" fmla="*/ 298450 w 523875"/>
              <a:gd name="connsiteY6" fmla="*/ 533400 h 1225550"/>
              <a:gd name="connsiteX7" fmla="*/ 180181 w 523875"/>
              <a:gd name="connsiteY7" fmla="*/ 574675 h 1225550"/>
              <a:gd name="connsiteX8" fmla="*/ 161925 w 523875"/>
              <a:gd name="connsiteY8" fmla="*/ 657225 h 1225550"/>
              <a:gd name="connsiteX9" fmla="*/ 161925 w 523875"/>
              <a:gd name="connsiteY9" fmla="*/ 704850 h 1225550"/>
              <a:gd name="connsiteX10" fmla="*/ 100806 w 523875"/>
              <a:gd name="connsiteY10" fmla="*/ 877094 h 1225550"/>
              <a:gd name="connsiteX11" fmla="*/ 124618 w 523875"/>
              <a:gd name="connsiteY11" fmla="*/ 927100 h 1225550"/>
              <a:gd name="connsiteX12" fmla="*/ 136525 w 523875"/>
              <a:gd name="connsiteY12" fmla="*/ 1069975 h 1225550"/>
              <a:gd name="connsiteX13" fmla="*/ 97631 w 523875"/>
              <a:gd name="connsiteY13" fmla="*/ 1170781 h 1225550"/>
              <a:gd name="connsiteX14" fmla="*/ 33337 w 523875"/>
              <a:gd name="connsiteY14" fmla="*/ 1225550 h 1225550"/>
              <a:gd name="connsiteX15" fmla="*/ 0 w 523875"/>
              <a:gd name="connsiteY15" fmla="*/ 1101725 h 1225550"/>
              <a:gd name="connsiteX16" fmla="*/ 41275 w 523875"/>
              <a:gd name="connsiteY16" fmla="*/ 1069975 h 1225550"/>
              <a:gd name="connsiteX17" fmla="*/ 69850 w 523875"/>
              <a:gd name="connsiteY17" fmla="*/ 1016000 h 1225550"/>
              <a:gd name="connsiteX18" fmla="*/ 76200 w 523875"/>
              <a:gd name="connsiteY18" fmla="*/ 914400 h 1225550"/>
              <a:gd name="connsiteX19" fmla="*/ 50800 w 523875"/>
              <a:gd name="connsiteY19" fmla="*/ 876300 h 1225550"/>
              <a:gd name="connsiteX20" fmla="*/ 111125 w 523875"/>
              <a:gd name="connsiteY20" fmla="*/ 730250 h 1225550"/>
              <a:gd name="connsiteX21" fmla="*/ 111125 w 523875"/>
              <a:gd name="connsiteY21" fmla="*/ 577850 h 1225550"/>
              <a:gd name="connsiteX22" fmla="*/ 177007 w 523875"/>
              <a:gd name="connsiteY22" fmla="*/ 515937 h 1225550"/>
              <a:gd name="connsiteX23" fmla="*/ 269875 w 523875"/>
              <a:gd name="connsiteY23" fmla="*/ 511175 h 1225550"/>
              <a:gd name="connsiteX24" fmla="*/ 323850 w 523875"/>
              <a:gd name="connsiteY24" fmla="*/ 387350 h 1225550"/>
              <a:gd name="connsiteX25" fmla="*/ 298450 w 523875"/>
              <a:gd name="connsiteY25" fmla="*/ 330200 h 1225550"/>
              <a:gd name="connsiteX26" fmla="*/ 246063 w 523875"/>
              <a:gd name="connsiteY26" fmla="*/ 413544 h 1225550"/>
              <a:gd name="connsiteX27" fmla="*/ 209550 w 523875"/>
              <a:gd name="connsiteY27" fmla="*/ 374650 h 1225550"/>
              <a:gd name="connsiteX28" fmla="*/ 298450 w 523875"/>
              <a:gd name="connsiteY28" fmla="*/ 269875 h 1225550"/>
              <a:gd name="connsiteX29" fmla="*/ 317500 w 523875"/>
              <a:gd name="connsiteY29" fmla="*/ 263525 h 1225550"/>
              <a:gd name="connsiteX30" fmla="*/ 336550 w 523875"/>
              <a:gd name="connsiteY30" fmla="*/ 212725 h 1225550"/>
              <a:gd name="connsiteX31" fmla="*/ 390525 w 523875"/>
              <a:gd name="connsiteY31" fmla="*/ 165100 h 1225550"/>
              <a:gd name="connsiteX32" fmla="*/ 438150 w 523875"/>
              <a:gd name="connsiteY32" fmla="*/ 66675 h 1225550"/>
              <a:gd name="connsiteX33" fmla="*/ 523875 w 523875"/>
              <a:gd name="connsiteY33" fmla="*/ 0 h 1225550"/>
              <a:gd name="connsiteX0" fmla="*/ 523875 w 523875"/>
              <a:gd name="connsiteY0" fmla="*/ 0 h 1225550"/>
              <a:gd name="connsiteX1" fmla="*/ 457200 w 523875"/>
              <a:gd name="connsiteY1" fmla="*/ 104775 h 1225550"/>
              <a:gd name="connsiteX2" fmla="*/ 425450 w 523875"/>
              <a:gd name="connsiteY2" fmla="*/ 177800 h 1225550"/>
              <a:gd name="connsiteX3" fmla="*/ 374650 w 523875"/>
              <a:gd name="connsiteY3" fmla="*/ 209550 h 1225550"/>
              <a:gd name="connsiteX4" fmla="*/ 368300 w 523875"/>
              <a:gd name="connsiteY4" fmla="*/ 269875 h 1225550"/>
              <a:gd name="connsiteX5" fmla="*/ 362744 w 523875"/>
              <a:gd name="connsiteY5" fmla="*/ 375444 h 1225550"/>
              <a:gd name="connsiteX6" fmla="*/ 298450 w 523875"/>
              <a:gd name="connsiteY6" fmla="*/ 533400 h 1225550"/>
              <a:gd name="connsiteX7" fmla="*/ 180181 w 523875"/>
              <a:gd name="connsiteY7" fmla="*/ 574675 h 1225550"/>
              <a:gd name="connsiteX8" fmla="*/ 161925 w 523875"/>
              <a:gd name="connsiteY8" fmla="*/ 657225 h 1225550"/>
              <a:gd name="connsiteX9" fmla="*/ 161925 w 523875"/>
              <a:gd name="connsiteY9" fmla="*/ 704850 h 1225550"/>
              <a:gd name="connsiteX10" fmla="*/ 100806 w 523875"/>
              <a:gd name="connsiteY10" fmla="*/ 877094 h 1225550"/>
              <a:gd name="connsiteX11" fmla="*/ 124618 w 523875"/>
              <a:gd name="connsiteY11" fmla="*/ 927100 h 1225550"/>
              <a:gd name="connsiteX12" fmla="*/ 136525 w 523875"/>
              <a:gd name="connsiteY12" fmla="*/ 1069975 h 1225550"/>
              <a:gd name="connsiteX13" fmla="*/ 97631 w 523875"/>
              <a:gd name="connsiteY13" fmla="*/ 1170781 h 1225550"/>
              <a:gd name="connsiteX14" fmla="*/ 33337 w 523875"/>
              <a:gd name="connsiteY14" fmla="*/ 1225550 h 1225550"/>
              <a:gd name="connsiteX15" fmla="*/ 0 w 523875"/>
              <a:gd name="connsiteY15" fmla="*/ 1101725 h 1225550"/>
              <a:gd name="connsiteX16" fmla="*/ 41275 w 523875"/>
              <a:gd name="connsiteY16" fmla="*/ 1069975 h 1225550"/>
              <a:gd name="connsiteX17" fmla="*/ 69850 w 523875"/>
              <a:gd name="connsiteY17" fmla="*/ 1016000 h 1225550"/>
              <a:gd name="connsiteX18" fmla="*/ 76200 w 523875"/>
              <a:gd name="connsiteY18" fmla="*/ 914400 h 1225550"/>
              <a:gd name="connsiteX19" fmla="*/ 50800 w 523875"/>
              <a:gd name="connsiteY19" fmla="*/ 876300 h 1225550"/>
              <a:gd name="connsiteX20" fmla="*/ 111125 w 523875"/>
              <a:gd name="connsiteY20" fmla="*/ 730250 h 1225550"/>
              <a:gd name="connsiteX21" fmla="*/ 111125 w 523875"/>
              <a:gd name="connsiteY21" fmla="*/ 577850 h 1225550"/>
              <a:gd name="connsiteX22" fmla="*/ 177007 w 523875"/>
              <a:gd name="connsiteY22" fmla="*/ 515937 h 1225550"/>
              <a:gd name="connsiteX23" fmla="*/ 269875 w 523875"/>
              <a:gd name="connsiteY23" fmla="*/ 511175 h 1225550"/>
              <a:gd name="connsiteX24" fmla="*/ 323850 w 523875"/>
              <a:gd name="connsiteY24" fmla="*/ 387350 h 1225550"/>
              <a:gd name="connsiteX25" fmla="*/ 298450 w 523875"/>
              <a:gd name="connsiteY25" fmla="*/ 330200 h 1225550"/>
              <a:gd name="connsiteX26" fmla="*/ 246063 w 523875"/>
              <a:gd name="connsiteY26" fmla="*/ 413544 h 1225550"/>
              <a:gd name="connsiteX27" fmla="*/ 200025 w 523875"/>
              <a:gd name="connsiteY27" fmla="*/ 369887 h 1225550"/>
              <a:gd name="connsiteX28" fmla="*/ 298450 w 523875"/>
              <a:gd name="connsiteY28" fmla="*/ 269875 h 1225550"/>
              <a:gd name="connsiteX29" fmla="*/ 317500 w 523875"/>
              <a:gd name="connsiteY29" fmla="*/ 263525 h 1225550"/>
              <a:gd name="connsiteX30" fmla="*/ 336550 w 523875"/>
              <a:gd name="connsiteY30" fmla="*/ 212725 h 1225550"/>
              <a:gd name="connsiteX31" fmla="*/ 390525 w 523875"/>
              <a:gd name="connsiteY31" fmla="*/ 165100 h 1225550"/>
              <a:gd name="connsiteX32" fmla="*/ 438150 w 523875"/>
              <a:gd name="connsiteY32" fmla="*/ 66675 h 1225550"/>
              <a:gd name="connsiteX33" fmla="*/ 523875 w 523875"/>
              <a:gd name="connsiteY33" fmla="*/ 0 h 1225550"/>
              <a:gd name="connsiteX0" fmla="*/ 523875 w 531019"/>
              <a:gd name="connsiteY0" fmla="*/ 0 h 1225550"/>
              <a:gd name="connsiteX1" fmla="*/ 531019 w 531019"/>
              <a:gd name="connsiteY1" fmla="*/ 33337 h 1225550"/>
              <a:gd name="connsiteX2" fmla="*/ 425450 w 531019"/>
              <a:gd name="connsiteY2" fmla="*/ 177800 h 1225550"/>
              <a:gd name="connsiteX3" fmla="*/ 374650 w 531019"/>
              <a:gd name="connsiteY3" fmla="*/ 209550 h 1225550"/>
              <a:gd name="connsiteX4" fmla="*/ 368300 w 531019"/>
              <a:gd name="connsiteY4" fmla="*/ 269875 h 1225550"/>
              <a:gd name="connsiteX5" fmla="*/ 362744 w 531019"/>
              <a:gd name="connsiteY5" fmla="*/ 375444 h 1225550"/>
              <a:gd name="connsiteX6" fmla="*/ 298450 w 531019"/>
              <a:gd name="connsiteY6" fmla="*/ 533400 h 1225550"/>
              <a:gd name="connsiteX7" fmla="*/ 180181 w 531019"/>
              <a:gd name="connsiteY7" fmla="*/ 574675 h 1225550"/>
              <a:gd name="connsiteX8" fmla="*/ 161925 w 531019"/>
              <a:gd name="connsiteY8" fmla="*/ 657225 h 1225550"/>
              <a:gd name="connsiteX9" fmla="*/ 161925 w 531019"/>
              <a:gd name="connsiteY9" fmla="*/ 704850 h 1225550"/>
              <a:gd name="connsiteX10" fmla="*/ 100806 w 531019"/>
              <a:gd name="connsiteY10" fmla="*/ 877094 h 1225550"/>
              <a:gd name="connsiteX11" fmla="*/ 124618 w 531019"/>
              <a:gd name="connsiteY11" fmla="*/ 927100 h 1225550"/>
              <a:gd name="connsiteX12" fmla="*/ 136525 w 531019"/>
              <a:gd name="connsiteY12" fmla="*/ 1069975 h 1225550"/>
              <a:gd name="connsiteX13" fmla="*/ 97631 w 531019"/>
              <a:gd name="connsiteY13" fmla="*/ 1170781 h 1225550"/>
              <a:gd name="connsiteX14" fmla="*/ 33337 w 531019"/>
              <a:gd name="connsiteY14" fmla="*/ 1225550 h 1225550"/>
              <a:gd name="connsiteX15" fmla="*/ 0 w 531019"/>
              <a:gd name="connsiteY15" fmla="*/ 1101725 h 1225550"/>
              <a:gd name="connsiteX16" fmla="*/ 41275 w 531019"/>
              <a:gd name="connsiteY16" fmla="*/ 1069975 h 1225550"/>
              <a:gd name="connsiteX17" fmla="*/ 69850 w 531019"/>
              <a:gd name="connsiteY17" fmla="*/ 1016000 h 1225550"/>
              <a:gd name="connsiteX18" fmla="*/ 76200 w 531019"/>
              <a:gd name="connsiteY18" fmla="*/ 914400 h 1225550"/>
              <a:gd name="connsiteX19" fmla="*/ 50800 w 531019"/>
              <a:gd name="connsiteY19" fmla="*/ 876300 h 1225550"/>
              <a:gd name="connsiteX20" fmla="*/ 111125 w 531019"/>
              <a:gd name="connsiteY20" fmla="*/ 730250 h 1225550"/>
              <a:gd name="connsiteX21" fmla="*/ 111125 w 531019"/>
              <a:gd name="connsiteY21" fmla="*/ 577850 h 1225550"/>
              <a:gd name="connsiteX22" fmla="*/ 177007 w 531019"/>
              <a:gd name="connsiteY22" fmla="*/ 515937 h 1225550"/>
              <a:gd name="connsiteX23" fmla="*/ 269875 w 531019"/>
              <a:gd name="connsiteY23" fmla="*/ 511175 h 1225550"/>
              <a:gd name="connsiteX24" fmla="*/ 323850 w 531019"/>
              <a:gd name="connsiteY24" fmla="*/ 387350 h 1225550"/>
              <a:gd name="connsiteX25" fmla="*/ 298450 w 531019"/>
              <a:gd name="connsiteY25" fmla="*/ 330200 h 1225550"/>
              <a:gd name="connsiteX26" fmla="*/ 246063 w 531019"/>
              <a:gd name="connsiteY26" fmla="*/ 413544 h 1225550"/>
              <a:gd name="connsiteX27" fmla="*/ 200025 w 531019"/>
              <a:gd name="connsiteY27" fmla="*/ 369887 h 1225550"/>
              <a:gd name="connsiteX28" fmla="*/ 298450 w 531019"/>
              <a:gd name="connsiteY28" fmla="*/ 269875 h 1225550"/>
              <a:gd name="connsiteX29" fmla="*/ 317500 w 531019"/>
              <a:gd name="connsiteY29" fmla="*/ 263525 h 1225550"/>
              <a:gd name="connsiteX30" fmla="*/ 336550 w 531019"/>
              <a:gd name="connsiteY30" fmla="*/ 212725 h 1225550"/>
              <a:gd name="connsiteX31" fmla="*/ 390525 w 531019"/>
              <a:gd name="connsiteY31" fmla="*/ 165100 h 1225550"/>
              <a:gd name="connsiteX32" fmla="*/ 438150 w 531019"/>
              <a:gd name="connsiteY32" fmla="*/ 66675 h 1225550"/>
              <a:gd name="connsiteX33" fmla="*/ 523875 w 531019"/>
              <a:gd name="connsiteY33" fmla="*/ 0 h 1225550"/>
              <a:gd name="connsiteX0" fmla="*/ 523875 w 531019"/>
              <a:gd name="connsiteY0" fmla="*/ 0 h 1225550"/>
              <a:gd name="connsiteX1" fmla="*/ 531019 w 531019"/>
              <a:gd name="connsiteY1" fmla="*/ 33337 h 1225550"/>
              <a:gd name="connsiteX2" fmla="*/ 470693 w 531019"/>
              <a:gd name="connsiteY2" fmla="*/ 99219 h 1225550"/>
              <a:gd name="connsiteX3" fmla="*/ 374650 w 531019"/>
              <a:gd name="connsiteY3" fmla="*/ 209550 h 1225550"/>
              <a:gd name="connsiteX4" fmla="*/ 368300 w 531019"/>
              <a:gd name="connsiteY4" fmla="*/ 269875 h 1225550"/>
              <a:gd name="connsiteX5" fmla="*/ 362744 w 531019"/>
              <a:gd name="connsiteY5" fmla="*/ 375444 h 1225550"/>
              <a:gd name="connsiteX6" fmla="*/ 298450 w 531019"/>
              <a:gd name="connsiteY6" fmla="*/ 533400 h 1225550"/>
              <a:gd name="connsiteX7" fmla="*/ 180181 w 531019"/>
              <a:gd name="connsiteY7" fmla="*/ 574675 h 1225550"/>
              <a:gd name="connsiteX8" fmla="*/ 161925 w 531019"/>
              <a:gd name="connsiteY8" fmla="*/ 657225 h 1225550"/>
              <a:gd name="connsiteX9" fmla="*/ 161925 w 531019"/>
              <a:gd name="connsiteY9" fmla="*/ 704850 h 1225550"/>
              <a:gd name="connsiteX10" fmla="*/ 100806 w 531019"/>
              <a:gd name="connsiteY10" fmla="*/ 877094 h 1225550"/>
              <a:gd name="connsiteX11" fmla="*/ 124618 w 531019"/>
              <a:gd name="connsiteY11" fmla="*/ 927100 h 1225550"/>
              <a:gd name="connsiteX12" fmla="*/ 136525 w 531019"/>
              <a:gd name="connsiteY12" fmla="*/ 1069975 h 1225550"/>
              <a:gd name="connsiteX13" fmla="*/ 97631 w 531019"/>
              <a:gd name="connsiteY13" fmla="*/ 1170781 h 1225550"/>
              <a:gd name="connsiteX14" fmla="*/ 33337 w 531019"/>
              <a:gd name="connsiteY14" fmla="*/ 1225550 h 1225550"/>
              <a:gd name="connsiteX15" fmla="*/ 0 w 531019"/>
              <a:gd name="connsiteY15" fmla="*/ 1101725 h 1225550"/>
              <a:gd name="connsiteX16" fmla="*/ 41275 w 531019"/>
              <a:gd name="connsiteY16" fmla="*/ 1069975 h 1225550"/>
              <a:gd name="connsiteX17" fmla="*/ 69850 w 531019"/>
              <a:gd name="connsiteY17" fmla="*/ 1016000 h 1225550"/>
              <a:gd name="connsiteX18" fmla="*/ 76200 w 531019"/>
              <a:gd name="connsiteY18" fmla="*/ 914400 h 1225550"/>
              <a:gd name="connsiteX19" fmla="*/ 50800 w 531019"/>
              <a:gd name="connsiteY19" fmla="*/ 876300 h 1225550"/>
              <a:gd name="connsiteX20" fmla="*/ 111125 w 531019"/>
              <a:gd name="connsiteY20" fmla="*/ 730250 h 1225550"/>
              <a:gd name="connsiteX21" fmla="*/ 111125 w 531019"/>
              <a:gd name="connsiteY21" fmla="*/ 577850 h 1225550"/>
              <a:gd name="connsiteX22" fmla="*/ 177007 w 531019"/>
              <a:gd name="connsiteY22" fmla="*/ 515937 h 1225550"/>
              <a:gd name="connsiteX23" fmla="*/ 269875 w 531019"/>
              <a:gd name="connsiteY23" fmla="*/ 511175 h 1225550"/>
              <a:gd name="connsiteX24" fmla="*/ 323850 w 531019"/>
              <a:gd name="connsiteY24" fmla="*/ 387350 h 1225550"/>
              <a:gd name="connsiteX25" fmla="*/ 298450 w 531019"/>
              <a:gd name="connsiteY25" fmla="*/ 330200 h 1225550"/>
              <a:gd name="connsiteX26" fmla="*/ 246063 w 531019"/>
              <a:gd name="connsiteY26" fmla="*/ 413544 h 1225550"/>
              <a:gd name="connsiteX27" fmla="*/ 200025 w 531019"/>
              <a:gd name="connsiteY27" fmla="*/ 369887 h 1225550"/>
              <a:gd name="connsiteX28" fmla="*/ 298450 w 531019"/>
              <a:gd name="connsiteY28" fmla="*/ 269875 h 1225550"/>
              <a:gd name="connsiteX29" fmla="*/ 317500 w 531019"/>
              <a:gd name="connsiteY29" fmla="*/ 263525 h 1225550"/>
              <a:gd name="connsiteX30" fmla="*/ 336550 w 531019"/>
              <a:gd name="connsiteY30" fmla="*/ 212725 h 1225550"/>
              <a:gd name="connsiteX31" fmla="*/ 390525 w 531019"/>
              <a:gd name="connsiteY31" fmla="*/ 165100 h 1225550"/>
              <a:gd name="connsiteX32" fmla="*/ 438150 w 531019"/>
              <a:gd name="connsiteY32" fmla="*/ 66675 h 1225550"/>
              <a:gd name="connsiteX33" fmla="*/ 523875 w 531019"/>
              <a:gd name="connsiteY33" fmla="*/ 0 h 1225550"/>
              <a:gd name="connsiteX0" fmla="*/ 523875 w 531019"/>
              <a:gd name="connsiteY0" fmla="*/ 0 h 1225550"/>
              <a:gd name="connsiteX1" fmla="*/ 531019 w 531019"/>
              <a:gd name="connsiteY1" fmla="*/ 33337 h 1225550"/>
              <a:gd name="connsiteX2" fmla="*/ 470693 w 531019"/>
              <a:gd name="connsiteY2" fmla="*/ 99219 h 1225550"/>
              <a:gd name="connsiteX3" fmla="*/ 374650 w 531019"/>
              <a:gd name="connsiteY3" fmla="*/ 209550 h 1225550"/>
              <a:gd name="connsiteX4" fmla="*/ 368300 w 531019"/>
              <a:gd name="connsiteY4" fmla="*/ 269875 h 1225550"/>
              <a:gd name="connsiteX5" fmla="*/ 362744 w 531019"/>
              <a:gd name="connsiteY5" fmla="*/ 375444 h 1225550"/>
              <a:gd name="connsiteX6" fmla="*/ 298450 w 531019"/>
              <a:gd name="connsiteY6" fmla="*/ 533400 h 1225550"/>
              <a:gd name="connsiteX7" fmla="*/ 180181 w 531019"/>
              <a:gd name="connsiteY7" fmla="*/ 574675 h 1225550"/>
              <a:gd name="connsiteX8" fmla="*/ 161925 w 531019"/>
              <a:gd name="connsiteY8" fmla="*/ 657225 h 1225550"/>
              <a:gd name="connsiteX9" fmla="*/ 161925 w 531019"/>
              <a:gd name="connsiteY9" fmla="*/ 704850 h 1225550"/>
              <a:gd name="connsiteX10" fmla="*/ 100806 w 531019"/>
              <a:gd name="connsiteY10" fmla="*/ 877094 h 1225550"/>
              <a:gd name="connsiteX11" fmla="*/ 124618 w 531019"/>
              <a:gd name="connsiteY11" fmla="*/ 927100 h 1225550"/>
              <a:gd name="connsiteX12" fmla="*/ 136525 w 531019"/>
              <a:gd name="connsiteY12" fmla="*/ 1069975 h 1225550"/>
              <a:gd name="connsiteX13" fmla="*/ 97631 w 531019"/>
              <a:gd name="connsiteY13" fmla="*/ 1170781 h 1225550"/>
              <a:gd name="connsiteX14" fmla="*/ 33337 w 531019"/>
              <a:gd name="connsiteY14" fmla="*/ 1225550 h 1225550"/>
              <a:gd name="connsiteX15" fmla="*/ 0 w 531019"/>
              <a:gd name="connsiteY15" fmla="*/ 1101725 h 1225550"/>
              <a:gd name="connsiteX16" fmla="*/ 41275 w 531019"/>
              <a:gd name="connsiteY16" fmla="*/ 1069975 h 1225550"/>
              <a:gd name="connsiteX17" fmla="*/ 69850 w 531019"/>
              <a:gd name="connsiteY17" fmla="*/ 1016000 h 1225550"/>
              <a:gd name="connsiteX18" fmla="*/ 76200 w 531019"/>
              <a:gd name="connsiteY18" fmla="*/ 914400 h 1225550"/>
              <a:gd name="connsiteX19" fmla="*/ 50800 w 531019"/>
              <a:gd name="connsiteY19" fmla="*/ 876300 h 1225550"/>
              <a:gd name="connsiteX20" fmla="*/ 111125 w 531019"/>
              <a:gd name="connsiteY20" fmla="*/ 730250 h 1225550"/>
              <a:gd name="connsiteX21" fmla="*/ 111125 w 531019"/>
              <a:gd name="connsiteY21" fmla="*/ 577850 h 1225550"/>
              <a:gd name="connsiteX22" fmla="*/ 177007 w 531019"/>
              <a:gd name="connsiteY22" fmla="*/ 515937 h 1225550"/>
              <a:gd name="connsiteX23" fmla="*/ 269875 w 531019"/>
              <a:gd name="connsiteY23" fmla="*/ 511175 h 1225550"/>
              <a:gd name="connsiteX24" fmla="*/ 323850 w 531019"/>
              <a:gd name="connsiteY24" fmla="*/ 387350 h 1225550"/>
              <a:gd name="connsiteX25" fmla="*/ 298450 w 531019"/>
              <a:gd name="connsiteY25" fmla="*/ 330200 h 1225550"/>
              <a:gd name="connsiteX26" fmla="*/ 246063 w 531019"/>
              <a:gd name="connsiteY26" fmla="*/ 413544 h 1225550"/>
              <a:gd name="connsiteX27" fmla="*/ 200025 w 531019"/>
              <a:gd name="connsiteY27" fmla="*/ 369887 h 1225550"/>
              <a:gd name="connsiteX28" fmla="*/ 298450 w 531019"/>
              <a:gd name="connsiteY28" fmla="*/ 269875 h 1225550"/>
              <a:gd name="connsiteX29" fmla="*/ 317500 w 531019"/>
              <a:gd name="connsiteY29" fmla="*/ 263525 h 1225550"/>
              <a:gd name="connsiteX30" fmla="*/ 336550 w 531019"/>
              <a:gd name="connsiteY30" fmla="*/ 212725 h 1225550"/>
              <a:gd name="connsiteX31" fmla="*/ 383381 w 531019"/>
              <a:gd name="connsiteY31" fmla="*/ 150812 h 1225550"/>
              <a:gd name="connsiteX32" fmla="*/ 438150 w 531019"/>
              <a:gd name="connsiteY32" fmla="*/ 66675 h 1225550"/>
              <a:gd name="connsiteX33" fmla="*/ 523875 w 531019"/>
              <a:gd name="connsiteY33" fmla="*/ 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1019" h="1225550">
                <a:moveTo>
                  <a:pt x="523875" y="0"/>
                </a:moveTo>
                <a:lnTo>
                  <a:pt x="531019" y="33337"/>
                </a:lnTo>
                <a:lnTo>
                  <a:pt x="470693" y="99219"/>
                </a:lnTo>
                <a:lnTo>
                  <a:pt x="374650" y="209550"/>
                </a:lnTo>
                <a:lnTo>
                  <a:pt x="368300" y="269875"/>
                </a:lnTo>
                <a:lnTo>
                  <a:pt x="362744" y="375444"/>
                </a:lnTo>
                <a:lnTo>
                  <a:pt x="298450" y="533400"/>
                </a:lnTo>
                <a:lnTo>
                  <a:pt x="180181" y="574675"/>
                </a:lnTo>
                <a:lnTo>
                  <a:pt x="161925" y="657225"/>
                </a:lnTo>
                <a:lnTo>
                  <a:pt x="161925" y="704850"/>
                </a:lnTo>
                <a:lnTo>
                  <a:pt x="100806" y="877094"/>
                </a:lnTo>
                <a:lnTo>
                  <a:pt x="124618" y="927100"/>
                </a:lnTo>
                <a:lnTo>
                  <a:pt x="136525" y="1069975"/>
                </a:lnTo>
                <a:lnTo>
                  <a:pt x="97631" y="1170781"/>
                </a:lnTo>
                <a:lnTo>
                  <a:pt x="33337" y="1225550"/>
                </a:lnTo>
                <a:lnTo>
                  <a:pt x="0" y="1101725"/>
                </a:lnTo>
                <a:lnTo>
                  <a:pt x="41275" y="1069975"/>
                </a:lnTo>
                <a:lnTo>
                  <a:pt x="69850" y="1016000"/>
                </a:lnTo>
                <a:lnTo>
                  <a:pt x="76200" y="914400"/>
                </a:lnTo>
                <a:lnTo>
                  <a:pt x="50800" y="876300"/>
                </a:lnTo>
                <a:lnTo>
                  <a:pt x="111125" y="730250"/>
                </a:lnTo>
                <a:lnTo>
                  <a:pt x="111125" y="577850"/>
                </a:lnTo>
                <a:lnTo>
                  <a:pt x="177007" y="515937"/>
                </a:lnTo>
                <a:lnTo>
                  <a:pt x="269875" y="511175"/>
                </a:lnTo>
                <a:lnTo>
                  <a:pt x="323850" y="387350"/>
                </a:lnTo>
                <a:lnTo>
                  <a:pt x="298450" y="330200"/>
                </a:lnTo>
                <a:lnTo>
                  <a:pt x="246063" y="413544"/>
                </a:lnTo>
                <a:lnTo>
                  <a:pt x="200025" y="369887"/>
                </a:lnTo>
                <a:lnTo>
                  <a:pt x="298450" y="269875"/>
                </a:lnTo>
                <a:lnTo>
                  <a:pt x="317500" y="263525"/>
                </a:lnTo>
                <a:lnTo>
                  <a:pt x="336550" y="212725"/>
                </a:lnTo>
                <a:lnTo>
                  <a:pt x="383381" y="150812"/>
                </a:lnTo>
                <a:lnTo>
                  <a:pt x="438150" y="66675"/>
                </a:lnTo>
                <a:lnTo>
                  <a:pt x="523875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611B316-BFA1-6C42-2C41-F2CE15EAF945}"/>
              </a:ext>
            </a:extLst>
          </p:cNvPr>
          <p:cNvCxnSpPr>
            <a:cxnSpLocks/>
            <a:stCxn id="51" idx="22"/>
            <a:endCxn id="51" idx="7"/>
          </p:cNvCxnSpPr>
          <p:nvPr/>
        </p:nvCxnSpPr>
        <p:spPr>
          <a:xfrm>
            <a:off x="10816319" y="2784435"/>
            <a:ext cx="3174" cy="5873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21C57652-2DCA-EAB4-B5B1-EEE1B703B54B}"/>
              </a:ext>
            </a:extLst>
          </p:cNvPr>
          <p:cNvSpPr/>
          <p:nvPr/>
        </p:nvSpPr>
        <p:spPr>
          <a:xfrm>
            <a:off x="11165568" y="2158959"/>
            <a:ext cx="387350" cy="400050"/>
          </a:xfrm>
          <a:custGeom>
            <a:avLst/>
            <a:gdLst>
              <a:gd name="connsiteX0" fmla="*/ 244475 w 387350"/>
              <a:gd name="connsiteY0" fmla="*/ 0 h 400050"/>
              <a:gd name="connsiteX1" fmla="*/ 387350 w 387350"/>
              <a:gd name="connsiteY1" fmla="*/ 384175 h 400050"/>
              <a:gd name="connsiteX2" fmla="*/ 282575 w 387350"/>
              <a:gd name="connsiteY2" fmla="*/ 400050 h 400050"/>
              <a:gd name="connsiteX3" fmla="*/ 206375 w 387350"/>
              <a:gd name="connsiteY3" fmla="*/ 393700 h 400050"/>
              <a:gd name="connsiteX4" fmla="*/ 130175 w 387350"/>
              <a:gd name="connsiteY4" fmla="*/ 365125 h 400050"/>
              <a:gd name="connsiteX5" fmla="*/ 98425 w 387350"/>
              <a:gd name="connsiteY5" fmla="*/ 320675 h 400050"/>
              <a:gd name="connsiteX6" fmla="*/ 85725 w 387350"/>
              <a:gd name="connsiteY6" fmla="*/ 244475 h 400050"/>
              <a:gd name="connsiteX7" fmla="*/ 127000 w 387350"/>
              <a:gd name="connsiteY7" fmla="*/ 190500 h 400050"/>
              <a:gd name="connsiteX8" fmla="*/ 139700 w 387350"/>
              <a:gd name="connsiteY8" fmla="*/ 142875 h 400050"/>
              <a:gd name="connsiteX9" fmla="*/ 50800 w 387350"/>
              <a:gd name="connsiteY9" fmla="*/ 149225 h 400050"/>
              <a:gd name="connsiteX10" fmla="*/ 0 w 387350"/>
              <a:gd name="connsiteY10" fmla="*/ 152400 h 400050"/>
              <a:gd name="connsiteX11" fmla="*/ 9525 w 387350"/>
              <a:gd name="connsiteY11" fmla="*/ 101600 h 400050"/>
              <a:gd name="connsiteX12" fmla="*/ 104775 w 387350"/>
              <a:gd name="connsiteY12" fmla="*/ 63500 h 400050"/>
              <a:gd name="connsiteX13" fmla="*/ 136525 w 387350"/>
              <a:gd name="connsiteY13" fmla="*/ 6350 h 400050"/>
              <a:gd name="connsiteX14" fmla="*/ 244475 w 387350"/>
              <a:gd name="connsiteY14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350" h="400050">
                <a:moveTo>
                  <a:pt x="244475" y="0"/>
                </a:moveTo>
                <a:lnTo>
                  <a:pt x="387350" y="384175"/>
                </a:lnTo>
                <a:lnTo>
                  <a:pt x="282575" y="400050"/>
                </a:lnTo>
                <a:lnTo>
                  <a:pt x="206375" y="393700"/>
                </a:lnTo>
                <a:lnTo>
                  <a:pt x="130175" y="365125"/>
                </a:lnTo>
                <a:lnTo>
                  <a:pt x="98425" y="320675"/>
                </a:lnTo>
                <a:lnTo>
                  <a:pt x="85725" y="244475"/>
                </a:lnTo>
                <a:lnTo>
                  <a:pt x="127000" y="190500"/>
                </a:lnTo>
                <a:lnTo>
                  <a:pt x="139700" y="142875"/>
                </a:lnTo>
                <a:lnTo>
                  <a:pt x="50800" y="149225"/>
                </a:lnTo>
                <a:lnTo>
                  <a:pt x="0" y="152400"/>
                </a:lnTo>
                <a:lnTo>
                  <a:pt x="9525" y="101600"/>
                </a:lnTo>
                <a:lnTo>
                  <a:pt x="104775" y="63500"/>
                </a:lnTo>
                <a:lnTo>
                  <a:pt x="136525" y="6350"/>
                </a:lnTo>
                <a:lnTo>
                  <a:pt x="244475" y="0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F6E5084-D91D-4DBD-8896-26DA691EC309}"/>
              </a:ext>
            </a:extLst>
          </p:cNvPr>
          <p:cNvSpPr/>
          <p:nvPr/>
        </p:nvSpPr>
        <p:spPr>
          <a:xfrm>
            <a:off x="633150" y="2827497"/>
            <a:ext cx="304800" cy="33468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81F412-0A0F-2FC6-04C3-4ECAD3814518}"/>
              </a:ext>
            </a:extLst>
          </p:cNvPr>
          <p:cNvSpPr txBox="1"/>
          <p:nvPr/>
        </p:nvSpPr>
        <p:spPr>
          <a:xfrm>
            <a:off x="1126980" y="2722341"/>
            <a:ext cx="2443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5A5A5A"/>
                </a:solidFill>
                <a:latin typeface="+mj-lt"/>
              </a:rPr>
              <a:t>Thin Layer Cover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9B3D42D-7B85-BBCD-4C5E-1C676EFCA177}"/>
              </a:ext>
            </a:extLst>
          </p:cNvPr>
          <p:cNvSpPr/>
          <p:nvPr/>
        </p:nvSpPr>
        <p:spPr>
          <a:xfrm>
            <a:off x="9683294" y="3889334"/>
            <a:ext cx="368300" cy="107950"/>
          </a:xfrm>
          <a:custGeom>
            <a:avLst/>
            <a:gdLst>
              <a:gd name="connsiteX0" fmla="*/ 12700 w 368300"/>
              <a:gd name="connsiteY0" fmla="*/ 0 h 107950"/>
              <a:gd name="connsiteX1" fmla="*/ 0 w 368300"/>
              <a:gd name="connsiteY1" fmla="*/ 69850 h 107950"/>
              <a:gd name="connsiteX2" fmla="*/ 349250 w 368300"/>
              <a:gd name="connsiteY2" fmla="*/ 107950 h 107950"/>
              <a:gd name="connsiteX3" fmla="*/ 368300 w 368300"/>
              <a:gd name="connsiteY3" fmla="*/ 63500 h 107950"/>
              <a:gd name="connsiteX4" fmla="*/ 12700 w 368300"/>
              <a:gd name="connsiteY4" fmla="*/ 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300" h="107950">
                <a:moveTo>
                  <a:pt x="12700" y="0"/>
                </a:moveTo>
                <a:lnTo>
                  <a:pt x="0" y="69850"/>
                </a:lnTo>
                <a:lnTo>
                  <a:pt x="349250" y="107950"/>
                </a:lnTo>
                <a:lnTo>
                  <a:pt x="368300" y="63500"/>
                </a:lnTo>
                <a:lnTo>
                  <a:pt x="12700" y="0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6ED8C16C-2223-E454-0810-11391D89DB4D}"/>
              </a:ext>
            </a:extLst>
          </p:cNvPr>
          <p:cNvSpPr/>
          <p:nvPr/>
        </p:nvSpPr>
        <p:spPr>
          <a:xfrm>
            <a:off x="9949543" y="5316497"/>
            <a:ext cx="95250" cy="114300"/>
          </a:xfrm>
          <a:custGeom>
            <a:avLst/>
            <a:gdLst>
              <a:gd name="connsiteX0" fmla="*/ 44450 w 95250"/>
              <a:gd name="connsiteY0" fmla="*/ 0 h 114300"/>
              <a:gd name="connsiteX1" fmla="*/ 95250 w 95250"/>
              <a:gd name="connsiteY1" fmla="*/ 25400 h 114300"/>
              <a:gd name="connsiteX2" fmla="*/ 38100 w 95250"/>
              <a:gd name="connsiteY2" fmla="*/ 114300 h 114300"/>
              <a:gd name="connsiteX3" fmla="*/ 0 w 95250"/>
              <a:gd name="connsiteY3" fmla="*/ 101600 h 114300"/>
              <a:gd name="connsiteX4" fmla="*/ 44450 w 95250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114300">
                <a:moveTo>
                  <a:pt x="44450" y="0"/>
                </a:moveTo>
                <a:lnTo>
                  <a:pt x="95250" y="25400"/>
                </a:lnTo>
                <a:lnTo>
                  <a:pt x="38100" y="114300"/>
                </a:lnTo>
                <a:lnTo>
                  <a:pt x="0" y="101600"/>
                </a:lnTo>
                <a:lnTo>
                  <a:pt x="44450" y="0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DC6B924-6112-3B60-3AB4-91B0CAAF0E98}"/>
              </a:ext>
            </a:extLst>
          </p:cNvPr>
          <p:cNvSpPr/>
          <p:nvPr/>
        </p:nvSpPr>
        <p:spPr>
          <a:xfrm>
            <a:off x="10274187" y="1893052"/>
            <a:ext cx="539750" cy="952500"/>
          </a:xfrm>
          <a:custGeom>
            <a:avLst/>
            <a:gdLst>
              <a:gd name="connsiteX0" fmla="*/ 539750 w 539750"/>
              <a:gd name="connsiteY0" fmla="*/ 901700 h 952500"/>
              <a:gd name="connsiteX1" fmla="*/ 492125 w 539750"/>
              <a:gd name="connsiteY1" fmla="*/ 844550 h 952500"/>
              <a:gd name="connsiteX2" fmla="*/ 501650 w 539750"/>
              <a:gd name="connsiteY2" fmla="*/ 796925 h 952500"/>
              <a:gd name="connsiteX3" fmla="*/ 454025 w 539750"/>
              <a:gd name="connsiteY3" fmla="*/ 787400 h 952500"/>
              <a:gd name="connsiteX4" fmla="*/ 447675 w 539750"/>
              <a:gd name="connsiteY4" fmla="*/ 819150 h 952500"/>
              <a:gd name="connsiteX5" fmla="*/ 381000 w 539750"/>
              <a:gd name="connsiteY5" fmla="*/ 800100 h 952500"/>
              <a:gd name="connsiteX6" fmla="*/ 215900 w 539750"/>
              <a:gd name="connsiteY6" fmla="*/ 841375 h 952500"/>
              <a:gd name="connsiteX7" fmla="*/ 187325 w 539750"/>
              <a:gd name="connsiteY7" fmla="*/ 841375 h 952500"/>
              <a:gd name="connsiteX8" fmla="*/ 180975 w 539750"/>
              <a:gd name="connsiteY8" fmla="*/ 803275 h 952500"/>
              <a:gd name="connsiteX9" fmla="*/ 206375 w 539750"/>
              <a:gd name="connsiteY9" fmla="*/ 781050 h 952500"/>
              <a:gd name="connsiteX10" fmla="*/ 269875 w 539750"/>
              <a:gd name="connsiteY10" fmla="*/ 647700 h 952500"/>
              <a:gd name="connsiteX11" fmla="*/ 206375 w 539750"/>
              <a:gd name="connsiteY11" fmla="*/ 676275 h 952500"/>
              <a:gd name="connsiteX12" fmla="*/ 174625 w 539750"/>
              <a:gd name="connsiteY12" fmla="*/ 660400 h 952500"/>
              <a:gd name="connsiteX13" fmla="*/ 209550 w 539750"/>
              <a:gd name="connsiteY13" fmla="*/ 577850 h 952500"/>
              <a:gd name="connsiteX14" fmla="*/ 190500 w 539750"/>
              <a:gd name="connsiteY14" fmla="*/ 466725 h 952500"/>
              <a:gd name="connsiteX15" fmla="*/ 184150 w 539750"/>
              <a:gd name="connsiteY15" fmla="*/ 336550 h 952500"/>
              <a:gd name="connsiteX16" fmla="*/ 206375 w 539750"/>
              <a:gd name="connsiteY16" fmla="*/ 295275 h 952500"/>
              <a:gd name="connsiteX17" fmla="*/ 298450 w 539750"/>
              <a:gd name="connsiteY17" fmla="*/ 241300 h 952500"/>
              <a:gd name="connsiteX18" fmla="*/ 342900 w 539750"/>
              <a:gd name="connsiteY18" fmla="*/ 136525 h 952500"/>
              <a:gd name="connsiteX19" fmla="*/ 342900 w 539750"/>
              <a:gd name="connsiteY19" fmla="*/ 53975 h 952500"/>
              <a:gd name="connsiteX20" fmla="*/ 323850 w 539750"/>
              <a:gd name="connsiteY20" fmla="*/ 0 h 952500"/>
              <a:gd name="connsiteX21" fmla="*/ 260350 w 539750"/>
              <a:gd name="connsiteY21" fmla="*/ 50800 h 952500"/>
              <a:gd name="connsiteX22" fmla="*/ 282575 w 539750"/>
              <a:gd name="connsiteY22" fmla="*/ 149225 h 952500"/>
              <a:gd name="connsiteX23" fmla="*/ 263525 w 539750"/>
              <a:gd name="connsiteY23" fmla="*/ 190500 h 952500"/>
              <a:gd name="connsiteX24" fmla="*/ 196850 w 539750"/>
              <a:gd name="connsiteY24" fmla="*/ 222250 h 952500"/>
              <a:gd name="connsiteX25" fmla="*/ 123825 w 539750"/>
              <a:gd name="connsiteY25" fmla="*/ 298450 h 952500"/>
              <a:gd name="connsiteX26" fmla="*/ 111125 w 539750"/>
              <a:gd name="connsiteY26" fmla="*/ 396875 h 952500"/>
              <a:gd name="connsiteX27" fmla="*/ 152400 w 539750"/>
              <a:gd name="connsiteY27" fmla="*/ 469900 h 952500"/>
              <a:gd name="connsiteX28" fmla="*/ 152400 w 539750"/>
              <a:gd name="connsiteY28" fmla="*/ 549275 h 952500"/>
              <a:gd name="connsiteX29" fmla="*/ 158750 w 539750"/>
              <a:gd name="connsiteY29" fmla="*/ 577850 h 952500"/>
              <a:gd name="connsiteX30" fmla="*/ 136525 w 539750"/>
              <a:gd name="connsiteY30" fmla="*/ 577850 h 952500"/>
              <a:gd name="connsiteX31" fmla="*/ 130175 w 539750"/>
              <a:gd name="connsiteY31" fmla="*/ 603250 h 952500"/>
              <a:gd name="connsiteX32" fmla="*/ 155575 w 539750"/>
              <a:gd name="connsiteY32" fmla="*/ 612775 h 952500"/>
              <a:gd name="connsiteX33" fmla="*/ 133350 w 539750"/>
              <a:gd name="connsiteY33" fmla="*/ 657225 h 952500"/>
              <a:gd name="connsiteX34" fmla="*/ 136525 w 539750"/>
              <a:gd name="connsiteY34" fmla="*/ 685800 h 952500"/>
              <a:gd name="connsiteX35" fmla="*/ 158750 w 539750"/>
              <a:gd name="connsiteY35" fmla="*/ 698500 h 952500"/>
              <a:gd name="connsiteX36" fmla="*/ 187325 w 539750"/>
              <a:gd name="connsiteY36" fmla="*/ 714375 h 952500"/>
              <a:gd name="connsiteX37" fmla="*/ 187325 w 539750"/>
              <a:gd name="connsiteY37" fmla="*/ 714375 h 952500"/>
              <a:gd name="connsiteX38" fmla="*/ 136525 w 539750"/>
              <a:gd name="connsiteY38" fmla="*/ 777875 h 952500"/>
              <a:gd name="connsiteX39" fmla="*/ 79375 w 539750"/>
              <a:gd name="connsiteY39" fmla="*/ 714375 h 952500"/>
              <a:gd name="connsiteX40" fmla="*/ 12700 w 539750"/>
              <a:gd name="connsiteY40" fmla="*/ 698500 h 952500"/>
              <a:gd name="connsiteX41" fmla="*/ 0 w 539750"/>
              <a:gd name="connsiteY41" fmla="*/ 733425 h 952500"/>
              <a:gd name="connsiteX42" fmla="*/ 69850 w 539750"/>
              <a:gd name="connsiteY42" fmla="*/ 765175 h 952500"/>
              <a:gd name="connsiteX43" fmla="*/ 79375 w 539750"/>
              <a:gd name="connsiteY43" fmla="*/ 803275 h 952500"/>
              <a:gd name="connsiteX44" fmla="*/ 114300 w 539750"/>
              <a:gd name="connsiteY44" fmla="*/ 828675 h 952500"/>
              <a:gd name="connsiteX45" fmla="*/ 133350 w 539750"/>
              <a:gd name="connsiteY45" fmla="*/ 885825 h 952500"/>
              <a:gd name="connsiteX46" fmla="*/ 107950 w 539750"/>
              <a:gd name="connsiteY46" fmla="*/ 939800 h 952500"/>
              <a:gd name="connsiteX47" fmla="*/ 136525 w 539750"/>
              <a:gd name="connsiteY47" fmla="*/ 952500 h 952500"/>
              <a:gd name="connsiteX48" fmla="*/ 168275 w 539750"/>
              <a:gd name="connsiteY48" fmla="*/ 904875 h 952500"/>
              <a:gd name="connsiteX49" fmla="*/ 241300 w 539750"/>
              <a:gd name="connsiteY49" fmla="*/ 930275 h 952500"/>
              <a:gd name="connsiteX50" fmla="*/ 241300 w 539750"/>
              <a:gd name="connsiteY50" fmla="*/ 930275 h 952500"/>
              <a:gd name="connsiteX51" fmla="*/ 241300 w 539750"/>
              <a:gd name="connsiteY51" fmla="*/ 882650 h 952500"/>
              <a:gd name="connsiteX52" fmla="*/ 342900 w 539750"/>
              <a:gd name="connsiteY52" fmla="*/ 828675 h 952500"/>
              <a:gd name="connsiteX53" fmla="*/ 460375 w 539750"/>
              <a:gd name="connsiteY53" fmla="*/ 876300 h 952500"/>
              <a:gd name="connsiteX54" fmla="*/ 485775 w 539750"/>
              <a:gd name="connsiteY54" fmla="*/ 946150 h 952500"/>
              <a:gd name="connsiteX55" fmla="*/ 539750 w 539750"/>
              <a:gd name="connsiteY55" fmla="*/ 9017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39750" h="952500">
                <a:moveTo>
                  <a:pt x="539750" y="901700"/>
                </a:moveTo>
                <a:lnTo>
                  <a:pt x="492125" y="844550"/>
                </a:lnTo>
                <a:lnTo>
                  <a:pt x="501650" y="796925"/>
                </a:lnTo>
                <a:lnTo>
                  <a:pt x="454025" y="787400"/>
                </a:lnTo>
                <a:lnTo>
                  <a:pt x="447675" y="819150"/>
                </a:lnTo>
                <a:lnTo>
                  <a:pt x="381000" y="800100"/>
                </a:lnTo>
                <a:lnTo>
                  <a:pt x="215900" y="841375"/>
                </a:lnTo>
                <a:lnTo>
                  <a:pt x="187325" y="841375"/>
                </a:lnTo>
                <a:lnTo>
                  <a:pt x="180975" y="803275"/>
                </a:lnTo>
                <a:lnTo>
                  <a:pt x="206375" y="781050"/>
                </a:lnTo>
                <a:lnTo>
                  <a:pt x="269875" y="647700"/>
                </a:lnTo>
                <a:lnTo>
                  <a:pt x="206375" y="676275"/>
                </a:lnTo>
                <a:lnTo>
                  <a:pt x="174625" y="660400"/>
                </a:lnTo>
                <a:lnTo>
                  <a:pt x="209550" y="577850"/>
                </a:lnTo>
                <a:lnTo>
                  <a:pt x="190500" y="466725"/>
                </a:lnTo>
                <a:lnTo>
                  <a:pt x="184150" y="336550"/>
                </a:lnTo>
                <a:lnTo>
                  <a:pt x="206375" y="295275"/>
                </a:lnTo>
                <a:lnTo>
                  <a:pt x="298450" y="241300"/>
                </a:lnTo>
                <a:lnTo>
                  <a:pt x="342900" y="136525"/>
                </a:lnTo>
                <a:lnTo>
                  <a:pt x="342900" y="53975"/>
                </a:lnTo>
                <a:lnTo>
                  <a:pt x="323850" y="0"/>
                </a:lnTo>
                <a:lnTo>
                  <a:pt x="260350" y="50800"/>
                </a:lnTo>
                <a:lnTo>
                  <a:pt x="282575" y="149225"/>
                </a:lnTo>
                <a:lnTo>
                  <a:pt x="263525" y="190500"/>
                </a:lnTo>
                <a:lnTo>
                  <a:pt x="196850" y="222250"/>
                </a:lnTo>
                <a:lnTo>
                  <a:pt x="123825" y="298450"/>
                </a:lnTo>
                <a:lnTo>
                  <a:pt x="111125" y="396875"/>
                </a:lnTo>
                <a:lnTo>
                  <a:pt x="152400" y="469900"/>
                </a:lnTo>
                <a:lnTo>
                  <a:pt x="152400" y="549275"/>
                </a:lnTo>
                <a:lnTo>
                  <a:pt x="158750" y="577850"/>
                </a:lnTo>
                <a:lnTo>
                  <a:pt x="136525" y="577850"/>
                </a:lnTo>
                <a:lnTo>
                  <a:pt x="130175" y="603250"/>
                </a:lnTo>
                <a:lnTo>
                  <a:pt x="155575" y="612775"/>
                </a:lnTo>
                <a:lnTo>
                  <a:pt x="133350" y="657225"/>
                </a:lnTo>
                <a:lnTo>
                  <a:pt x="136525" y="685800"/>
                </a:lnTo>
                <a:lnTo>
                  <a:pt x="158750" y="698500"/>
                </a:lnTo>
                <a:lnTo>
                  <a:pt x="187325" y="714375"/>
                </a:lnTo>
                <a:lnTo>
                  <a:pt x="187325" y="714375"/>
                </a:lnTo>
                <a:lnTo>
                  <a:pt x="136525" y="777875"/>
                </a:lnTo>
                <a:lnTo>
                  <a:pt x="79375" y="714375"/>
                </a:lnTo>
                <a:lnTo>
                  <a:pt x="12700" y="698500"/>
                </a:lnTo>
                <a:lnTo>
                  <a:pt x="0" y="733425"/>
                </a:lnTo>
                <a:lnTo>
                  <a:pt x="69850" y="765175"/>
                </a:lnTo>
                <a:lnTo>
                  <a:pt x="79375" y="803275"/>
                </a:lnTo>
                <a:lnTo>
                  <a:pt x="114300" y="828675"/>
                </a:lnTo>
                <a:lnTo>
                  <a:pt x="133350" y="885825"/>
                </a:lnTo>
                <a:lnTo>
                  <a:pt x="107950" y="939800"/>
                </a:lnTo>
                <a:lnTo>
                  <a:pt x="136525" y="952500"/>
                </a:lnTo>
                <a:lnTo>
                  <a:pt x="168275" y="904875"/>
                </a:lnTo>
                <a:lnTo>
                  <a:pt x="241300" y="930275"/>
                </a:lnTo>
                <a:lnTo>
                  <a:pt x="241300" y="930275"/>
                </a:lnTo>
                <a:lnTo>
                  <a:pt x="241300" y="882650"/>
                </a:lnTo>
                <a:lnTo>
                  <a:pt x="342900" y="828675"/>
                </a:lnTo>
                <a:lnTo>
                  <a:pt x="460375" y="876300"/>
                </a:lnTo>
                <a:lnTo>
                  <a:pt x="485775" y="946150"/>
                </a:lnTo>
                <a:lnTo>
                  <a:pt x="539750" y="9017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75B552-ED4E-2CFB-AE60-82A4BE73B236}"/>
              </a:ext>
            </a:extLst>
          </p:cNvPr>
          <p:cNvSpPr/>
          <p:nvPr/>
        </p:nvSpPr>
        <p:spPr>
          <a:xfrm>
            <a:off x="8047718" y="3682165"/>
            <a:ext cx="609600" cy="176213"/>
          </a:xfrm>
          <a:custGeom>
            <a:avLst/>
            <a:gdLst>
              <a:gd name="connsiteX0" fmla="*/ 0 w 609600"/>
              <a:gd name="connsiteY0" fmla="*/ 0 h 176213"/>
              <a:gd name="connsiteX1" fmla="*/ 204788 w 609600"/>
              <a:gd name="connsiteY1" fmla="*/ 23813 h 176213"/>
              <a:gd name="connsiteX2" fmla="*/ 261938 w 609600"/>
              <a:gd name="connsiteY2" fmla="*/ 76200 h 176213"/>
              <a:gd name="connsiteX3" fmla="*/ 419100 w 609600"/>
              <a:gd name="connsiteY3" fmla="*/ 85725 h 176213"/>
              <a:gd name="connsiteX4" fmla="*/ 514350 w 609600"/>
              <a:gd name="connsiteY4" fmla="*/ 85725 h 176213"/>
              <a:gd name="connsiteX5" fmla="*/ 609600 w 609600"/>
              <a:gd name="connsiteY5" fmla="*/ 95250 h 176213"/>
              <a:gd name="connsiteX6" fmla="*/ 609600 w 609600"/>
              <a:gd name="connsiteY6" fmla="*/ 176213 h 176213"/>
              <a:gd name="connsiteX7" fmla="*/ 423863 w 609600"/>
              <a:gd name="connsiteY7" fmla="*/ 157163 h 176213"/>
              <a:gd name="connsiteX8" fmla="*/ 319088 w 609600"/>
              <a:gd name="connsiteY8" fmla="*/ 152400 h 176213"/>
              <a:gd name="connsiteX9" fmla="*/ 276225 w 609600"/>
              <a:gd name="connsiteY9" fmla="*/ 161925 h 176213"/>
              <a:gd name="connsiteX10" fmla="*/ 180975 w 609600"/>
              <a:gd name="connsiteY10" fmla="*/ 128588 h 176213"/>
              <a:gd name="connsiteX11" fmla="*/ 119063 w 609600"/>
              <a:gd name="connsiteY11" fmla="*/ 104775 h 176213"/>
              <a:gd name="connsiteX12" fmla="*/ 0 w 609600"/>
              <a:gd name="connsiteY12" fmla="*/ 95250 h 176213"/>
              <a:gd name="connsiteX13" fmla="*/ 0 w 609600"/>
              <a:gd name="connsiteY13" fmla="*/ 0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9600" h="176213">
                <a:moveTo>
                  <a:pt x="0" y="0"/>
                </a:moveTo>
                <a:lnTo>
                  <a:pt x="204788" y="23813"/>
                </a:lnTo>
                <a:lnTo>
                  <a:pt x="261938" y="76200"/>
                </a:lnTo>
                <a:lnTo>
                  <a:pt x="419100" y="85725"/>
                </a:lnTo>
                <a:lnTo>
                  <a:pt x="514350" y="85725"/>
                </a:lnTo>
                <a:lnTo>
                  <a:pt x="609600" y="95250"/>
                </a:lnTo>
                <a:lnTo>
                  <a:pt x="609600" y="176213"/>
                </a:lnTo>
                <a:lnTo>
                  <a:pt x="423863" y="157163"/>
                </a:lnTo>
                <a:lnTo>
                  <a:pt x="319088" y="152400"/>
                </a:lnTo>
                <a:lnTo>
                  <a:pt x="276225" y="161925"/>
                </a:lnTo>
                <a:lnTo>
                  <a:pt x="180975" y="128588"/>
                </a:lnTo>
                <a:lnTo>
                  <a:pt x="119063" y="104775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388F013-3E13-3331-022A-BF3088A29745}"/>
              </a:ext>
            </a:extLst>
          </p:cNvPr>
          <p:cNvSpPr/>
          <p:nvPr/>
        </p:nvSpPr>
        <p:spPr>
          <a:xfrm>
            <a:off x="8652556" y="3770272"/>
            <a:ext cx="628650" cy="133350"/>
          </a:xfrm>
          <a:custGeom>
            <a:avLst/>
            <a:gdLst>
              <a:gd name="connsiteX0" fmla="*/ 628650 w 628650"/>
              <a:gd name="connsiteY0" fmla="*/ 109538 h 133350"/>
              <a:gd name="connsiteX1" fmla="*/ 504825 w 628650"/>
              <a:gd name="connsiteY1" fmla="*/ 119063 h 133350"/>
              <a:gd name="connsiteX2" fmla="*/ 476250 w 628650"/>
              <a:gd name="connsiteY2" fmla="*/ 133350 h 133350"/>
              <a:gd name="connsiteX3" fmla="*/ 371475 w 628650"/>
              <a:gd name="connsiteY3" fmla="*/ 128588 h 133350"/>
              <a:gd name="connsiteX4" fmla="*/ 271462 w 628650"/>
              <a:gd name="connsiteY4" fmla="*/ 52388 h 133350"/>
              <a:gd name="connsiteX5" fmla="*/ 190500 w 628650"/>
              <a:gd name="connsiteY5" fmla="*/ 47625 h 133350"/>
              <a:gd name="connsiteX6" fmla="*/ 9525 w 628650"/>
              <a:gd name="connsiteY6" fmla="*/ 85725 h 133350"/>
              <a:gd name="connsiteX7" fmla="*/ 0 w 628650"/>
              <a:gd name="connsiteY7" fmla="*/ 9525 h 133350"/>
              <a:gd name="connsiteX8" fmla="*/ 90487 w 628650"/>
              <a:gd name="connsiteY8" fmla="*/ 4763 h 133350"/>
              <a:gd name="connsiteX9" fmla="*/ 185737 w 628650"/>
              <a:gd name="connsiteY9" fmla="*/ 0 h 133350"/>
              <a:gd name="connsiteX10" fmla="*/ 285750 w 628650"/>
              <a:gd name="connsiteY10" fmla="*/ 9525 h 133350"/>
              <a:gd name="connsiteX11" fmla="*/ 376237 w 628650"/>
              <a:gd name="connsiteY11" fmla="*/ 47625 h 133350"/>
              <a:gd name="connsiteX12" fmla="*/ 428625 w 628650"/>
              <a:gd name="connsiteY12" fmla="*/ 80963 h 133350"/>
              <a:gd name="connsiteX13" fmla="*/ 471487 w 628650"/>
              <a:gd name="connsiteY13" fmla="*/ 95250 h 133350"/>
              <a:gd name="connsiteX14" fmla="*/ 628650 w 628650"/>
              <a:gd name="connsiteY14" fmla="*/ 109538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8650" h="133350">
                <a:moveTo>
                  <a:pt x="628650" y="109538"/>
                </a:moveTo>
                <a:lnTo>
                  <a:pt x="504825" y="119063"/>
                </a:lnTo>
                <a:lnTo>
                  <a:pt x="476250" y="133350"/>
                </a:lnTo>
                <a:lnTo>
                  <a:pt x="371475" y="128588"/>
                </a:lnTo>
                <a:lnTo>
                  <a:pt x="271462" y="52388"/>
                </a:lnTo>
                <a:lnTo>
                  <a:pt x="190500" y="47625"/>
                </a:lnTo>
                <a:lnTo>
                  <a:pt x="9525" y="85725"/>
                </a:lnTo>
                <a:lnTo>
                  <a:pt x="0" y="9525"/>
                </a:lnTo>
                <a:lnTo>
                  <a:pt x="90487" y="4763"/>
                </a:lnTo>
                <a:lnTo>
                  <a:pt x="185737" y="0"/>
                </a:lnTo>
                <a:lnTo>
                  <a:pt x="285750" y="9525"/>
                </a:lnTo>
                <a:lnTo>
                  <a:pt x="376237" y="47625"/>
                </a:lnTo>
                <a:lnTo>
                  <a:pt x="428625" y="80963"/>
                </a:lnTo>
                <a:lnTo>
                  <a:pt x="471487" y="95250"/>
                </a:lnTo>
                <a:lnTo>
                  <a:pt x="628650" y="10953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DD56E53-084B-D916-0580-4FE978693F76}"/>
              </a:ext>
            </a:extLst>
          </p:cNvPr>
          <p:cNvSpPr/>
          <p:nvPr/>
        </p:nvSpPr>
        <p:spPr>
          <a:xfrm>
            <a:off x="9038318" y="3898860"/>
            <a:ext cx="214313" cy="214312"/>
          </a:xfrm>
          <a:custGeom>
            <a:avLst/>
            <a:gdLst>
              <a:gd name="connsiteX0" fmla="*/ 138113 w 214313"/>
              <a:gd name="connsiteY0" fmla="*/ 204787 h 214312"/>
              <a:gd name="connsiteX1" fmla="*/ 214313 w 214313"/>
              <a:gd name="connsiteY1" fmla="*/ 214312 h 214312"/>
              <a:gd name="connsiteX2" fmla="*/ 200025 w 214313"/>
              <a:gd name="connsiteY2" fmla="*/ 142875 h 214312"/>
              <a:gd name="connsiteX3" fmla="*/ 100013 w 214313"/>
              <a:gd name="connsiteY3" fmla="*/ 4762 h 214312"/>
              <a:gd name="connsiteX4" fmla="*/ 0 w 214313"/>
              <a:gd name="connsiteY4" fmla="*/ 0 h 214312"/>
              <a:gd name="connsiteX5" fmla="*/ 138113 w 214313"/>
              <a:gd name="connsiteY5" fmla="*/ 204787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313" h="214312">
                <a:moveTo>
                  <a:pt x="138113" y="204787"/>
                </a:moveTo>
                <a:lnTo>
                  <a:pt x="214313" y="214312"/>
                </a:lnTo>
                <a:lnTo>
                  <a:pt x="200025" y="142875"/>
                </a:lnTo>
                <a:lnTo>
                  <a:pt x="100013" y="4762"/>
                </a:lnTo>
                <a:lnTo>
                  <a:pt x="0" y="0"/>
                </a:lnTo>
                <a:lnTo>
                  <a:pt x="138113" y="204787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33CF63E6-8E9C-E93D-E472-00BD5DDF72A7}"/>
              </a:ext>
            </a:extLst>
          </p:cNvPr>
          <p:cNvSpPr/>
          <p:nvPr/>
        </p:nvSpPr>
        <p:spPr>
          <a:xfrm>
            <a:off x="9143093" y="3882192"/>
            <a:ext cx="528638" cy="100012"/>
          </a:xfrm>
          <a:custGeom>
            <a:avLst/>
            <a:gdLst>
              <a:gd name="connsiteX0" fmla="*/ 523875 w 523875"/>
              <a:gd name="connsiteY0" fmla="*/ 64294 h 90487"/>
              <a:gd name="connsiteX1" fmla="*/ 507206 w 523875"/>
              <a:gd name="connsiteY1" fmla="*/ 90487 h 90487"/>
              <a:gd name="connsiteX2" fmla="*/ 385762 w 523875"/>
              <a:gd name="connsiteY2" fmla="*/ 64294 h 90487"/>
              <a:gd name="connsiteX3" fmla="*/ 0 w 523875"/>
              <a:gd name="connsiteY3" fmla="*/ 11906 h 90487"/>
              <a:gd name="connsiteX4" fmla="*/ 135731 w 523875"/>
              <a:gd name="connsiteY4" fmla="*/ 0 h 90487"/>
              <a:gd name="connsiteX5" fmla="*/ 333375 w 523875"/>
              <a:gd name="connsiteY5" fmla="*/ 23812 h 90487"/>
              <a:gd name="connsiteX6" fmla="*/ 523875 w 523875"/>
              <a:gd name="connsiteY6" fmla="*/ 64294 h 90487"/>
              <a:gd name="connsiteX0" fmla="*/ 523875 w 523875"/>
              <a:gd name="connsiteY0" fmla="*/ 64294 h 100012"/>
              <a:gd name="connsiteX1" fmla="*/ 509587 w 523875"/>
              <a:gd name="connsiteY1" fmla="*/ 100012 h 100012"/>
              <a:gd name="connsiteX2" fmla="*/ 385762 w 523875"/>
              <a:gd name="connsiteY2" fmla="*/ 64294 h 100012"/>
              <a:gd name="connsiteX3" fmla="*/ 0 w 523875"/>
              <a:gd name="connsiteY3" fmla="*/ 11906 h 100012"/>
              <a:gd name="connsiteX4" fmla="*/ 135731 w 523875"/>
              <a:gd name="connsiteY4" fmla="*/ 0 h 100012"/>
              <a:gd name="connsiteX5" fmla="*/ 333375 w 523875"/>
              <a:gd name="connsiteY5" fmla="*/ 23812 h 100012"/>
              <a:gd name="connsiteX6" fmla="*/ 523875 w 523875"/>
              <a:gd name="connsiteY6" fmla="*/ 64294 h 100012"/>
              <a:gd name="connsiteX0" fmla="*/ 523875 w 523875"/>
              <a:gd name="connsiteY0" fmla="*/ 64294 h 100012"/>
              <a:gd name="connsiteX1" fmla="*/ 509587 w 523875"/>
              <a:gd name="connsiteY1" fmla="*/ 100012 h 100012"/>
              <a:gd name="connsiteX2" fmla="*/ 228599 w 523875"/>
              <a:gd name="connsiteY2" fmla="*/ 50006 h 100012"/>
              <a:gd name="connsiteX3" fmla="*/ 0 w 523875"/>
              <a:gd name="connsiteY3" fmla="*/ 11906 h 100012"/>
              <a:gd name="connsiteX4" fmla="*/ 135731 w 523875"/>
              <a:gd name="connsiteY4" fmla="*/ 0 h 100012"/>
              <a:gd name="connsiteX5" fmla="*/ 333375 w 523875"/>
              <a:gd name="connsiteY5" fmla="*/ 23812 h 100012"/>
              <a:gd name="connsiteX6" fmla="*/ 523875 w 523875"/>
              <a:gd name="connsiteY6" fmla="*/ 64294 h 100012"/>
              <a:gd name="connsiteX0" fmla="*/ 528638 w 528638"/>
              <a:gd name="connsiteY0" fmla="*/ 64294 h 100012"/>
              <a:gd name="connsiteX1" fmla="*/ 514350 w 528638"/>
              <a:gd name="connsiteY1" fmla="*/ 100012 h 100012"/>
              <a:gd name="connsiteX2" fmla="*/ 233362 w 528638"/>
              <a:gd name="connsiteY2" fmla="*/ 50006 h 100012"/>
              <a:gd name="connsiteX3" fmla="*/ 0 w 528638"/>
              <a:gd name="connsiteY3" fmla="*/ 19050 h 100012"/>
              <a:gd name="connsiteX4" fmla="*/ 140494 w 528638"/>
              <a:gd name="connsiteY4" fmla="*/ 0 h 100012"/>
              <a:gd name="connsiteX5" fmla="*/ 338138 w 528638"/>
              <a:gd name="connsiteY5" fmla="*/ 23812 h 100012"/>
              <a:gd name="connsiteX6" fmla="*/ 528638 w 528638"/>
              <a:gd name="connsiteY6" fmla="*/ 64294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638" h="100012">
                <a:moveTo>
                  <a:pt x="528638" y="64294"/>
                </a:moveTo>
                <a:lnTo>
                  <a:pt x="514350" y="100012"/>
                </a:lnTo>
                <a:lnTo>
                  <a:pt x="233362" y="50006"/>
                </a:lnTo>
                <a:lnTo>
                  <a:pt x="0" y="19050"/>
                </a:lnTo>
                <a:lnTo>
                  <a:pt x="140494" y="0"/>
                </a:lnTo>
                <a:lnTo>
                  <a:pt x="338138" y="23812"/>
                </a:lnTo>
                <a:lnTo>
                  <a:pt x="528638" y="6429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E56F7B10-A52F-708C-591E-036184E74A31}"/>
              </a:ext>
            </a:extLst>
          </p:cNvPr>
          <p:cNvSpPr/>
          <p:nvPr/>
        </p:nvSpPr>
        <p:spPr>
          <a:xfrm>
            <a:off x="8650174" y="4106028"/>
            <a:ext cx="654844" cy="1309688"/>
          </a:xfrm>
          <a:custGeom>
            <a:avLst/>
            <a:gdLst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40494 w 654844"/>
              <a:gd name="connsiteY10" fmla="*/ 519113 h 1309688"/>
              <a:gd name="connsiteX11" fmla="*/ 297657 w 654844"/>
              <a:gd name="connsiteY11" fmla="*/ 564357 h 1309688"/>
              <a:gd name="connsiteX12" fmla="*/ 392907 w 654844"/>
              <a:gd name="connsiteY12" fmla="*/ 592932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492919 w 654844"/>
              <a:gd name="connsiteY42" fmla="*/ 631032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7657 w 654844"/>
              <a:gd name="connsiteY11" fmla="*/ 564357 h 1309688"/>
              <a:gd name="connsiteX12" fmla="*/ 392907 w 654844"/>
              <a:gd name="connsiteY12" fmla="*/ 592932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492919 w 654844"/>
              <a:gd name="connsiteY42" fmla="*/ 631032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92907 w 654844"/>
              <a:gd name="connsiteY12" fmla="*/ 592932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492919 w 654844"/>
              <a:gd name="connsiteY42" fmla="*/ 631032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492919 w 654844"/>
              <a:gd name="connsiteY42" fmla="*/ 631032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504826 w 654844"/>
              <a:gd name="connsiteY26" fmla="*/ 1264444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54844" h="1309688">
                <a:moveTo>
                  <a:pt x="483394" y="57150"/>
                </a:moveTo>
                <a:lnTo>
                  <a:pt x="300038" y="38100"/>
                </a:lnTo>
                <a:lnTo>
                  <a:pt x="211931" y="42863"/>
                </a:lnTo>
                <a:lnTo>
                  <a:pt x="164307" y="85725"/>
                </a:lnTo>
                <a:lnTo>
                  <a:pt x="128588" y="150019"/>
                </a:lnTo>
                <a:lnTo>
                  <a:pt x="30957" y="140494"/>
                </a:lnTo>
                <a:lnTo>
                  <a:pt x="0" y="242888"/>
                </a:lnTo>
                <a:lnTo>
                  <a:pt x="116682" y="259557"/>
                </a:lnTo>
                <a:lnTo>
                  <a:pt x="114300" y="361950"/>
                </a:lnTo>
                <a:lnTo>
                  <a:pt x="130969" y="459582"/>
                </a:lnTo>
                <a:lnTo>
                  <a:pt x="130969" y="526257"/>
                </a:lnTo>
                <a:lnTo>
                  <a:pt x="295276" y="571501"/>
                </a:lnTo>
                <a:lnTo>
                  <a:pt x="385763" y="597695"/>
                </a:lnTo>
                <a:lnTo>
                  <a:pt x="421482" y="626269"/>
                </a:lnTo>
                <a:lnTo>
                  <a:pt x="409575" y="688182"/>
                </a:lnTo>
                <a:lnTo>
                  <a:pt x="369094" y="797719"/>
                </a:lnTo>
                <a:lnTo>
                  <a:pt x="323850" y="890588"/>
                </a:lnTo>
                <a:lnTo>
                  <a:pt x="333375" y="921544"/>
                </a:lnTo>
                <a:lnTo>
                  <a:pt x="309563" y="942975"/>
                </a:lnTo>
                <a:lnTo>
                  <a:pt x="328613" y="997744"/>
                </a:lnTo>
                <a:lnTo>
                  <a:pt x="366713" y="1042988"/>
                </a:lnTo>
                <a:lnTo>
                  <a:pt x="411957" y="1052513"/>
                </a:lnTo>
                <a:lnTo>
                  <a:pt x="431007" y="1114425"/>
                </a:lnTo>
                <a:lnTo>
                  <a:pt x="454819" y="1228725"/>
                </a:lnTo>
                <a:lnTo>
                  <a:pt x="473869" y="1309688"/>
                </a:lnTo>
                <a:lnTo>
                  <a:pt x="526257" y="1304925"/>
                </a:lnTo>
                <a:lnTo>
                  <a:pt x="504826" y="1264444"/>
                </a:lnTo>
                <a:lnTo>
                  <a:pt x="483394" y="1202532"/>
                </a:lnTo>
                <a:lnTo>
                  <a:pt x="454819" y="1054894"/>
                </a:lnTo>
                <a:lnTo>
                  <a:pt x="442913" y="1007269"/>
                </a:lnTo>
                <a:lnTo>
                  <a:pt x="416718" y="973932"/>
                </a:lnTo>
                <a:lnTo>
                  <a:pt x="373857" y="892969"/>
                </a:lnTo>
                <a:lnTo>
                  <a:pt x="409576" y="807244"/>
                </a:lnTo>
                <a:lnTo>
                  <a:pt x="442913" y="771525"/>
                </a:lnTo>
                <a:lnTo>
                  <a:pt x="500063" y="800101"/>
                </a:lnTo>
                <a:lnTo>
                  <a:pt x="590550" y="792956"/>
                </a:lnTo>
                <a:lnTo>
                  <a:pt x="635794" y="773907"/>
                </a:lnTo>
                <a:lnTo>
                  <a:pt x="654844" y="721519"/>
                </a:lnTo>
                <a:lnTo>
                  <a:pt x="626269" y="702469"/>
                </a:lnTo>
                <a:lnTo>
                  <a:pt x="621507" y="738188"/>
                </a:lnTo>
                <a:lnTo>
                  <a:pt x="533400" y="742950"/>
                </a:lnTo>
                <a:lnTo>
                  <a:pt x="502444" y="711995"/>
                </a:lnTo>
                <a:cubicBezTo>
                  <a:pt x="503238" y="681039"/>
                  <a:pt x="504031" y="650082"/>
                  <a:pt x="504825" y="619126"/>
                </a:cubicBezTo>
                <a:lnTo>
                  <a:pt x="431007" y="566738"/>
                </a:lnTo>
                <a:lnTo>
                  <a:pt x="321469" y="526257"/>
                </a:lnTo>
                <a:lnTo>
                  <a:pt x="221457" y="504825"/>
                </a:lnTo>
                <a:lnTo>
                  <a:pt x="188119" y="440532"/>
                </a:lnTo>
                <a:lnTo>
                  <a:pt x="159544" y="247650"/>
                </a:lnTo>
                <a:lnTo>
                  <a:pt x="176213" y="169069"/>
                </a:lnTo>
                <a:lnTo>
                  <a:pt x="226219" y="102394"/>
                </a:lnTo>
                <a:lnTo>
                  <a:pt x="395288" y="109538"/>
                </a:lnTo>
                <a:lnTo>
                  <a:pt x="497682" y="114300"/>
                </a:lnTo>
                <a:lnTo>
                  <a:pt x="561975" y="80963"/>
                </a:lnTo>
                <a:lnTo>
                  <a:pt x="600075" y="14288"/>
                </a:lnTo>
                <a:lnTo>
                  <a:pt x="533400" y="0"/>
                </a:lnTo>
                <a:lnTo>
                  <a:pt x="483394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C42FE15-35B7-30B7-7911-F019D42ED5C0}"/>
              </a:ext>
            </a:extLst>
          </p:cNvPr>
          <p:cNvSpPr/>
          <p:nvPr/>
        </p:nvSpPr>
        <p:spPr>
          <a:xfrm>
            <a:off x="8597787" y="4560847"/>
            <a:ext cx="188119" cy="230981"/>
          </a:xfrm>
          <a:custGeom>
            <a:avLst/>
            <a:gdLst>
              <a:gd name="connsiteX0" fmla="*/ 90487 w 188119"/>
              <a:gd name="connsiteY0" fmla="*/ 161925 h 230981"/>
              <a:gd name="connsiteX1" fmla="*/ 42862 w 188119"/>
              <a:gd name="connsiteY1" fmla="*/ 230981 h 230981"/>
              <a:gd name="connsiteX2" fmla="*/ 9525 w 188119"/>
              <a:gd name="connsiteY2" fmla="*/ 209550 h 230981"/>
              <a:gd name="connsiteX3" fmla="*/ 57150 w 188119"/>
              <a:gd name="connsiteY3" fmla="*/ 119063 h 230981"/>
              <a:gd name="connsiteX4" fmla="*/ 14287 w 188119"/>
              <a:gd name="connsiteY4" fmla="*/ 109538 h 230981"/>
              <a:gd name="connsiteX5" fmla="*/ 0 w 188119"/>
              <a:gd name="connsiteY5" fmla="*/ 71438 h 230981"/>
              <a:gd name="connsiteX6" fmla="*/ 92869 w 188119"/>
              <a:gd name="connsiteY6" fmla="*/ 88106 h 230981"/>
              <a:gd name="connsiteX7" fmla="*/ 135731 w 188119"/>
              <a:gd name="connsiteY7" fmla="*/ 54769 h 230981"/>
              <a:gd name="connsiteX8" fmla="*/ 73819 w 188119"/>
              <a:gd name="connsiteY8" fmla="*/ 26194 h 230981"/>
              <a:gd name="connsiteX9" fmla="*/ 92869 w 188119"/>
              <a:gd name="connsiteY9" fmla="*/ 2381 h 230981"/>
              <a:gd name="connsiteX10" fmla="*/ 159544 w 188119"/>
              <a:gd name="connsiteY10" fmla="*/ 21431 h 230981"/>
              <a:gd name="connsiteX11" fmla="*/ 183356 w 188119"/>
              <a:gd name="connsiteY11" fmla="*/ 0 h 230981"/>
              <a:gd name="connsiteX12" fmla="*/ 188119 w 188119"/>
              <a:gd name="connsiteY12" fmla="*/ 73819 h 230981"/>
              <a:gd name="connsiteX13" fmla="*/ 123825 w 188119"/>
              <a:gd name="connsiteY13" fmla="*/ 123825 h 230981"/>
              <a:gd name="connsiteX14" fmla="*/ 147637 w 188119"/>
              <a:gd name="connsiteY14" fmla="*/ 159544 h 230981"/>
              <a:gd name="connsiteX15" fmla="*/ 147637 w 188119"/>
              <a:gd name="connsiteY15" fmla="*/ 159544 h 230981"/>
              <a:gd name="connsiteX16" fmla="*/ 90487 w 188119"/>
              <a:gd name="connsiteY16" fmla="*/ 161925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8119" h="230981">
                <a:moveTo>
                  <a:pt x="90487" y="161925"/>
                </a:moveTo>
                <a:lnTo>
                  <a:pt x="42862" y="230981"/>
                </a:lnTo>
                <a:lnTo>
                  <a:pt x="9525" y="209550"/>
                </a:lnTo>
                <a:lnTo>
                  <a:pt x="57150" y="119063"/>
                </a:lnTo>
                <a:lnTo>
                  <a:pt x="14287" y="109538"/>
                </a:lnTo>
                <a:lnTo>
                  <a:pt x="0" y="71438"/>
                </a:lnTo>
                <a:lnTo>
                  <a:pt x="92869" y="88106"/>
                </a:lnTo>
                <a:lnTo>
                  <a:pt x="135731" y="54769"/>
                </a:lnTo>
                <a:lnTo>
                  <a:pt x="73819" y="26194"/>
                </a:lnTo>
                <a:lnTo>
                  <a:pt x="92869" y="2381"/>
                </a:lnTo>
                <a:lnTo>
                  <a:pt x="159544" y="21431"/>
                </a:lnTo>
                <a:lnTo>
                  <a:pt x="183356" y="0"/>
                </a:lnTo>
                <a:lnTo>
                  <a:pt x="188119" y="73819"/>
                </a:lnTo>
                <a:lnTo>
                  <a:pt x="123825" y="123825"/>
                </a:lnTo>
                <a:lnTo>
                  <a:pt x="147637" y="159544"/>
                </a:lnTo>
                <a:lnTo>
                  <a:pt x="147637" y="159544"/>
                </a:lnTo>
                <a:lnTo>
                  <a:pt x="90487" y="161925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4997183-FB22-91CF-4DCD-6C55A6CEC382}"/>
              </a:ext>
            </a:extLst>
          </p:cNvPr>
          <p:cNvSpPr/>
          <p:nvPr/>
        </p:nvSpPr>
        <p:spPr>
          <a:xfrm>
            <a:off x="9245487" y="4110791"/>
            <a:ext cx="135731" cy="104775"/>
          </a:xfrm>
          <a:custGeom>
            <a:avLst/>
            <a:gdLst>
              <a:gd name="connsiteX0" fmla="*/ 135731 w 135731"/>
              <a:gd name="connsiteY0" fmla="*/ 57150 h 85725"/>
              <a:gd name="connsiteX1" fmla="*/ 64294 w 135731"/>
              <a:gd name="connsiteY1" fmla="*/ 85725 h 85725"/>
              <a:gd name="connsiteX2" fmla="*/ 42862 w 135731"/>
              <a:gd name="connsiteY2" fmla="*/ 45244 h 85725"/>
              <a:gd name="connsiteX3" fmla="*/ 0 w 135731"/>
              <a:gd name="connsiteY3" fmla="*/ 28575 h 85725"/>
              <a:gd name="connsiteX4" fmla="*/ 7144 w 135731"/>
              <a:gd name="connsiteY4" fmla="*/ 0 h 85725"/>
              <a:gd name="connsiteX5" fmla="*/ 59531 w 135731"/>
              <a:gd name="connsiteY5" fmla="*/ 21431 h 85725"/>
              <a:gd name="connsiteX6" fmla="*/ 135731 w 135731"/>
              <a:gd name="connsiteY6" fmla="*/ 57150 h 85725"/>
              <a:gd name="connsiteX0" fmla="*/ 135731 w 135731"/>
              <a:gd name="connsiteY0" fmla="*/ 57150 h 104775"/>
              <a:gd name="connsiteX1" fmla="*/ 114301 w 135731"/>
              <a:gd name="connsiteY1" fmla="*/ 104775 h 104775"/>
              <a:gd name="connsiteX2" fmla="*/ 42862 w 135731"/>
              <a:gd name="connsiteY2" fmla="*/ 45244 h 104775"/>
              <a:gd name="connsiteX3" fmla="*/ 0 w 135731"/>
              <a:gd name="connsiteY3" fmla="*/ 28575 h 104775"/>
              <a:gd name="connsiteX4" fmla="*/ 7144 w 135731"/>
              <a:gd name="connsiteY4" fmla="*/ 0 h 104775"/>
              <a:gd name="connsiteX5" fmla="*/ 59531 w 135731"/>
              <a:gd name="connsiteY5" fmla="*/ 21431 h 104775"/>
              <a:gd name="connsiteX6" fmla="*/ 135731 w 135731"/>
              <a:gd name="connsiteY6" fmla="*/ 57150 h 104775"/>
              <a:gd name="connsiteX0" fmla="*/ 135731 w 135731"/>
              <a:gd name="connsiteY0" fmla="*/ 57150 h 104775"/>
              <a:gd name="connsiteX1" fmla="*/ 114301 w 135731"/>
              <a:gd name="connsiteY1" fmla="*/ 104775 h 104775"/>
              <a:gd name="connsiteX2" fmla="*/ 52387 w 135731"/>
              <a:gd name="connsiteY2" fmla="*/ 52388 h 104775"/>
              <a:gd name="connsiteX3" fmla="*/ 0 w 135731"/>
              <a:gd name="connsiteY3" fmla="*/ 28575 h 104775"/>
              <a:gd name="connsiteX4" fmla="*/ 7144 w 135731"/>
              <a:gd name="connsiteY4" fmla="*/ 0 h 104775"/>
              <a:gd name="connsiteX5" fmla="*/ 59531 w 135731"/>
              <a:gd name="connsiteY5" fmla="*/ 21431 h 104775"/>
              <a:gd name="connsiteX6" fmla="*/ 135731 w 135731"/>
              <a:gd name="connsiteY6" fmla="*/ 5715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731" h="104775">
                <a:moveTo>
                  <a:pt x="135731" y="57150"/>
                </a:moveTo>
                <a:lnTo>
                  <a:pt x="114301" y="104775"/>
                </a:lnTo>
                <a:lnTo>
                  <a:pt x="52387" y="52388"/>
                </a:lnTo>
                <a:lnTo>
                  <a:pt x="0" y="28575"/>
                </a:lnTo>
                <a:lnTo>
                  <a:pt x="7144" y="0"/>
                </a:lnTo>
                <a:lnTo>
                  <a:pt x="59531" y="21431"/>
                </a:lnTo>
                <a:lnTo>
                  <a:pt x="135731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983EE41F-04C0-B2DC-C3AC-F0FED0E7A6F6}"/>
              </a:ext>
            </a:extLst>
          </p:cNvPr>
          <p:cNvSpPr/>
          <p:nvPr/>
        </p:nvSpPr>
        <p:spPr>
          <a:xfrm>
            <a:off x="9085943" y="5039478"/>
            <a:ext cx="204788" cy="126207"/>
          </a:xfrm>
          <a:custGeom>
            <a:avLst/>
            <a:gdLst>
              <a:gd name="connsiteX0" fmla="*/ 202406 w 204788"/>
              <a:gd name="connsiteY0" fmla="*/ 0 h 126207"/>
              <a:gd name="connsiteX1" fmla="*/ 204788 w 204788"/>
              <a:gd name="connsiteY1" fmla="*/ 57150 h 126207"/>
              <a:gd name="connsiteX2" fmla="*/ 97631 w 204788"/>
              <a:gd name="connsiteY2" fmla="*/ 85725 h 126207"/>
              <a:gd name="connsiteX3" fmla="*/ 52388 w 204788"/>
              <a:gd name="connsiteY3" fmla="*/ 123825 h 126207"/>
              <a:gd name="connsiteX4" fmla="*/ 21431 w 204788"/>
              <a:gd name="connsiteY4" fmla="*/ 126207 h 126207"/>
              <a:gd name="connsiteX5" fmla="*/ 0 w 204788"/>
              <a:gd name="connsiteY5" fmla="*/ 64294 h 126207"/>
              <a:gd name="connsiteX6" fmla="*/ 47625 w 204788"/>
              <a:gd name="connsiteY6" fmla="*/ 73819 h 126207"/>
              <a:gd name="connsiteX7" fmla="*/ 119063 w 204788"/>
              <a:gd name="connsiteY7" fmla="*/ 33338 h 126207"/>
              <a:gd name="connsiteX8" fmla="*/ 202406 w 204788"/>
              <a:gd name="connsiteY8" fmla="*/ 0 h 12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88" h="126207">
                <a:moveTo>
                  <a:pt x="202406" y="0"/>
                </a:moveTo>
                <a:lnTo>
                  <a:pt x="204788" y="57150"/>
                </a:lnTo>
                <a:lnTo>
                  <a:pt x="97631" y="85725"/>
                </a:lnTo>
                <a:lnTo>
                  <a:pt x="52388" y="123825"/>
                </a:lnTo>
                <a:lnTo>
                  <a:pt x="21431" y="126207"/>
                </a:lnTo>
                <a:lnTo>
                  <a:pt x="0" y="64294"/>
                </a:lnTo>
                <a:lnTo>
                  <a:pt x="47625" y="73819"/>
                </a:lnTo>
                <a:lnTo>
                  <a:pt x="119063" y="33338"/>
                </a:lnTo>
                <a:lnTo>
                  <a:pt x="202406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C24A6C6-DCF8-9AF2-A214-8991164CFCFF}"/>
              </a:ext>
            </a:extLst>
          </p:cNvPr>
          <p:cNvSpPr/>
          <p:nvPr/>
        </p:nvSpPr>
        <p:spPr>
          <a:xfrm>
            <a:off x="9147513" y="3910766"/>
            <a:ext cx="426244" cy="202406"/>
          </a:xfrm>
          <a:custGeom>
            <a:avLst/>
            <a:gdLst>
              <a:gd name="connsiteX0" fmla="*/ 0 w 419100"/>
              <a:gd name="connsiteY0" fmla="*/ 0 h 190500"/>
              <a:gd name="connsiteX1" fmla="*/ 414337 w 419100"/>
              <a:gd name="connsiteY1" fmla="*/ 66675 h 190500"/>
              <a:gd name="connsiteX2" fmla="*/ 419100 w 419100"/>
              <a:gd name="connsiteY2" fmla="*/ 190500 h 190500"/>
              <a:gd name="connsiteX3" fmla="*/ 342900 w 419100"/>
              <a:gd name="connsiteY3" fmla="*/ 190500 h 190500"/>
              <a:gd name="connsiteX4" fmla="*/ 295275 w 419100"/>
              <a:gd name="connsiteY4" fmla="*/ 147637 h 190500"/>
              <a:gd name="connsiteX5" fmla="*/ 223837 w 419100"/>
              <a:gd name="connsiteY5" fmla="*/ 147637 h 190500"/>
              <a:gd name="connsiteX6" fmla="*/ 176212 w 419100"/>
              <a:gd name="connsiteY6" fmla="*/ 109537 h 190500"/>
              <a:gd name="connsiteX7" fmla="*/ 95250 w 419100"/>
              <a:gd name="connsiteY7" fmla="*/ 123825 h 190500"/>
              <a:gd name="connsiteX8" fmla="*/ 0 w 419100"/>
              <a:gd name="connsiteY8" fmla="*/ 0 h 190500"/>
              <a:gd name="connsiteX0" fmla="*/ 0 w 419100"/>
              <a:gd name="connsiteY0" fmla="*/ 0 h 190500"/>
              <a:gd name="connsiteX1" fmla="*/ 414337 w 419100"/>
              <a:gd name="connsiteY1" fmla="*/ 47625 h 190500"/>
              <a:gd name="connsiteX2" fmla="*/ 419100 w 419100"/>
              <a:gd name="connsiteY2" fmla="*/ 190500 h 190500"/>
              <a:gd name="connsiteX3" fmla="*/ 342900 w 419100"/>
              <a:gd name="connsiteY3" fmla="*/ 190500 h 190500"/>
              <a:gd name="connsiteX4" fmla="*/ 295275 w 419100"/>
              <a:gd name="connsiteY4" fmla="*/ 147637 h 190500"/>
              <a:gd name="connsiteX5" fmla="*/ 223837 w 419100"/>
              <a:gd name="connsiteY5" fmla="*/ 147637 h 190500"/>
              <a:gd name="connsiteX6" fmla="*/ 176212 w 419100"/>
              <a:gd name="connsiteY6" fmla="*/ 109537 h 190500"/>
              <a:gd name="connsiteX7" fmla="*/ 95250 w 419100"/>
              <a:gd name="connsiteY7" fmla="*/ 123825 h 190500"/>
              <a:gd name="connsiteX8" fmla="*/ 0 w 419100"/>
              <a:gd name="connsiteY8" fmla="*/ 0 h 190500"/>
              <a:gd name="connsiteX0" fmla="*/ 0 w 426244"/>
              <a:gd name="connsiteY0" fmla="*/ 0 h 202406"/>
              <a:gd name="connsiteX1" fmla="*/ 421481 w 426244"/>
              <a:gd name="connsiteY1" fmla="*/ 59531 h 202406"/>
              <a:gd name="connsiteX2" fmla="*/ 426244 w 426244"/>
              <a:gd name="connsiteY2" fmla="*/ 202406 h 202406"/>
              <a:gd name="connsiteX3" fmla="*/ 350044 w 426244"/>
              <a:gd name="connsiteY3" fmla="*/ 202406 h 202406"/>
              <a:gd name="connsiteX4" fmla="*/ 302419 w 426244"/>
              <a:gd name="connsiteY4" fmla="*/ 159543 h 202406"/>
              <a:gd name="connsiteX5" fmla="*/ 230981 w 426244"/>
              <a:gd name="connsiteY5" fmla="*/ 159543 h 202406"/>
              <a:gd name="connsiteX6" fmla="*/ 183356 w 426244"/>
              <a:gd name="connsiteY6" fmla="*/ 121443 h 202406"/>
              <a:gd name="connsiteX7" fmla="*/ 102394 w 426244"/>
              <a:gd name="connsiteY7" fmla="*/ 135731 h 202406"/>
              <a:gd name="connsiteX8" fmla="*/ 0 w 426244"/>
              <a:gd name="connsiteY8" fmla="*/ 0 h 20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244" h="202406">
                <a:moveTo>
                  <a:pt x="0" y="0"/>
                </a:moveTo>
                <a:lnTo>
                  <a:pt x="421481" y="59531"/>
                </a:lnTo>
                <a:lnTo>
                  <a:pt x="426244" y="202406"/>
                </a:lnTo>
                <a:lnTo>
                  <a:pt x="350044" y="202406"/>
                </a:lnTo>
                <a:lnTo>
                  <a:pt x="302419" y="159543"/>
                </a:lnTo>
                <a:lnTo>
                  <a:pt x="230981" y="159543"/>
                </a:lnTo>
                <a:lnTo>
                  <a:pt x="183356" y="121443"/>
                </a:lnTo>
                <a:lnTo>
                  <a:pt x="102394" y="135731"/>
                </a:lnTo>
                <a:lnTo>
                  <a:pt x="0" y="0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CDB395C-0C20-7F7D-75A6-89E3E49D1400}"/>
              </a:ext>
            </a:extLst>
          </p:cNvPr>
          <p:cNvSpPr/>
          <p:nvPr/>
        </p:nvSpPr>
        <p:spPr>
          <a:xfrm>
            <a:off x="8943183" y="4726065"/>
            <a:ext cx="357187" cy="687192"/>
          </a:xfrm>
          <a:custGeom>
            <a:avLst/>
            <a:gdLst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40494 w 654844"/>
              <a:gd name="connsiteY10" fmla="*/ 519113 h 1309688"/>
              <a:gd name="connsiteX11" fmla="*/ 297657 w 654844"/>
              <a:gd name="connsiteY11" fmla="*/ 564357 h 1309688"/>
              <a:gd name="connsiteX12" fmla="*/ 392907 w 654844"/>
              <a:gd name="connsiteY12" fmla="*/ 592932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492919 w 654844"/>
              <a:gd name="connsiteY42" fmla="*/ 631032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7657 w 654844"/>
              <a:gd name="connsiteY11" fmla="*/ 564357 h 1309688"/>
              <a:gd name="connsiteX12" fmla="*/ 392907 w 654844"/>
              <a:gd name="connsiteY12" fmla="*/ 592932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492919 w 654844"/>
              <a:gd name="connsiteY42" fmla="*/ 631032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92907 w 654844"/>
              <a:gd name="connsiteY12" fmla="*/ 592932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492919 w 654844"/>
              <a:gd name="connsiteY42" fmla="*/ 631032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492919 w 654844"/>
              <a:gd name="connsiteY42" fmla="*/ 631032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492919 w 654844"/>
              <a:gd name="connsiteY41" fmla="*/ 716757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497682 w 654844"/>
              <a:gd name="connsiteY34" fmla="*/ 792957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85788 w 654844"/>
              <a:gd name="connsiteY35" fmla="*/ 785813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30969 w 654844"/>
              <a:gd name="connsiteY8" fmla="*/ 359569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9075 w 654844"/>
              <a:gd name="connsiteY2" fmla="*/ 45244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85775 w 654844"/>
              <a:gd name="connsiteY51" fmla="*/ 109538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31007 w 654844"/>
              <a:gd name="connsiteY33" fmla="*/ 769144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2432 w 654844"/>
              <a:gd name="connsiteY32" fmla="*/ 802482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09575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76250 w 654844"/>
              <a:gd name="connsiteY27" fmla="*/ 1209675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490538 w 654844"/>
              <a:gd name="connsiteY26" fmla="*/ 1276350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504826 w 654844"/>
              <a:gd name="connsiteY26" fmla="*/ 1264444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88119 w 654844"/>
              <a:gd name="connsiteY46" fmla="*/ 440532 h 1309688"/>
              <a:gd name="connsiteX47" fmla="*/ 159544 w 654844"/>
              <a:gd name="connsiteY47" fmla="*/ 247650 h 1309688"/>
              <a:gd name="connsiteX48" fmla="*/ 176213 w 654844"/>
              <a:gd name="connsiteY48" fmla="*/ 169069 h 1309688"/>
              <a:gd name="connsiteX49" fmla="*/ 226219 w 654844"/>
              <a:gd name="connsiteY49" fmla="*/ 102394 h 1309688"/>
              <a:gd name="connsiteX50" fmla="*/ 395288 w 654844"/>
              <a:gd name="connsiteY50" fmla="*/ 109538 h 1309688"/>
              <a:gd name="connsiteX51" fmla="*/ 497682 w 654844"/>
              <a:gd name="connsiteY51" fmla="*/ 114300 h 1309688"/>
              <a:gd name="connsiteX52" fmla="*/ 561975 w 654844"/>
              <a:gd name="connsiteY52" fmla="*/ 80963 h 1309688"/>
              <a:gd name="connsiteX53" fmla="*/ 600075 w 654844"/>
              <a:gd name="connsiteY53" fmla="*/ 14288 h 1309688"/>
              <a:gd name="connsiteX54" fmla="*/ 533400 w 654844"/>
              <a:gd name="connsiteY54" fmla="*/ 0 h 1309688"/>
              <a:gd name="connsiteX55" fmla="*/ 483394 w 654844"/>
              <a:gd name="connsiteY55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504826 w 654844"/>
              <a:gd name="connsiteY26" fmla="*/ 1264444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221457 w 654844"/>
              <a:gd name="connsiteY45" fmla="*/ 504825 h 1309688"/>
              <a:gd name="connsiteX46" fmla="*/ 159544 w 654844"/>
              <a:gd name="connsiteY46" fmla="*/ 247650 h 1309688"/>
              <a:gd name="connsiteX47" fmla="*/ 176213 w 654844"/>
              <a:gd name="connsiteY47" fmla="*/ 169069 h 1309688"/>
              <a:gd name="connsiteX48" fmla="*/ 226219 w 654844"/>
              <a:gd name="connsiteY48" fmla="*/ 102394 h 1309688"/>
              <a:gd name="connsiteX49" fmla="*/ 395288 w 654844"/>
              <a:gd name="connsiteY49" fmla="*/ 109538 h 1309688"/>
              <a:gd name="connsiteX50" fmla="*/ 497682 w 654844"/>
              <a:gd name="connsiteY50" fmla="*/ 114300 h 1309688"/>
              <a:gd name="connsiteX51" fmla="*/ 561975 w 654844"/>
              <a:gd name="connsiteY51" fmla="*/ 80963 h 1309688"/>
              <a:gd name="connsiteX52" fmla="*/ 600075 w 654844"/>
              <a:gd name="connsiteY52" fmla="*/ 14288 h 1309688"/>
              <a:gd name="connsiteX53" fmla="*/ 533400 w 654844"/>
              <a:gd name="connsiteY53" fmla="*/ 0 h 1309688"/>
              <a:gd name="connsiteX54" fmla="*/ 483394 w 654844"/>
              <a:gd name="connsiteY54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504826 w 654844"/>
              <a:gd name="connsiteY26" fmla="*/ 1264444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159544 w 654844"/>
              <a:gd name="connsiteY45" fmla="*/ 247650 h 1309688"/>
              <a:gd name="connsiteX46" fmla="*/ 176213 w 654844"/>
              <a:gd name="connsiteY46" fmla="*/ 169069 h 1309688"/>
              <a:gd name="connsiteX47" fmla="*/ 226219 w 654844"/>
              <a:gd name="connsiteY47" fmla="*/ 102394 h 1309688"/>
              <a:gd name="connsiteX48" fmla="*/ 395288 w 654844"/>
              <a:gd name="connsiteY48" fmla="*/ 109538 h 1309688"/>
              <a:gd name="connsiteX49" fmla="*/ 497682 w 654844"/>
              <a:gd name="connsiteY49" fmla="*/ 114300 h 1309688"/>
              <a:gd name="connsiteX50" fmla="*/ 561975 w 654844"/>
              <a:gd name="connsiteY50" fmla="*/ 80963 h 1309688"/>
              <a:gd name="connsiteX51" fmla="*/ 600075 w 654844"/>
              <a:gd name="connsiteY51" fmla="*/ 14288 h 1309688"/>
              <a:gd name="connsiteX52" fmla="*/ 533400 w 654844"/>
              <a:gd name="connsiteY52" fmla="*/ 0 h 1309688"/>
              <a:gd name="connsiteX53" fmla="*/ 483394 w 654844"/>
              <a:gd name="connsiteY53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504826 w 654844"/>
              <a:gd name="connsiteY26" fmla="*/ 1264444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176213 w 654844"/>
              <a:gd name="connsiteY45" fmla="*/ 169069 h 1309688"/>
              <a:gd name="connsiteX46" fmla="*/ 226219 w 654844"/>
              <a:gd name="connsiteY46" fmla="*/ 102394 h 1309688"/>
              <a:gd name="connsiteX47" fmla="*/ 395288 w 654844"/>
              <a:gd name="connsiteY47" fmla="*/ 109538 h 1309688"/>
              <a:gd name="connsiteX48" fmla="*/ 497682 w 654844"/>
              <a:gd name="connsiteY48" fmla="*/ 114300 h 1309688"/>
              <a:gd name="connsiteX49" fmla="*/ 561975 w 654844"/>
              <a:gd name="connsiteY49" fmla="*/ 80963 h 1309688"/>
              <a:gd name="connsiteX50" fmla="*/ 600075 w 654844"/>
              <a:gd name="connsiteY50" fmla="*/ 14288 h 1309688"/>
              <a:gd name="connsiteX51" fmla="*/ 533400 w 654844"/>
              <a:gd name="connsiteY51" fmla="*/ 0 h 1309688"/>
              <a:gd name="connsiteX52" fmla="*/ 483394 w 654844"/>
              <a:gd name="connsiteY52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504826 w 654844"/>
              <a:gd name="connsiteY26" fmla="*/ 1264444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176213 w 654844"/>
              <a:gd name="connsiteY45" fmla="*/ 169069 h 1309688"/>
              <a:gd name="connsiteX46" fmla="*/ 226219 w 654844"/>
              <a:gd name="connsiteY46" fmla="*/ 102394 h 1309688"/>
              <a:gd name="connsiteX47" fmla="*/ 395288 w 654844"/>
              <a:gd name="connsiteY47" fmla="*/ 109538 h 1309688"/>
              <a:gd name="connsiteX48" fmla="*/ 497682 w 654844"/>
              <a:gd name="connsiteY48" fmla="*/ 114300 h 1309688"/>
              <a:gd name="connsiteX49" fmla="*/ 561975 w 654844"/>
              <a:gd name="connsiteY49" fmla="*/ 80963 h 1309688"/>
              <a:gd name="connsiteX50" fmla="*/ 533400 w 654844"/>
              <a:gd name="connsiteY50" fmla="*/ 0 h 1309688"/>
              <a:gd name="connsiteX51" fmla="*/ 483394 w 654844"/>
              <a:gd name="connsiteY51" fmla="*/ 57150 h 1309688"/>
              <a:gd name="connsiteX0" fmla="*/ 483394 w 654844"/>
              <a:gd name="connsiteY0" fmla="*/ 57150 h 1309688"/>
              <a:gd name="connsiteX1" fmla="*/ 300038 w 654844"/>
              <a:gd name="connsiteY1" fmla="*/ 38100 h 1309688"/>
              <a:gd name="connsiteX2" fmla="*/ 211931 w 654844"/>
              <a:gd name="connsiteY2" fmla="*/ 42863 h 1309688"/>
              <a:gd name="connsiteX3" fmla="*/ 164307 w 654844"/>
              <a:gd name="connsiteY3" fmla="*/ 85725 h 1309688"/>
              <a:gd name="connsiteX4" fmla="*/ 128588 w 654844"/>
              <a:gd name="connsiteY4" fmla="*/ 150019 h 1309688"/>
              <a:gd name="connsiteX5" fmla="*/ 30957 w 654844"/>
              <a:gd name="connsiteY5" fmla="*/ 140494 h 1309688"/>
              <a:gd name="connsiteX6" fmla="*/ 0 w 654844"/>
              <a:gd name="connsiteY6" fmla="*/ 242888 h 1309688"/>
              <a:gd name="connsiteX7" fmla="*/ 116682 w 654844"/>
              <a:gd name="connsiteY7" fmla="*/ 259557 h 1309688"/>
              <a:gd name="connsiteX8" fmla="*/ 114300 w 654844"/>
              <a:gd name="connsiteY8" fmla="*/ 361950 h 1309688"/>
              <a:gd name="connsiteX9" fmla="*/ 130969 w 654844"/>
              <a:gd name="connsiteY9" fmla="*/ 459582 h 1309688"/>
              <a:gd name="connsiteX10" fmla="*/ 130969 w 654844"/>
              <a:gd name="connsiteY10" fmla="*/ 526257 h 1309688"/>
              <a:gd name="connsiteX11" fmla="*/ 295276 w 654844"/>
              <a:gd name="connsiteY11" fmla="*/ 571501 h 1309688"/>
              <a:gd name="connsiteX12" fmla="*/ 385763 w 654844"/>
              <a:gd name="connsiteY12" fmla="*/ 597695 h 1309688"/>
              <a:gd name="connsiteX13" fmla="*/ 421482 w 654844"/>
              <a:gd name="connsiteY13" fmla="*/ 626269 h 1309688"/>
              <a:gd name="connsiteX14" fmla="*/ 409575 w 654844"/>
              <a:gd name="connsiteY14" fmla="*/ 688182 h 1309688"/>
              <a:gd name="connsiteX15" fmla="*/ 369094 w 654844"/>
              <a:gd name="connsiteY15" fmla="*/ 797719 h 1309688"/>
              <a:gd name="connsiteX16" fmla="*/ 323850 w 654844"/>
              <a:gd name="connsiteY16" fmla="*/ 890588 h 1309688"/>
              <a:gd name="connsiteX17" fmla="*/ 333375 w 654844"/>
              <a:gd name="connsiteY17" fmla="*/ 921544 h 1309688"/>
              <a:gd name="connsiteX18" fmla="*/ 309563 w 654844"/>
              <a:gd name="connsiteY18" fmla="*/ 942975 h 1309688"/>
              <a:gd name="connsiteX19" fmla="*/ 328613 w 654844"/>
              <a:gd name="connsiteY19" fmla="*/ 997744 h 1309688"/>
              <a:gd name="connsiteX20" fmla="*/ 366713 w 654844"/>
              <a:gd name="connsiteY20" fmla="*/ 1042988 h 1309688"/>
              <a:gd name="connsiteX21" fmla="*/ 411957 w 654844"/>
              <a:gd name="connsiteY21" fmla="*/ 1052513 h 1309688"/>
              <a:gd name="connsiteX22" fmla="*/ 431007 w 654844"/>
              <a:gd name="connsiteY22" fmla="*/ 1114425 h 1309688"/>
              <a:gd name="connsiteX23" fmla="*/ 454819 w 654844"/>
              <a:gd name="connsiteY23" fmla="*/ 1228725 h 1309688"/>
              <a:gd name="connsiteX24" fmla="*/ 473869 w 654844"/>
              <a:gd name="connsiteY24" fmla="*/ 1309688 h 1309688"/>
              <a:gd name="connsiteX25" fmla="*/ 526257 w 654844"/>
              <a:gd name="connsiteY25" fmla="*/ 1304925 h 1309688"/>
              <a:gd name="connsiteX26" fmla="*/ 504826 w 654844"/>
              <a:gd name="connsiteY26" fmla="*/ 1264444 h 1309688"/>
              <a:gd name="connsiteX27" fmla="*/ 483394 w 654844"/>
              <a:gd name="connsiteY27" fmla="*/ 1202532 h 1309688"/>
              <a:gd name="connsiteX28" fmla="*/ 454819 w 654844"/>
              <a:gd name="connsiteY28" fmla="*/ 1054894 h 1309688"/>
              <a:gd name="connsiteX29" fmla="*/ 442913 w 654844"/>
              <a:gd name="connsiteY29" fmla="*/ 1007269 h 1309688"/>
              <a:gd name="connsiteX30" fmla="*/ 416718 w 654844"/>
              <a:gd name="connsiteY30" fmla="*/ 973932 h 1309688"/>
              <a:gd name="connsiteX31" fmla="*/ 373857 w 654844"/>
              <a:gd name="connsiteY31" fmla="*/ 892969 h 1309688"/>
              <a:gd name="connsiteX32" fmla="*/ 409576 w 654844"/>
              <a:gd name="connsiteY32" fmla="*/ 807244 h 1309688"/>
              <a:gd name="connsiteX33" fmla="*/ 442913 w 654844"/>
              <a:gd name="connsiteY33" fmla="*/ 771525 h 1309688"/>
              <a:gd name="connsiteX34" fmla="*/ 500063 w 654844"/>
              <a:gd name="connsiteY34" fmla="*/ 800101 h 1309688"/>
              <a:gd name="connsiteX35" fmla="*/ 590550 w 654844"/>
              <a:gd name="connsiteY35" fmla="*/ 792956 h 1309688"/>
              <a:gd name="connsiteX36" fmla="*/ 635794 w 654844"/>
              <a:gd name="connsiteY36" fmla="*/ 773907 h 1309688"/>
              <a:gd name="connsiteX37" fmla="*/ 654844 w 654844"/>
              <a:gd name="connsiteY37" fmla="*/ 721519 h 1309688"/>
              <a:gd name="connsiteX38" fmla="*/ 626269 w 654844"/>
              <a:gd name="connsiteY38" fmla="*/ 702469 h 1309688"/>
              <a:gd name="connsiteX39" fmla="*/ 621507 w 654844"/>
              <a:gd name="connsiteY39" fmla="*/ 738188 h 1309688"/>
              <a:gd name="connsiteX40" fmla="*/ 533400 w 654844"/>
              <a:gd name="connsiteY40" fmla="*/ 742950 h 1309688"/>
              <a:gd name="connsiteX41" fmla="*/ 502444 w 654844"/>
              <a:gd name="connsiteY41" fmla="*/ 711995 h 1309688"/>
              <a:gd name="connsiteX42" fmla="*/ 504825 w 654844"/>
              <a:gd name="connsiteY42" fmla="*/ 619126 h 1309688"/>
              <a:gd name="connsiteX43" fmla="*/ 431007 w 654844"/>
              <a:gd name="connsiteY43" fmla="*/ 566738 h 1309688"/>
              <a:gd name="connsiteX44" fmla="*/ 321469 w 654844"/>
              <a:gd name="connsiteY44" fmla="*/ 526257 h 1309688"/>
              <a:gd name="connsiteX45" fmla="*/ 176213 w 654844"/>
              <a:gd name="connsiteY45" fmla="*/ 169069 h 1309688"/>
              <a:gd name="connsiteX46" fmla="*/ 226219 w 654844"/>
              <a:gd name="connsiteY46" fmla="*/ 102394 h 1309688"/>
              <a:gd name="connsiteX47" fmla="*/ 395288 w 654844"/>
              <a:gd name="connsiteY47" fmla="*/ 109538 h 1309688"/>
              <a:gd name="connsiteX48" fmla="*/ 497682 w 654844"/>
              <a:gd name="connsiteY48" fmla="*/ 114300 h 1309688"/>
              <a:gd name="connsiteX49" fmla="*/ 533400 w 654844"/>
              <a:gd name="connsiteY49" fmla="*/ 0 h 1309688"/>
              <a:gd name="connsiteX50" fmla="*/ 483394 w 654844"/>
              <a:gd name="connsiteY50" fmla="*/ 57150 h 1309688"/>
              <a:gd name="connsiteX0" fmla="*/ 483394 w 654844"/>
              <a:gd name="connsiteY0" fmla="*/ 19050 h 1271588"/>
              <a:gd name="connsiteX1" fmla="*/ 300038 w 654844"/>
              <a:gd name="connsiteY1" fmla="*/ 0 h 1271588"/>
              <a:gd name="connsiteX2" fmla="*/ 211931 w 654844"/>
              <a:gd name="connsiteY2" fmla="*/ 4763 h 1271588"/>
              <a:gd name="connsiteX3" fmla="*/ 164307 w 654844"/>
              <a:gd name="connsiteY3" fmla="*/ 47625 h 1271588"/>
              <a:gd name="connsiteX4" fmla="*/ 128588 w 654844"/>
              <a:gd name="connsiteY4" fmla="*/ 111919 h 1271588"/>
              <a:gd name="connsiteX5" fmla="*/ 30957 w 654844"/>
              <a:gd name="connsiteY5" fmla="*/ 102394 h 1271588"/>
              <a:gd name="connsiteX6" fmla="*/ 0 w 654844"/>
              <a:gd name="connsiteY6" fmla="*/ 204788 h 1271588"/>
              <a:gd name="connsiteX7" fmla="*/ 116682 w 654844"/>
              <a:gd name="connsiteY7" fmla="*/ 221457 h 1271588"/>
              <a:gd name="connsiteX8" fmla="*/ 114300 w 654844"/>
              <a:gd name="connsiteY8" fmla="*/ 323850 h 1271588"/>
              <a:gd name="connsiteX9" fmla="*/ 130969 w 654844"/>
              <a:gd name="connsiteY9" fmla="*/ 421482 h 1271588"/>
              <a:gd name="connsiteX10" fmla="*/ 130969 w 654844"/>
              <a:gd name="connsiteY10" fmla="*/ 488157 h 1271588"/>
              <a:gd name="connsiteX11" fmla="*/ 295276 w 654844"/>
              <a:gd name="connsiteY11" fmla="*/ 533401 h 1271588"/>
              <a:gd name="connsiteX12" fmla="*/ 385763 w 654844"/>
              <a:gd name="connsiteY12" fmla="*/ 559595 h 1271588"/>
              <a:gd name="connsiteX13" fmla="*/ 421482 w 654844"/>
              <a:gd name="connsiteY13" fmla="*/ 588169 h 1271588"/>
              <a:gd name="connsiteX14" fmla="*/ 409575 w 654844"/>
              <a:gd name="connsiteY14" fmla="*/ 650082 h 1271588"/>
              <a:gd name="connsiteX15" fmla="*/ 369094 w 654844"/>
              <a:gd name="connsiteY15" fmla="*/ 759619 h 1271588"/>
              <a:gd name="connsiteX16" fmla="*/ 323850 w 654844"/>
              <a:gd name="connsiteY16" fmla="*/ 852488 h 1271588"/>
              <a:gd name="connsiteX17" fmla="*/ 333375 w 654844"/>
              <a:gd name="connsiteY17" fmla="*/ 883444 h 1271588"/>
              <a:gd name="connsiteX18" fmla="*/ 309563 w 654844"/>
              <a:gd name="connsiteY18" fmla="*/ 904875 h 1271588"/>
              <a:gd name="connsiteX19" fmla="*/ 328613 w 654844"/>
              <a:gd name="connsiteY19" fmla="*/ 959644 h 1271588"/>
              <a:gd name="connsiteX20" fmla="*/ 366713 w 654844"/>
              <a:gd name="connsiteY20" fmla="*/ 1004888 h 1271588"/>
              <a:gd name="connsiteX21" fmla="*/ 411957 w 654844"/>
              <a:gd name="connsiteY21" fmla="*/ 1014413 h 1271588"/>
              <a:gd name="connsiteX22" fmla="*/ 431007 w 654844"/>
              <a:gd name="connsiteY22" fmla="*/ 1076325 h 1271588"/>
              <a:gd name="connsiteX23" fmla="*/ 454819 w 654844"/>
              <a:gd name="connsiteY23" fmla="*/ 1190625 h 1271588"/>
              <a:gd name="connsiteX24" fmla="*/ 473869 w 654844"/>
              <a:gd name="connsiteY24" fmla="*/ 1271588 h 1271588"/>
              <a:gd name="connsiteX25" fmla="*/ 526257 w 654844"/>
              <a:gd name="connsiteY25" fmla="*/ 1266825 h 1271588"/>
              <a:gd name="connsiteX26" fmla="*/ 504826 w 654844"/>
              <a:gd name="connsiteY26" fmla="*/ 1226344 h 1271588"/>
              <a:gd name="connsiteX27" fmla="*/ 483394 w 654844"/>
              <a:gd name="connsiteY27" fmla="*/ 1164432 h 1271588"/>
              <a:gd name="connsiteX28" fmla="*/ 454819 w 654844"/>
              <a:gd name="connsiteY28" fmla="*/ 1016794 h 1271588"/>
              <a:gd name="connsiteX29" fmla="*/ 442913 w 654844"/>
              <a:gd name="connsiteY29" fmla="*/ 969169 h 1271588"/>
              <a:gd name="connsiteX30" fmla="*/ 416718 w 654844"/>
              <a:gd name="connsiteY30" fmla="*/ 935832 h 1271588"/>
              <a:gd name="connsiteX31" fmla="*/ 373857 w 654844"/>
              <a:gd name="connsiteY31" fmla="*/ 854869 h 1271588"/>
              <a:gd name="connsiteX32" fmla="*/ 409576 w 654844"/>
              <a:gd name="connsiteY32" fmla="*/ 769144 h 1271588"/>
              <a:gd name="connsiteX33" fmla="*/ 442913 w 654844"/>
              <a:gd name="connsiteY33" fmla="*/ 733425 h 1271588"/>
              <a:gd name="connsiteX34" fmla="*/ 500063 w 654844"/>
              <a:gd name="connsiteY34" fmla="*/ 762001 h 1271588"/>
              <a:gd name="connsiteX35" fmla="*/ 590550 w 654844"/>
              <a:gd name="connsiteY35" fmla="*/ 754856 h 1271588"/>
              <a:gd name="connsiteX36" fmla="*/ 635794 w 654844"/>
              <a:gd name="connsiteY36" fmla="*/ 735807 h 1271588"/>
              <a:gd name="connsiteX37" fmla="*/ 654844 w 654844"/>
              <a:gd name="connsiteY37" fmla="*/ 683419 h 1271588"/>
              <a:gd name="connsiteX38" fmla="*/ 626269 w 654844"/>
              <a:gd name="connsiteY38" fmla="*/ 664369 h 1271588"/>
              <a:gd name="connsiteX39" fmla="*/ 621507 w 654844"/>
              <a:gd name="connsiteY39" fmla="*/ 700088 h 1271588"/>
              <a:gd name="connsiteX40" fmla="*/ 533400 w 654844"/>
              <a:gd name="connsiteY40" fmla="*/ 704850 h 1271588"/>
              <a:gd name="connsiteX41" fmla="*/ 502444 w 654844"/>
              <a:gd name="connsiteY41" fmla="*/ 673895 h 1271588"/>
              <a:gd name="connsiteX42" fmla="*/ 504825 w 654844"/>
              <a:gd name="connsiteY42" fmla="*/ 581026 h 1271588"/>
              <a:gd name="connsiteX43" fmla="*/ 431007 w 654844"/>
              <a:gd name="connsiteY43" fmla="*/ 528638 h 1271588"/>
              <a:gd name="connsiteX44" fmla="*/ 321469 w 654844"/>
              <a:gd name="connsiteY44" fmla="*/ 488157 h 1271588"/>
              <a:gd name="connsiteX45" fmla="*/ 176213 w 654844"/>
              <a:gd name="connsiteY45" fmla="*/ 130969 h 1271588"/>
              <a:gd name="connsiteX46" fmla="*/ 226219 w 654844"/>
              <a:gd name="connsiteY46" fmla="*/ 64294 h 1271588"/>
              <a:gd name="connsiteX47" fmla="*/ 395288 w 654844"/>
              <a:gd name="connsiteY47" fmla="*/ 71438 h 1271588"/>
              <a:gd name="connsiteX48" fmla="*/ 497682 w 654844"/>
              <a:gd name="connsiteY48" fmla="*/ 76200 h 1271588"/>
              <a:gd name="connsiteX49" fmla="*/ 483394 w 654844"/>
              <a:gd name="connsiteY49" fmla="*/ 19050 h 1271588"/>
              <a:gd name="connsiteX0" fmla="*/ 483394 w 654844"/>
              <a:gd name="connsiteY0" fmla="*/ 19050 h 1271588"/>
              <a:gd name="connsiteX1" fmla="*/ 300038 w 654844"/>
              <a:gd name="connsiteY1" fmla="*/ 0 h 1271588"/>
              <a:gd name="connsiteX2" fmla="*/ 211931 w 654844"/>
              <a:gd name="connsiteY2" fmla="*/ 4763 h 1271588"/>
              <a:gd name="connsiteX3" fmla="*/ 164307 w 654844"/>
              <a:gd name="connsiteY3" fmla="*/ 47625 h 1271588"/>
              <a:gd name="connsiteX4" fmla="*/ 128588 w 654844"/>
              <a:gd name="connsiteY4" fmla="*/ 111919 h 1271588"/>
              <a:gd name="connsiteX5" fmla="*/ 30957 w 654844"/>
              <a:gd name="connsiteY5" fmla="*/ 102394 h 1271588"/>
              <a:gd name="connsiteX6" fmla="*/ 0 w 654844"/>
              <a:gd name="connsiteY6" fmla="*/ 204788 h 1271588"/>
              <a:gd name="connsiteX7" fmla="*/ 116682 w 654844"/>
              <a:gd name="connsiteY7" fmla="*/ 221457 h 1271588"/>
              <a:gd name="connsiteX8" fmla="*/ 114300 w 654844"/>
              <a:gd name="connsiteY8" fmla="*/ 323850 h 1271588"/>
              <a:gd name="connsiteX9" fmla="*/ 130969 w 654844"/>
              <a:gd name="connsiteY9" fmla="*/ 421482 h 1271588"/>
              <a:gd name="connsiteX10" fmla="*/ 130969 w 654844"/>
              <a:gd name="connsiteY10" fmla="*/ 488157 h 1271588"/>
              <a:gd name="connsiteX11" fmla="*/ 295276 w 654844"/>
              <a:gd name="connsiteY11" fmla="*/ 533401 h 1271588"/>
              <a:gd name="connsiteX12" fmla="*/ 385763 w 654844"/>
              <a:gd name="connsiteY12" fmla="*/ 559595 h 1271588"/>
              <a:gd name="connsiteX13" fmla="*/ 421482 w 654844"/>
              <a:gd name="connsiteY13" fmla="*/ 588169 h 1271588"/>
              <a:gd name="connsiteX14" fmla="*/ 409575 w 654844"/>
              <a:gd name="connsiteY14" fmla="*/ 650082 h 1271588"/>
              <a:gd name="connsiteX15" fmla="*/ 369094 w 654844"/>
              <a:gd name="connsiteY15" fmla="*/ 759619 h 1271588"/>
              <a:gd name="connsiteX16" fmla="*/ 323850 w 654844"/>
              <a:gd name="connsiteY16" fmla="*/ 852488 h 1271588"/>
              <a:gd name="connsiteX17" fmla="*/ 333375 w 654844"/>
              <a:gd name="connsiteY17" fmla="*/ 883444 h 1271588"/>
              <a:gd name="connsiteX18" fmla="*/ 309563 w 654844"/>
              <a:gd name="connsiteY18" fmla="*/ 904875 h 1271588"/>
              <a:gd name="connsiteX19" fmla="*/ 328613 w 654844"/>
              <a:gd name="connsiteY19" fmla="*/ 959644 h 1271588"/>
              <a:gd name="connsiteX20" fmla="*/ 366713 w 654844"/>
              <a:gd name="connsiteY20" fmla="*/ 1004888 h 1271588"/>
              <a:gd name="connsiteX21" fmla="*/ 411957 w 654844"/>
              <a:gd name="connsiteY21" fmla="*/ 1014413 h 1271588"/>
              <a:gd name="connsiteX22" fmla="*/ 431007 w 654844"/>
              <a:gd name="connsiteY22" fmla="*/ 1076325 h 1271588"/>
              <a:gd name="connsiteX23" fmla="*/ 454819 w 654844"/>
              <a:gd name="connsiteY23" fmla="*/ 1190625 h 1271588"/>
              <a:gd name="connsiteX24" fmla="*/ 473869 w 654844"/>
              <a:gd name="connsiteY24" fmla="*/ 1271588 h 1271588"/>
              <a:gd name="connsiteX25" fmla="*/ 526257 w 654844"/>
              <a:gd name="connsiteY25" fmla="*/ 1266825 h 1271588"/>
              <a:gd name="connsiteX26" fmla="*/ 504826 w 654844"/>
              <a:gd name="connsiteY26" fmla="*/ 1226344 h 1271588"/>
              <a:gd name="connsiteX27" fmla="*/ 483394 w 654844"/>
              <a:gd name="connsiteY27" fmla="*/ 1164432 h 1271588"/>
              <a:gd name="connsiteX28" fmla="*/ 454819 w 654844"/>
              <a:gd name="connsiteY28" fmla="*/ 1016794 h 1271588"/>
              <a:gd name="connsiteX29" fmla="*/ 442913 w 654844"/>
              <a:gd name="connsiteY29" fmla="*/ 969169 h 1271588"/>
              <a:gd name="connsiteX30" fmla="*/ 416718 w 654844"/>
              <a:gd name="connsiteY30" fmla="*/ 935832 h 1271588"/>
              <a:gd name="connsiteX31" fmla="*/ 373857 w 654844"/>
              <a:gd name="connsiteY31" fmla="*/ 854869 h 1271588"/>
              <a:gd name="connsiteX32" fmla="*/ 409576 w 654844"/>
              <a:gd name="connsiteY32" fmla="*/ 769144 h 1271588"/>
              <a:gd name="connsiteX33" fmla="*/ 442913 w 654844"/>
              <a:gd name="connsiteY33" fmla="*/ 733425 h 1271588"/>
              <a:gd name="connsiteX34" fmla="*/ 500063 w 654844"/>
              <a:gd name="connsiteY34" fmla="*/ 762001 h 1271588"/>
              <a:gd name="connsiteX35" fmla="*/ 590550 w 654844"/>
              <a:gd name="connsiteY35" fmla="*/ 754856 h 1271588"/>
              <a:gd name="connsiteX36" fmla="*/ 635794 w 654844"/>
              <a:gd name="connsiteY36" fmla="*/ 735807 h 1271588"/>
              <a:gd name="connsiteX37" fmla="*/ 654844 w 654844"/>
              <a:gd name="connsiteY37" fmla="*/ 683419 h 1271588"/>
              <a:gd name="connsiteX38" fmla="*/ 626269 w 654844"/>
              <a:gd name="connsiteY38" fmla="*/ 664369 h 1271588"/>
              <a:gd name="connsiteX39" fmla="*/ 621507 w 654844"/>
              <a:gd name="connsiteY39" fmla="*/ 700088 h 1271588"/>
              <a:gd name="connsiteX40" fmla="*/ 533400 w 654844"/>
              <a:gd name="connsiteY40" fmla="*/ 704850 h 1271588"/>
              <a:gd name="connsiteX41" fmla="*/ 502444 w 654844"/>
              <a:gd name="connsiteY41" fmla="*/ 673895 h 1271588"/>
              <a:gd name="connsiteX42" fmla="*/ 504825 w 654844"/>
              <a:gd name="connsiteY42" fmla="*/ 581026 h 1271588"/>
              <a:gd name="connsiteX43" fmla="*/ 431007 w 654844"/>
              <a:gd name="connsiteY43" fmla="*/ 528638 h 1271588"/>
              <a:gd name="connsiteX44" fmla="*/ 321469 w 654844"/>
              <a:gd name="connsiteY44" fmla="*/ 488157 h 1271588"/>
              <a:gd name="connsiteX45" fmla="*/ 176213 w 654844"/>
              <a:gd name="connsiteY45" fmla="*/ 130969 h 1271588"/>
              <a:gd name="connsiteX46" fmla="*/ 226219 w 654844"/>
              <a:gd name="connsiteY46" fmla="*/ 64294 h 1271588"/>
              <a:gd name="connsiteX47" fmla="*/ 395288 w 654844"/>
              <a:gd name="connsiteY47" fmla="*/ 71438 h 1271588"/>
              <a:gd name="connsiteX48" fmla="*/ 483394 w 654844"/>
              <a:gd name="connsiteY48" fmla="*/ 19050 h 1271588"/>
              <a:gd name="connsiteX0" fmla="*/ 395288 w 654844"/>
              <a:gd name="connsiteY0" fmla="*/ 71438 h 1271588"/>
              <a:gd name="connsiteX1" fmla="*/ 300038 w 654844"/>
              <a:gd name="connsiteY1" fmla="*/ 0 h 1271588"/>
              <a:gd name="connsiteX2" fmla="*/ 211931 w 654844"/>
              <a:gd name="connsiteY2" fmla="*/ 4763 h 1271588"/>
              <a:gd name="connsiteX3" fmla="*/ 164307 w 654844"/>
              <a:gd name="connsiteY3" fmla="*/ 47625 h 1271588"/>
              <a:gd name="connsiteX4" fmla="*/ 128588 w 654844"/>
              <a:gd name="connsiteY4" fmla="*/ 111919 h 1271588"/>
              <a:gd name="connsiteX5" fmla="*/ 30957 w 654844"/>
              <a:gd name="connsiteY5" fmla="*/ 102394 h 1271588"/>
              <a:gd name="connsiteX6" fmla="*/ 0 w 654844"/>
              <a:gd name="connsiteY6" fmla="*/ 204788 h 1271588"/>
              <a:gd name="connsiteX7" fmla="*/ 116682 w 654844"/>
              <a:gd name="connsiteY7" fmla="*/ 221457 h 1271588"/>
              <a:gd name="connsiteX8" fmla="*/ 114300 w 654844"/>
              <a:gd name="connsiteY8" fmla="*/ 323850 h 1271588"/>
              <a:gd name="connsiteX9" fmla="*/ 130969 w 654844"/>
              <a:gd name="connsiteY9" fmla="*/ 421482 h 1271588"/>
              <a:gd name="connsiteX10" fmla="*/ 130969 w 654844"/>
              <a:gd name="connsiteY10" fmla="*/ 488157 h 1271588"/>
              <a:gd name="connsiteX11" fmla="*/ 295276 w 654844"/>
              <a:gd name="connsiteY11" fmla="*/ 533401 h 1271588"/>
              <a:gd name="connsiteX12" fmla="*/ 385763 w 654844"/>
              <a:gd name="connsiteY12" fmla="*/ 559595 h 1271588"/>
              <a:gd name="connsiteX13" fmla="*/ 421482 w 654844"/>
              <a:gd name="connsiteY13" fmla="*/ 588169 h 1271588"/>
              <a:gd name="connsiteX14" fmla="*/ 409575 w 654844"/>
              <a:gd name="connsiteY14" fmla="*/ 650082 h 1271588"/>
              <a:gd name="connsiteX15" fmla="*/ 369094 w 654844"/>
              <a:gd name="connsiteY15" fmla="*/ 759619 h 1271588"/>
              <a:gd name="connsiteX16" fmla="*/ 323850 w 654844"/>
              <a:gd name="connsiteY16" fmla="*/ 852488 h 1271588"/>
              <a:gd name="connsiteX17" fmla="*/ 333375 w 654844"/>
              <a:gd name="connsiteY17" fmla="*/ 883444 h 1271588"/>
              <a:gd name="connsiteX18" fmla="*/ 309563 w 654844"/>
              <a:gd name="connsiteY18" fmla="*/ 904875 h 1271588"/>
              <a:gd name="connsiteX19" fmla="*/ 328613 w 654844"/>
              <a:gd name="connsiteY19" fmla="*/ 959644 h 1271588"/>
              <a:gd name="connsiteX20" fmla="*/ 366713 w 654844"/>
              <a:gd name="connsiteY20" fmla="*/ 1004888 h 1271588"/>
              <a:gd name="connsiteX21" fmla="*/ 411957 w 654844"/>
              <a:gd name="connsiteY21" fmla="*/ 1014413 h 1271588"/>
              <a:gd name="connsiteX22" fmla="*/ 431007 w 654844"/>
              <a:gd name="connsiteY22" fmla="*/ 1076325 h 1271588"/>
              <a:gd name="connsiteX23" fmla="*/ 454819 w 654844"/>
              <a:gd name="connsiteY23" fmla="*/ 1190625 h 1271588"/>
              <a:gd name="connsiteX24" fmla="*/ 473869 w 654844"/>
              <a:gd name="connsiteY24" fmla="*/ 1271588 h 1271588"/>
              <a:gd name="connsiteX25" fmla="*/ 526257 w 654844"/>
              <a:gd name="connsiteY25" fmla="*/ 1266825 h 1271588"/>
              <a:gd name="connsiteX26" fmla="*/ 504826 w 654844"/>
              <a:gd name="connsiteY26" fmla="*/ 1226344 h 1271588"/>
              <a:gd name="connsiteX27" fmla="*/ 483394 w 654844"/>
              <a:gd name="connsiteY27" fmla="*/ 1164432 h 1271588"/>
              <a:gd name="connsiteX28" fmla="*/ 454819 w 654844"/>
              <a:gd name="connsiteY28" fmla="*/ 1016794 h 1271588"/>
              <a:gd name="connsiteX29" fmla="*/ 442913 w 654844"/>
              <a:gd name="connsiteY29" fmla="*/ 969169 h 1271588"/>
              <a:gd name="connsiteX30" fmla="*/ 416718 w 654844"/>
              <a:gd name="connsiteY30" fmla="*/ 935832 h 1271588"/>
              <a:gd name="connsiteX31" fmla="*/ 373857 w 654844"/>
              <a:gd name="connsiteY31" fmla="*/ 854869 h 1271588"/>
              <a:gd name="connsiteX32" fmla="*/ 409576 w 654844"/>
              <a:gd name="connsiteY32" fmla="*/ 769144 h 1271588"/>
              <a:gd name="connsiteX33" fmla="*/ 442913 w 654844"/>
              <a:gd name="connsiteY33" fmla="*/ 733425 h 1271588"/>
              <a:gd name="connsiteX34" fmla="*/ 500063 w 654844"/>
              <a:gd name="connsiteY34" fmla="*/ 762001 h 1271588"/>
              <a:gd name="connsiteX35" fmla="*/ 590550 w 654844"/>
              <a:gd name="connsiteY35" fmla="*/ 754856 h 1271588"/>
              <a:gd name="connsiteX36" fmla="*/ 635794 w 654844"/>
              <a:gd name="connsiteY36" fmla="*/ 735807 h 1271588"/>
              <a:gd name="connsiteX37" fmla="*/ 654844 w 654844"/>
              <a:gd name="connsiteY37" fmla="*/ 683419 h 1271588"/>
              <a:gd name="connsiteX38" fmla="*/ 626269 w 654844"/>
              <a:gd name="connsiteY38" fmla="*/ 664369 h 1271588"/>
              <a:gd name="connsiteX39" fmla="*/ 621507 w 654844"/>
              <a:gd name="connsiteY39" fmla="*/ 700088 h 1271588"/>
              <a:gd name="connsiteX40" fmla="*/ 533400 w 654844"/>
              <a:gd name="connsiteY40" fmla="*/ 704850 h 1271588"/>
              <a:gd name="connsiteX41" fmla="*/ 502444 w 654844"/>
              <a:gd name="connsiteY41" fmla="*/ 673895 h 1271588"/>
              <a:gd name="connsiteX42" fmla="*/ 504825 w 654844"/>
              <a:gd name="connsiteY42" fmla="*/ 581026 h 1271588"/>
              <a:gd name="connsiteX43" fmla="*/ 431007 w 654844"/>
              <a:gd name="connsiteY43" fmla="*/ 528638 h 1271588"/>
              <a:gd name="connsiteX44" fmla="*/ 321469 w 654844"/>
              <a:gd name="connsiteY44" fmla="*/ 488157 h 1271588"/>
              <a:gd name="connsiteX45" fmla="*/ 176213 w 654844"/>
              <a:gd name="connsiteY45" fmla="*/ 130969 h 1271588"/>
              <a:gd name="connsiteX46" fmla="*/ 226219 w 654844"/>
              <a:gd name="connsiteY46" fmla="*/ 64294 h 1271588"/>
              <a:gd name="connsiteX47" fmla="*/ 395288 w 654844"/>
              <a:gd name="connsiteY47" fmla="*/ 71438 h 1271588"/>
              <a:gd name="connsiteX0" fmla="*/ 395288 w 654844"/>
              <a:gd name="connsiteY0" fmla="*/ 66675 h 1266825"/>
              <a:gd name="connsiteX1" fmla="*/ 211931 w 654844"/>
              <a:gd name="connsiteY1" fmla="*/ 0 h 1266825"/>
              <a:gd name="connsiteX2" fmla="*/ 164307 w 654844"/>
              <a:gd name="connsiteY2" fmla="*/ 42862 h 1266825"/>
              <a:gd name="connsiteX3" fmla="*/ 128588 w 654844"/>
              <a:gd name="connsiteY3" fmla="*/ 107156 h 1266825"/>
              <a:gd name="connsiteX4" fmla="*/ 30957 w 654844"/>
              <a:gd name="connsiteY4" fmla="*/ 97631 h 1266825"/>
              <a:gd name="connsiteX5" fmla="*/ 0 w 654844"/>
              <a:gd name="connsiteY5" fmla="*/ 200025 h 1266825"/>
              <a:gd name="connsiteX6" fmla="*/ 116682 w 654844"/>
              <a:gd name="connsiteY6" fmla="*/ 216694 h 1266825"/>
              <a:gd name="connsiteX7" fmla="*/ 114300 w 654844"/>
              <a:gd name="connsiteY7" fmla="*/ 319087 h 1266825"/>
              <a:gd name="connsiteX8" fmla="*/ 130969 w 654844"/>
              <a:gd name="connsiteY8" fmla="*/ 416719 h 1266825"/>
              <a:gd name="connsiteX9" fmla="*/ 130969 w 654844"/>
              <a:gd name="connsiteY9" fmla="*/ 483394 h 1266825"/>
              <a:gd name="connsiteX10" fmla="*/ 295276 w 654844"/>
              <a:gd name="connsiteY10" fmla="*/ 528638 h 1266825"/>
              <a:gd name="connsiteX11" fmla="*/ 385763 w 654844"/>
              <a:gd name="connsiteY11" fmla="*/ 554832 h 1266825"/>
              <a:gd name="connsiteX12" fmla="*/ 421482 w 654844"/>
              <a:gd name="connsiteY12" fmla="*/ 583406 h 1266825"/>
              <a:gd name="connsiteX13" fmla="*/ 409575 w 654844"/>
              <a:gd name="connsiteY13" fmla="*/ 645319 h 1266825"/>
              <a:gd name="connsiteX14" fmla="*/ 369094 w 654844"/>
              <a:gd name="connsiteY14" fmla="*/ 754856 h 1266825"/>
              <a:gd name="connsiteX15" fmla="*/ 323850 w 654844"/>
              <a:gd name="connsiteY15" fmla="*/ 847725 h 1266825"/>
              <a:gd name="connsiteX16" fmla="*/ 333375 w 654844"/>
              <a:gd name="connsiteY16" fmla="*/ 878681 h 1266825"/>
              <a:gd name="connsiteX17" fmla="*/ 309563 w 654844"/>
              <a:gd name="connsiteY17" fmla="*/ 900112 h 1266825"/>
              <a:gd name="connsiteX18" fmla="*/ 328613 w 654844"/>
              <a:gd name="connsiteY18" fmla="*/ 954881 h 1266825"/>
              <a:gd name="connsiteX19" fmla="*/ 366713 w 654844"/>
              <a:gd name="connsiteY19" fmla="*/ 1000125 h 1266825"/>
              <a:gd name="connsiteX20" fmla="*/ 411957 w 654844"/>
              <a:gd name="connsiteY20" fmla="*/ 1009650 h 1266825"/>
              <a:gd name="connsiteX21" fmla="*/ 431007 w 654844"/>
              <a:gd name="connsiteY21" fmla="*/ 1071562 h 1266825"/>
              <a:gd name="connsiteX22" fmla="*/ 454819 w 654844"/>
              <a:gd name="connsiteY22" fmla="*/ 1185862 h 1266825"/>
              <a:gd name="connsiteX23" fmla="*/ 473869 w 654844"/>
              <a:gd name="connsiteY23" fmla="*/ 1266825 h 1266825"/>
              <a:gd name="connsiteX24" fmla="*/ 526257 w 654844"/>
              <a:gd name="connsiteY24" fmla="*/ 1262062 h 1266825"/>
              <a:gd name="connsiteX25" fmla="*/ 504826 w 654844"/>
              <a:gd name="connsiteY25" fmla="*/ 1221581 h 1266825"/>
              <a:gd name="connsiteX26" fmla="*/ 483394 w 654844"/>
              <a:gd name="connsiteY26" fmla="*/ 1159669 h 1266825"/>
              <a:gd name="connsiteX27" fmla="*/ 454819 w 654844"/>
              <a:gd name="connsiteY27" fmla="*/ 1012031 h 1266825"/>
              <a:gd name="connsiteX28" fmla="*/ 442913 w 654844"/>
              <a:gd name="connsiteY28" fmla="*/ 964406 h 1266825"/>
              <a:gd name="connsiteX29" fmla="*/ 416718 w 654844"/>
              <a:gd name="connsiteY29" fmla="*/ 931069 h 1266825"/>
              <a:gd name="connsiteX30" fmla="*/ 373857 w 654844"/>
              <a:gd name="connsiteY30" fmla="*/ 850106 h 1266825"/>
              <a:gd name="connsiteX31" fmla="*/ 409576 w 654844"/>
              <a:gd name="connsiteY31" fmla="*/ 764381 h 1266825"/>
              <a:gd name="connsiteX32" fmla="*/ 442913 w 654844"/>
              <a:gd name="connsiteY32" fmla="*/ 728662 h 1266825"/>
              <a:gd name="connsiteX33" fmla="*/ 500063 w 654844"/>
              <a:gd name="connsiteY33" fmla="*/ 757238 h 1266825"/>
              <a:gd name="connsiteX34" fmla="*/ 590550 w 654844"/>
              <a:gd name="connsiteY34" fmla="*/ 750093 h 1266825"/>
              <a:gd name="connsiteX35" fmla="*/ 635794 w 654844"/>
              <a:gd name="connsiteY35" fmla="*/ 731044 h 1266825"/>
              <a:gd name="connsiteX36" fmla="*/ 654844 w 654844"/>
              <a:gd name="connsiteY36" fmla="*/ 678656 h 1266825"/>
              <a:gd name="connsiteX37" fmla="*/ 626269 w 654844"/>
              <a:gd name="connsiteY37" fmla="*/ 659606 h 1266825"/>
              <a:gd name="connsiteX38" fmla="*/ 621507 w 654844"/>
              <a:gd name="connsiteY38" fmla="*/ 695325 h 1266825"/>
              <a:gd name="connsiteX39" fmla="*/ 533400 w 654844"/>
              <a:gd name="connsiteY39" fmla="*/ 700087 h 1266825"/>
              <a:gd name="connsiteX40" fmla="*/ 502444 w 654844"/>
              <a:gd name="connsiteY40" fmla="*/ 669132 h 1266825"/>
              <a:gd name="connsiteX41" fmla="*/ 504825 w 654844"/>
              <a:gd name="connsiteY41" fmla="*/ 576263 h 1266825"/>
              <a:gd name="connsiteX42" fmla="*/ 431007 w 654844"/>
              <a:gd name="connsiteY42" fmla="*/ 523875 h 1266825"/>
              <a:gd name="connsiteX43" fmla="*/ 321469 w 654844"/>
              <a:gd name="connsiteY43" fmla="*/ 483394 h 1266825"/>
              <a:gd name="connsiteX44" fmla="*/ 176213 w 654844"/>
              <a:gd name="connsiteY44" fmla="*/ 126206 h 1266825"/>
              <a:gd name="connsiteX45" fmla="*/ 226219 w 654844"/>
              <a:gd name="connsiteY45" fmla="*/ 59531 h 1266825"/>
              <a:gd name="connsiteX46" fmla="*/ 395288 w 654844"/>
              <a:gd name="connsiteY46" fmla="*/ 66675 h 1266825"/>
              <a:gd name="connsiteX0" fmla="*/ 395288 w 654844"/>
              <a:gd name="connsiteY0" fmla="*/ 66675 h 1266825"/>
              <a:gd name="connsiteX1" fmla="*/ 384758 w 654844"/>
              <a:gd name="connsiteY1" fmla="*/ 61558 h 1266825"/>
              <a:gd name="connsiteX2" fmla="*/ 211931 w 654844"/>
              <a:gd name="connsiteY2" fmla="*/ 0 h 1266825"/>
              <a:gd name="connsiteX3" fmla="*/ 164307 w 654844"/>
              <a:gd name="connsiteY3" fmla="*/ 42862 h 1266825"/>
              <a:gd name="connsiteX4" fmla="*/ 128588 w 654844"/>
              <a:gd name="connsiteY4" fmla="*/ 107156 h 1266825"/>
              <a:gd name="connsiteX5" fmla="*/ 30957 w 654844"/>
              <a:gd name="connsiteY5" fmla="*/ 97631 h 1266825"/>
              <a:gd name="connsiteX6" fmla="*/ 0 w 654844"/>
              <a:gd name="connsiteY6" fmla="*/ 200025 h 1266825"/>
              <a:gd name="connsiteX7" fmla="*/ 116682 w 654844"/>
              <a:gd name="connsiteY7" fmla="*/ 216694 h 1266825"/>
              <a:gd name="connsiteX8" fmla="*/ 114300 w 654844"/>
              <a:gd name="connsiteY8" fmla="*/ 319087 h 1266825"/>
              <a:gd name="connsiteX9" fmla="*/ 130969 w 654844"/>
              <a:gd name="connsiteY9" fmla="*/ 416719 h 1266825"/>
              <a:gd name="connsiteX10" fmla="*/ 130969 w 654844"/>
              <a:gd name="connsiteY10" fmla="*/ 483394 h 1266825"/>
              <a:gd name="connsiteX11" fmla="*/ 295276 w 654844"/>
              <a:gd name="connsiteY11" fmla="*/ 528638 h 1266825"/>
              <a:gd name="connsiteX12" fmla="*/ 385763 w 654844"/>
              <a:gd name="connsiteY12" fmla="*/ 554832 h 1266825"/>
              <a:gd name="connsiteX13" fmla="*/ 421482 w 654844"/>
              <a:gd name="connsiteY13" fmla="*/ 583406 h 1266825"/>
              <a:gd name="connsiteX14" fmla="*/ 409575 w 654844"/>
              <a:gd name="connsiteY14" fmla="*/ 645319 h 1266825"/>
              <a:gd name="connsiteX15" fmla="*/ 369094 w 654844"/>
              <a:gd name="connsiteY15" fmla="*/ 754856 h 1266825"/>
              <a:gd name="connsiteX16" fmla="*/ 323850 w 654844"/>
              <a:gd name="connsiteY16" fmla="*/ 847725 h 1266825"/>
              <a:gd name="connsiteX17" fmla="*/ 333375 w 654844"/>
              <a:gd name="connsiteY17" fmla="*/ 878681 h 1266825"/>
              <a:gd name="connsiteX18" fmla="*/ 309563 w 654844"/>
              <a:gd name="connsiteY18" fmla="*/ 900112 h 1266825"/>
              <a:gd name="connsiteX19" fmla="*/ 328613 w 654844"/>
              <a:gd name="connsiteY19" fmla="*/ 954881 h 1266825"/>
              <a:gd name="connsiteX20" fmla="*/ 366713 w 654844"/>
              <a:gd name="connsiteY20" fmla="*/ 1000125 h 1266825"/>
              <a:gd name="connsiteX21" fmla="*/ 411957 w 654844"/>
              <a:gd name="connsiteY21" fmla="*/ 1009650 h 1266825"/>
              <a:gd name="connsiteX22" fmla="*/ 431007 w 654844"/>
              <a:gd name="connsiteY22" fmla="*/ 1071562 h 1266825"/>
              <a:gd name="connsiteX23" fmla="*/ 454819 w 654844"/>
              <a:gd name="connsiteY23" fmla="*/ 1185862 h 1266825"/>
              <a:gd name="connsiteX24" fmla="*/ 473869 w 654844"/>
              <a:gd name="connsiteY24" fmla="*/ 1266825 h 1266825"/>
              <a:gd name="connsiteX25" fmla="*/ 526257 w 654844"/>
              <a:gd name="connsiteY25" fmla="*/ 1262062 h 1266825"/>
              <a:gd name="connsiteX26" fmla="*/ 504826 w 654844"/>
              <a:gd name="connsiteY26" fmla="*/ 1221581 h 1266825"/>
              <a:gd name="connsiteX27" fmla="*/ 483394 w 654844"/>
              <a:gd name="connsiteY27" fmla="*/ 1159669 h 1266825"/>
              <a:gd name="connsiteX28" fmla="*/ 454819 w 654844"/>
              <a:gd name="connsiteY28" fmla="*/ 1012031 h 1266825"/>
              <a:gd name="connsiteX29" fmla="*/ 442913 w 654844"/>
              <a:gd name="connsiteY29" fmla="*/ 964406 h 1266825"/>
              <a:gd name="connsiteX30" fmla="*/ 416718 w 654844"/>
              <a:gd name="connsiteY30" fmla="*/ 931069 h 1266825"/>
              <a:gd name="connsiteX31" fmla="*/ 373857 w 654844"/>
              <a:gd name="connsiteY31" fmla="*/ 850106 h 1266825"/>
              <a:gd name="connsiteX32" fmla="*/ 409576 w 654844"/>
              <a:gd name="connsiteY32" fmla="*/ 764381 h 1266825"/>
              <a:gd name="connsiteX33" fmla="*/ 442913 w 654844"/>
              <a:gd name="connsiteY33" fmla="*/ 728662 h 1266825"/>
              <a:gd name="connsiteX34" fmla="*/ 500063 w 654844"/>
              <a:gd name="connsiteY34" fmla="*/ 757238 h 1266825"/>
              <a:gd name="connsiteX35" fmla="*/ 590550 w 654844"/>
              <a:gd name="connsiteY35" fmla="*/ 750093 h 1266825"/>
              <a:gd name="connsiteX36" fmla="*/ 635794 w 654844"/>
              <a:gd name="connsiteY36" fmla="*/ 731044 h 1266825"/>
              <a:gd name="connsiteX37" fmla="*/ 654844 w 654844"/>
              <a:gd name="connsiteY37" fmla="*/ 678656 h 1266825"/>
              <a:gd name="connsiteX38" fmla="*/ 626269 w 654844"/>
              <a:gd name="connsiteY38" fmla="*/ 659606 h 1266825"/>
              <a:gd name="connsiteX39" fmla="*/ 621507 w 654844"/>
              <a:gd name="connsiteY39" fmla="*/ 695325 h 1266825"/>
              <a:gd name="connsiteX40" fmla="*/ 533400 w 654844"/>
              <a:gd name="connsiteY40" fmla="*/ 700087 h 1266825"/>
              <a:gd name="connsiteX41" fmla="*/ 502444 w 654844"/>
              <a:gd name="connsiteY41" fmla="*/ 669132 h 1266825"/>
              <a:gd name="connsiteX42" fmla="*/ 504825 w 654844"/>
              <a:gd name="connsiteY42" fmla="*/ 576263 h 1266825"/>
              <a:gd name="connsiteX43" fmla="*/ 431007 w 654844"/>
              <a:gd name="connsiteY43" fmla="*/ 523875 h 1266825"/>
              <a:gd name="connsiteX44" fmla="*/ 321469 w 654844"/>
              <a:gd name="connsiteY44" fmla="*/ 483394 h 1266825"/>
              <a:gd name="connsiteX45" fmla="*/ 176213 w 654844"/>
              <a:gd name="connsiteY45" fmla="*/ 126206 h 1266825"/>
              <a:gd name="connsiteX46" fmla="*/ 226219 w 654844"/>
              <a:gd name="connsiteY46" fmla="*/ 59531 h 1266825"/>
              <a:gd name="connsiteX47" fmla="*/ 395288 w 654844"/>
              <a:gd name="connsiteY47" fmla="*/ 66675 h 1266825"/>
              <a:gd name="connsiteX0" fmla="*/ 226219 w 654844"/>
              <a:gd name="connsiteY0" fmla="*/ 59531 h 1266825"/>
              <a:gd name="connsiteX1" fmla="*/ 384758 w 654844"/>
              <a:gd name="connsiteY1" fmla="*/ 61558 h 1266825"/>
              <a:gd name="connsiteX2" fmla="*/ 211931 w 654844"/>
              <a:gd name="connsiteY2" fmla="*/ 0 h 1266825"/>
              <a:gd name="connsiteX3" fmla="*/ 164307 w 654844"/>
              <a:gd name="connsiteY3" fmla="*/ 42862 h 1266825"/>
              <a:gd name="connsiteX4" fmla="*/ 128588 w 654844"/>
              <a:gd name="connsiteY4" fmla="*/ 107156 h 1266825"/>
              <a:gd name="connsiteX5" fmla="*/ 30957 w 654844"/>
              <a:gd name="connsiteY5" fmla="*/ 97631 h 1266825"/>
              <a:gd name="connsiteX6" fmla="*/ 0 w 654844"/>
              <a:gd name="connsiteY6" fmla="*/ 200025 h 1266825"/>
              <a:gd name="connsiteX7" fmla="*/ 116682 w 654844"/>
              <a:gd name="connsiteY7" fmla="*/ 216694 h 1266825"/>
              <a:gd name="connsiteX8" fmla="*/ 114300 w 654844"/>
              <a:gd name="connsiteY8" fmla="*/ 319087 h 1266825"/>
              <a:gd name="connsiteX9" fmla="*/ 130969 w 654844"/>
              <a:gd name="connsiteY9" fmla="*/ 416719 h 1266825"/>
              <a:gd name="connsiteX10" fmla="*/ 130969 w 654844"/>
              <a:gd name="connsiteY10" fmla="*/ 483394 h 1266825"/>
              <a:gd name="connsiteX11" fmla="*/ 295276 w 654844"/>
              <a:gd name="connsiteY11" fmla="*/ 528638 h 1266825"/>
              <a:gd name="connsiteX12" fmla="*/ 385763 w 654844"/>
              <a:gd name="connsiteY12" fmla="*/ 554832 h 1266825"/>
              <a:gd name="connsiteX13" fmla="*/ 421482 w 654844"/>
              <a:gd name="connsiteY13" fmla="*/ 583406 h 1266825"/>
              <a:gd name="connsiteX14" fmla="*/ 409575 w 654844"/>
              <a:gd name="connsiteY14" fmla="*/ 645319 h 1266825"/>
              <a:gd name="connsiteX15" fmla="*/ 369094 w 654844"/>
              <a:gd name="connsiteY15" fmla="*/ 754856 h 1266825"/>
              <a:gd name="connsiteX16" fmla="*/ 323850 w 654844"/>
              <a:gd name="connsiteY16" fmla="*/ 847725 h 1266825"/>
              <a:gd name="connsiteX17" fmla="*/ 333375 w 654844"/>
              <a:gd name="connsiteY17" fmla="*/ 878681 h 1266825"/>
              <a:gd name="connsiteX18" fmla="*/ 309563 w 654844"/>
              <a:gd name="connsiteY18" fmla="*/ 900112 h 1266825"/>
              <a:gd name="connsiteX19" fmla="*/ 328613 w 654844"/>
              <a:gd name="connsiteY19" fmla="*/ 954881 h 1266825"/>
              <a:gd name="connsiteX20" fmla="*/ 366713 w 654844"/>
              <a:gd name="connsiteY20" fmla="*/ 1000125 h 1266825"/>
              <a:gd name="connsiteX21" fmla="*/ 411957 w 654844"/>
              <a:gd name="connsiteY21" fmla="*/ 1009650 h 1266825"/>
              <a:gd name="connsiteX22" fmla="*/ 431007 w 654844"/>
              <a:gd name="connsiteY22" fmla="*/ 1071562 h 1266825"/>
              <a:gd name="connsiteX23" fmla="*/ 454819 w 654844"/>
              <a:gd name="connsiteY23" fmla="*/ 1185862 h 1266825"/>
              <a:gd name="connsiteX24" fmla="*/ 473869 w 654844"/>
              <a:gd name="connsiteY24" fmla="*/ 1266825 h 1266825"/>
              <a:gd name="connsiteX25" fmla="*/ 526257 w 654844"/>
              <a:gd name="connsiteY25" fmla="*/ 1262062 h 1266825"/>
              <a:gd name="connsiteX26" fmla="*/ 504826 w 654844"/>
              <a:gd name="connsiteY26" fmla="*/ 1221581 h 1266825"/>
              <a:gd name="connsiteX27" fmla="*/ 483394 w 654844"/>
              <a:gd name="connsiteY27" fmla="*/ 1159669 h 1266825"/>
              <a:gd name="connsiteX28" fmla="*/ 454819 w 654844"/>
              <a:gd name="connsiteY28" fmla="*/ 1012031 h 1266825"/>
              <a:gd name="connsiteX29" fmla="*/ 442913 w 654844"/>
              <a:gd name="connsiteY29" fmla="*/ 964406 h 1266825"/>
              <a:gd name="connsiteX30" fmla="*/ 416718 w 654844"/>
              <a:gd name="connsiteY30" fmla="*/ 931069 h 1266825"/>
              <a:gd name="connsiteX31" fmla="*/ 373857 w 654844"/>
              <a:gd name="connsiteY31" fmla="*/ 850106 h 1266825"/>
              <a:gd name="connsiteX32" fmla="*/ 409576 w 654844"/>
              <a:gd name="connsiteY32" fmla="*/ 764381 h 1266825"/>
              <a:gd name="connsiteX33" fmla="*/ 442913 w 654844"/>
              <a:gd name="connsiteY33" fmla="*/ 728662 h 1266825"/>
              <a:gd name="connsiteX34" fmla="*/ 500063 w 654844"/>
              <a:gd name="connsiteY34" fmla="*/ 757238 h 1266825"/>
              <a:gd name="connsiteX35" fmla="*/ 590550 w 654844"/>
              <a:gd name="connsiteY35" fmla="*/ 750093 h 1266825"/>
              <a:gd name="connsiteX36" fmla="*/ 635794 w 654844"/>
              <a:gd name="connsiteY36" fmla="*/ 731044 h 1266825"/>
              <a:gd name="connsiteX37" fmla="*/ 654844 w 654844"/>
              <a:gd name="connsiteY37" fmla="*/ 678656 h 1266825"/>
              <a:gd name="connsiteX38" fmla="*/ 626269 w 654844"/>
              <a:gd name="connsiteY38" fmla="*/ 659606 h 1266825"/>
              <a:gd name="connsiteX39" fmla="*/ 621507 w 654844"/>
              <a:gd name="connsiteY39" fmla="*/ 695325 h 1266825"/>
              <a:gd name="connsiteX40" fmla="*/ 533400 w 654844"/>
              <a:gd name="connsiteY40" fmla="*/ 700087 h 1266825"/>
              <a:gd name="connsiteX41" fmla="*/ 502444 w 654844"/>
              <a:gd name="connsiteY41" fmla="*/ 669132 h 1266825"/>
              <a:gd name="connsiteX42" fmla="*/ 504825 w 654844"/>
              <a:gd name="connsiteY42" fmla="*/ 576263 h 1266825"/>
              <a:gd name="connsiteX43" fmla="*/ 431007 w 654844"/>
              <a:gd name="connsiteY43" fmla="*/ 523875 h 1266825"/>
              <a:gd name="connsiteX44" fmla="*/ 321469 w 654844"/>
              <a:gd name="connsiteY44" fmla="*/ 483394 h 1266825"/>
              <a:gd name="connsiteX45" fmla="*/ 176213 w 654844"/>
              <a:gd name="connsiteY45" fmla="*/ 126206 h 1266825"/>
              <a:gd name="connsiteX46" fmla="*/ 226219 w 654844"/>
              <a:gd name="connsiteY46" fmla="*/ 59531 h 1266825"/>
              <a:gd name="connsiteX0" fmla="*/ 226219 w 654844"/>
              <a:gd name="connsiteY0" fmla="*/ 59531 h 1266825"/>
              <a:gd name="connsiteX1" fmla="*/ 211931 w 654844"/>
              <a:gd name="connsiteY1" fmla="*/ 0 h 1266825"/>
              <a:gd name="connsiteX2" fmla="*/ 164307 w 654844"/>
              <a:gd name="connsiteY2" fmla="*/ 42862 h 1266825"/>
              <a:gd name="connsiteX3" fmla="*/ 128588 w 654844"/>
              <a:gd name="connsiteY3" fmla="*/ 107156 h 1266825"/>
              <a:gd name="connsiteX4" fmla="*/ 30957 w 654844"/>
              <a:gd name="connsiteY4" fmla="*/ 97631 h 1266825"/>
              <a:gd name="connsiteX5" fmla="*/ 0 w 654844"/>
              <a:gd name="connsiteY5" fmla="*/ 200025 h 1266825"/>
              <a:gd name="connsiteX6" fmla="*/ 116682 w 654844"/>
              <a:gd name="connsiteY6" fmla="*/ 216694 h 1266825"/>
              <a:gd name="connsiteX7" fmla="*/ 114300 w 654844"/>
              <a:gd name="connsiteY7" fmla="*/ 319087 h 1266825"/>
              <a:gd name="connsiteX8" fmla="*/ 130969 w 654844"/>
              <a:gd name="connsiteY8" fmla="*/ 416719 h 1266825"/>
              <a:gd name="connsiteX9" fmla="*/ 130969 w 654844"/>
              <a:gd name="connsiteY9" fmla="*/ 483394 h 1266825"/>
              <a:gd name="connsiteX10" fmla="*/ 295276 w 654844"/>
              <a:gd name="connsiteY10" fmla="*/ 528638 h 1266825"/>
              <a:gd name="connsiteX11" fmla="*/ 385763 w 654844"/>
              <a:gd name="connsiteY11" fmla="*/ 554832 h 1266825"/>
              <a:gd name="connsiteX12" fmla="*/ 421482 w 654844"/>
              <a:gd name="connsiteY12" fmla="*/ 583406 h 1266825"/>
              <a:gd name="connsiteX13" fmla="*/ 409575 w 654844"/>
              <a:gd name="connsiteY13" fmla="*/ 645319 h 1266825"/>
              <a:gd name="connsiteX14" fmla="*/ 369094 w 654844"/>
              <a:gd name="connsiteY14" fmla="*/ 754856 h 1266825"/>
              <a:gd name="connsiteX15" fmla="*/ 323850 w 654844"/>
              <a:gd name="connsiteY15" fmla="*/ 847725 h 1266825"/>
              <a:gd name="connsiteX16" fmla="*/ 333375 w 654844"/>
              <a:gd name="connsiteY16" fmla="*/ 878681 h 1266825"/>
              <a:gd name="connsiteX17" fmla="*/ 309563 w 654844"/>
              <a:gd name="connsiteY17" fmla="*/ 900112 h 1266825"/>
              <a:gd name="connsiteX18" fmla="*/ 328613 w 654844"/>
              <a:gd name="connsiteY18" fmla="*/ 954881 h 1266825"/>
              <a:gd name="connsiteX19" fmla="*/ 366713 w 654844"/>
              <a:gd name="connsiteY19" fmla="*/ 1000125 h 1266825"/>
              <a:gd name="connsiteX20" fmla="*/ 411957 w 654844"/>
              <a:gd name="connsiteY20" fmla="*/ 1009650 h 1266825"/>
              <a:gd name="connsiteX21" fmla="*/ 431007 w 654844"/>
              <a:gd name="connsiteY21" fmla="*/ 1071562 h 1266825"/>
              <a:gd name="connsiteX22" fmla="*/ 454819 w 654844"/>
              <a:gd name="connsiteY22" fmla="*/ 1185862 h 1266825"/>
              <a:gd name="connsiteX23" fmla="*/ 473869 w 654844"/>
              <a:gd name="connsiteY23" fmla="*/ 1266825 h 1266825"/>
              <a:gd name="connsiteX24" fmla="*/ 526257 w 654844"/>
              <a:gd name="connsiteY24" fmla="*/ 1262062 h 1266825"/>
              <a:gd name="connsiteX25" fmla="*/ 504826 w 654844"/>
              <a:gd name="connsiteY25" fmla="*/ 1221581 h 1266825"/>
              <a:gd name="connsiteX26" fmla="*/ 483394 w 654844"/>
              <a:gd name="connsiteY26" fmla="*/ 1159669 h 1266825"/>
              <a:gd name="connsiteX27" fmla="*/ 454819 w 654844"/>
              <a:gd name="connsiteY27" fmla="*/ 1012031 h 1266825"/>
              <a:gd name="connsiteX28" fmla="*/ 442913 w 654844"/>
              <a:gd name="connsiteY28" fmla="*/ 964406 h 1266825"/>
              <a:gd name="connsiteX29" fmla="*/ 416718 w 654844"/>
              <a:gd name="connsiteY29" fmla="*/ 931069 h 1266825"/>
              <a:gd name="connsiteX30" fmla="*/ 373857 w 654844"/>
              <a:gd name="connsiteY30" fmla="*/ 850106 h 1266825"/>
              <a:gd name="connsiteX31" fmla="*/ 409576 w 654844"/>
              <a:gd name="connsiteY31" fmla="*/ 764381 h 1266825"/>
              <a:gd name="connsiteX32" fmla="*/ 442913 w 654844"/>
              <a:gd name="connsiteY32" fmla="*/ 728662 h 1266825"/>
              <a:gd name="connsiteX33" fmla="*/ 500063 w 654844"/>
              <a:gd name="connsiteY33" fmla="*/ 757238 h 1266825"/>
              <a:gd name="connsiteX34" fmla="*/ 590550 w 654844"/>
              <a:gd name="connsiteY34" fmla="*/ 750093 h 1266825"/>
              <a:gd name="connsiteX35" fmla="*/ 635794 w 654844"/>
              <a:gd name="connsiteY35" fmla="*/ 731044 h 1266825"/>
              <a:gd name="connsiteX36" fmla="*/ 654844 w 654844"/>
              <a:gd name="connsiteY36" fmla="*/ 678656 h 1266825"/>
              <a:gd name="connsiteX37" fmla="*/ 626269 w 654844"/>
              <a:gd name="connsiteY37" fmla="*/ 659606 h 1266825"/>
              <a:gd name="connsiteX38" fmla="*/ 621507 w 654844"/>
              <a:gd name="connsiteY38" fmla="*/ 695325 h 1266825"/>
              <a:gd name="connsiteX39" fmla="*/ 533400 w 654844"/>
              <a:gd name="connsiteY39" fmla="*/ 700087 h 1266825"/>
              <a:gd name="connsiteX40" fmla="*/ 502444 w 654844"/>
              <a:gd name="connsiteY40" fmla="*/ 669132 h 1266825"/>
              <a:gd name="connsiteX41" fmla="*/ 504825 w 654844"/>
              <a:gd name="connsiteY41" fmla="*/ 576263 h 1266825"/>
              <a:gd name="connsiteX42" fmla="*/ 431007 w 654844"/>
              <a:gd name="connsiteY42" fmla="*/ 523875 h 1266825"/>
              <a:gd name="connsiteX43" fmla="*/ 321469 w 654844"/>
              <a:gd name="connsiteY43" fmla="*/ 483394 h 1266825"/>
              <a:gd name="connsiteX44" fmla="*/ 176213 w 654844"/>
              <a:gd name="connsiteY44" fmla="*/ 126206 h 1266825"/>
              <a:gd name="connsiteX45" fmla="*/ 226219 w 654844"/>
              <a:gd name="connsiteY45" fmla="*/ 59531 h 1266825"/>
              <a:gd name="connsiteX0" fmla="*/ 226219 w 654844"/>
              <a:gd name="connsiteY0" fmla="*/ 16669 h 1223963"/>
              <a:gd name="connsiteX1" fmla="*/ 164307 w 654844"/>
              <a:gd name="connsiteY1" fmla="*/ 0 h 1223963"/>
              <a:gd name="connsiteX2" fmla="*/ 128588 w 654844"/>
              <a:gd name="connsiteY2" fmla="*/ 64294 h 1223963"/>
              <a:gd name="connsiteX3" fmla="*/ 30957 w 654844"/>
              <a:gd name="connsiteY3" fmla="*/ 54769 h 1223963"/>
              <a:gd name="connsiteX4" fmla="*/ 0 w 654844"/>
              <a:gd name="connsiteY4" fmla="*/ 157163 h 1223963"/>
              <a:gd name="connsiteX5" fmla="*/ 116682 w 654844"/>
              <a:gd name="connsiteY5" fmla="*/ 173832 h 1223963"/>
              <a:gd name="connsiteX6" fmla="*/ 114300 w 654844"/>
              <a:gd name="connsiteY6" fmla="*/ 276225 h 1223963"/>
              <a:gd name="connsiteX7" fmla="*/ 130969 w 654844"/>
              <a:gd name="connsiteY7" fmla="*/ 373857 h 1223963"/>
              <a:gd name="connsiteX8" fmla="*/ 130969 w 654844"/>
              <a:gd name="connsiteY8" fmla="*/ 440532 h 1223963"/>
              <a:gd name="connsiteX9" fmla="*/ 295276 w 654844"/>
              <a:gd name="connsiteY9" fmla="*/ 485776 h 1223963"/>
              <a:gd name="connsiteX10" fmla="*/ 385763 w 654844"/>
              <a:gd name="connsiteY10" fmla="*/ 511970 h 1223963"/>
              <a:gd name="connsiteX11" fmla="*/ 421482 w 654844"/>
              <a:gd name="connsiteY11" fmla="*/ 540544 h 1223963"/>
              <a:gd name="connsiteX12" fmla="*/ 409575 w 654844"/>
              <a:gd name="connsiteY12" fmla="*/ 602457 h 1223963"/>
              <a:gd name="connsiteX13" fmla="*/ 369094 w 654844"/>
              <a:gd name="connsiteY13" fmla="*/ 711994 h 1223963"/>
              <a:gd name="connsiteX14" fmla="*/ 323850 w 654844"/>
              <a:gd name="connsiteY14" fmla="*/ 804863 h 1223963"/>
              <a:gd name="connsiteX15" fmla="*/ 333375 w 654844"/>
              <a:gd name="connsiteY15" fmla="*/ 835819 h 1223963"/>
              <a:gd name="connsiteX16" fmla="*/ 309563 w 654844"/>
              <a:gd name="connsiteY16" fmla="*/ 857250 h 1223963"/>
              <a:gd name="connsiteX17" fmla="*/ 328613 w 654844"/>
              <a:gd name="connsiteY17" fmla="*/ 912019 h 1223963"/>
              <a:gd name="connsiteX18" fmla="*/ 366713 w 654844"/>
              <a:gd name="connsiteY18" fmla="*/ 957263 h 1223963"/>
              <a:gd name="connsiteX19" fmla="*/ 411957 w 654844"/>
              <a:gd name="connsiteY19" fmla="*/ 966788 h 1223963"/>
              <a:gd name="connsiteX20" fmla="*/ 431007 w 654844"/>
              <a:gd name="connsiteY20" fmla="*/ 1028700 h 1223963"/>
              <a:gd name="connsiteX21" fmla="*/ 454819 w 654844"/>
              <a:gd name="connsiteY21" fmla="*/ 1143000 h 1223963"/>
              <a:gd name="connsiteX22" fmla="*/ 473869 w 654844"/>
              <a:gd name="connsiteY22" fmla="*/ 1223963 h 1223963"/>
              <a:gd name="connsiteX23" fmla="*/ 526257 w 654844"/>
              <a:gd name="connsiteY23" fmla="*/ 1219200 h 1223963"/>
              <a:gd name="connsiteX24" fmla="*/ 504826 w 654844"/>
              <a:gd name="connsiteY24" fmla="*/ 1178719 h 1223963"/>
              <a:gd name="connsiteX25" fmla="*/ 483394 w 654844"/>
              <a:gd name="connsiteY25" fmla="*/ 1116807 h 1223963"/>
              <a:gd name="connsiteX26" fmla="*/ 454819 w 654844"/>
              <a:gd name="connsiteY26" fmla="*/ 969169 h 1223963"/>
              <a:gd name="connsiteX27" fmla="*/ 442913 w 654844"/>
              <a:gd name="connsiteY27" fmla="*/ 921544 h 1223963"/>
              <a:gd name="connsiteX28" fmla="*/ 416718 w 654844"/>
              <a:gd name="connsiteY28" fmla="*/ 888207 h 1223963"/>
              <a:gd name="connsiteX29" fmla="*/ 373857 w 654844"/>
              <a:gd name="connsiteY29" fmla="*/ 807244 h 1223963"/>
              <a:gd name="connsiteX30" fmla="*/ 409576 w 654844"/>
              <a:gd name="connsiteY30" fmla="*/ 721519 h 1223963"/>
              <a:gd name="connsiteX31" fmla="*/ 442913 w 654844"/>
              <a:gd name="connsiteY31" fmla="*/ 685800 h 1223963"/>
              <a:gd name="connsiteX32" fmla="*/ 500063 w 654844"/>
              <a:gd name="connsiteY32" fmla="*/ 714376 h 1223963"/>
              <a:gd name="connsiteX33" fmla="*/ 590550 w 654844"/>
              <a:gd name="connsiteY33" fmla="*/ 707231 h 1223963"/>
              <a:gd name="connsiteX34" fmla="*/ 635794 w 654844"/>
              <a:gd name="connsiteY34" fmla="*/ 688182 h 1223963"/>
              <a:gd name="connsiteX35" fmla="*/ 654844 w 654844"/>
              <a:gd name="connsiteY35" fmla="*/ 635794 h 1223963"/>
              <a:gd name="connsiteX36" fmla="*/ 626269 w 654844"/>
              <a:gd name="connsiteY36" fmla="*/ 616744 h 1223963"/>
              <a:gd name="connsiteX37" fmla="*/ 621507 w 654844"/>
              <a:gd name="connsiteY37" fmla="*/ 652463 h 1223963"/>
              <a:gd name="connsiteX38" fmla="*/ 533400 w 654844"/>
              <a:gd name="connsiteY38" fmla="*/ 657225 h 1223963"/>
              <a:gd name="connsiteX39" fmla="*/ 502444 w 654844"/>
              <a:gd name="connsiteY39" fmla="*/ 626270 h 1223963"/>
              <a:gd name="connsiteX40" fmla="*/ 504825 w 654844"/>
              <a:gd name="connsiteY40" fmla="*/ 533401 h 1223963"/>
              <a:gd name="connsiteX41" fmla="*/ 431007 w 654844"/>
              <a:gd name="connsiteY41" fmla="*/ 481013 h 1223963"/>
              <a:gd name="connsiteX42" fmla="*/ 321469 w 654844"/>
              <a:gd name="connsiteY42" fmla="*/ 440532 h 1223963"/>
              <a:gd name="connsiteX43" fmla="*/ 176213 w 654844"/>
              <a:gd name="connsiteY43" fmla="*/ 83344 h 1223963"/>
              <a:gd name="connsiteX44" fmla="*/ 226219 w 654844"/>
              <a:gd name="connsiteY44" fmla="*/ 16669 h 1223963"/>
              <a:gd name="connsiteX0" fmla="*/ 176213 w 654844"/>
              <a:gd name="connsiteY0" fmla="*/ 83344 h 1223963"/>
              <a:gd name="connsiteX1" fmla="*/ 164307 w 654844"/>
              <a:gd name="connsiteY1" fmla="*/ 0 h 1223963"/>
              <a:gd name="connsiteX2" fmla="*/ 128588 w 654844"/>
              <a:gd name="connsiteY2" fmla="*/ 64294 h 1223963"/>
              <a:gd name="connsiteX3" fmla="*/ 30957 w 654844"/>
              <a:gd name="connsiteY3" fmla="*/ 54769 h 1223963"/>
              <a:gd name="connsiteX4" fmla="*/ 0 w 654844"/>
              <a:gd name="connsiteY4" fmla="*/ 157163 h 1223963"/>
              <a:gd name="connsiteX5" fmla="*/ 116682 w 654844"/>
              <a:gd name="connsiteY5" fmla="*/ 173832 h 1223963"/>
              <a:gd name="connsiteX6" fmla="*/ 114300 w 654844"/>
              <a:gd name="connsiteY6" fmla="*/ 276225 h 1223963"/>
              <a:gd name="connsiteX7" fmla="*/ 130969 w 654844"/>
              <a:gd name="connsiteY7" fmla="*/ 373857 h 1223963"/>
              <a:gd name="connsiteX8" fmla="*/ 130969 w 654844"/>
              <a:gd name="connsiteY8" fmla="*/ 440532 h 1223963"/>
              <a:gd name="connsiteX9" fmla="*/ 295276 w 654844"/>
              <a:gd name="connsiteY9" fmla="*/ 485776 h 1223963"/>
              <a:gd name="connsiteX10" fmla="*/ 385763 w 654844"/>
              <a:gd name="connsiteY10" fmla="*/ 511970 h 1223963"/>
              <a:gd name="connsiteX11" fmla="*/ 421482 w 654844"/>
              <a:gd name="connsiteY11" fmla="*/ 540544 h 1223963"/>
              <a:gd name="connsiteX12" fmla="*/ 409575 w 654844"/>
              <a:gd name="connsiteY12" fmla="*/ 602457 h 1223963"/>
              <a:gd name="connsiteX13" fmla="*/ 369094 w 654844"/>
              <a:gd name="connsiteY13" fmla="*/ 711994 h 1223963"/>
              <a:gd name="connsiteX14" fmla="*/ 323850 w 654844"/>
              <a:gd name="connsiteY14" fmla="*/ 804863 h 1223963"/>
              <a:gd name="connsiteX15" fmla="*/ 333375 w 654844"/>
              <a:gd name="connsiteY15" fmla="*/ 835819 h 1223963"/>
              <a:gd name="connsiteX16" fmla="*/ 309563 w 654844"/>
              <a:gd name="connsiteY16" fmla="*/ 857250 h 1223963"/>
              <a:gd name="connsiteX17" fmla="*/ 328613 w 654844"/>
              <a:gd name="connsiteY17" fmla="*/ 912019 h 1223963"/>
              <a:gd name="connsiteX18" fmla="*/ 366713 w 654844"/>
              <a:gd name="connsiteY18" fmla="*/ 957263 h 1223963"/>
              <a:gd name="connsiteX19" fmla="*/ 411957 w 654844"/>
              <a:gd name="connsiteY19" fmla="*/ 966788 h 1223963"/>
              <a:gd name="connsiteX20" fmla="*/ 431007 w 654844"/>
              <a:gd name="connsiteY20" fmla="*/ 1028700 h 1223963"/>
              <a:gd name="connsiteX21" fmla="*/ 454819 w 654844"/>
              <a:gd name="connsiteY21" fmla="*/ 1143000 h 1223963"/>
              <a:gd name="connsiteX22" fmla="*/ 473869 w 654844"/>
              <a:gd name="connsiteY22" fmla="*/ 1223963 h 1223963"/>
              <a:gd name="connsiteX23" fmla="*/ 526257 w 654844"/>
              <a:gd name="connsiteY23" fmla="*/ 1219200 h 1223963"/>
              <a:gd name="connsiteX24" fmla="*/ 504826 w 654844"/>
              <a:gd name="connsiteY24" fmla="*/ 1178719 h 1223963"/>
              <a:gd name="connsiteX25" fmla="*/ 483394 w 654844"/>
              <a:gd name="connsiteY25" fmla="*/ 1116807 h 1223963"/>
              <a:gd name="connsiteX26" fmla="*/ 454819 w 654844"/>
              <a:gd name="connsiteY26" fmla="*/ 969169 h 1223963"/>
              <a:gd name="connsiteX27" fmla="*/ 442913 w 654844"/>
              <a:gd name="connsiteY27" fmla="*/ 921544 h 1223963"/>
              <a:gd name="connsiteX28" fmla="*/ 416718 w 654844"/>
              <a:gd name="connsiteY28" fmla="*/ 888207 h 1223963"/>
              <a:gd name="connsiteX29" fmla="*/ 373857 w 654844"/>
              <a:gd name="connsiteY29" fmla="*/ 807244 h 1223963"/>
              <a:gd name="connsiteX30" fmla="*/ 409576 w 654844"/>
              <a:gd name="connsiteY30" fmla="*/ 721519 h 1223963"/>
              <a:gd name="connsiteX31" fmla="*/ 442913 w 654844"/>
              <a:gd name="connsiteY31" fmla="*/ 685800 h 1223963"/>
              <a:gd name="connsiteX32" fmla="*/ 500063 w 654844"/>
              <a:gd name="connsiteY32" fmla="*/ 714376 h 1223963"/>
              <a:gd name="connsiteX33" fmla="*/ 590550 w 654844"/>
              <a:gd name="connsiteY33" fmla="*/ 707231 h 1223963"/>
              <a:gd name="connsiteX34" fmla="*/ 635794 w 654844"/>
              <a:gd name="connsiteY34" fmla="*/ 688182 h 1223963"/>
              <a:gd name="connsiteX35" fmla="*/ 654844 w 654844"/>
              <a:gd name="connsiteY35" fmla="*/ 635794 h 1223963"/>
              <a:gd name="connsiteX36" fmla="*/ 626269 w 654844"/>
              <a:gd name="connsiteY36" fmla="*/ 616744 h 1223963"/>
              <a:gd name="connsiteX37" fmla="*/ 621507 w 654844"/>
              <a:gd name="connsiteY37" fmla="*/ 652463 h 1223963"/>
              <a:gd name="connsiteX38" fmla="*/ 533400 w 654844"/>
              <a:gd name="connsiteY38" fmla="*/ 657225 h 1223963"/>
              <a:gd name="connsiteX39" fmla="*/ 502444 w 654844"/>
              <a:gd name="connsiteY39" fmla="*/ 626270 h 1223963"/>
              <a:gd name="connsiteX40" fmla="*/ 504825 w 654844"/>
              <a:gd name="connsiteY40" fmla="*/ 533401 h 1223963"/>
              <a:gd name="connsiteX41" fmla="*/ 431007 w 654844"/>
              <a:gd name="connsiteY41" fmla="*/ 481013 h 1223963"/>
              <a:gd name="connsiteX42" fmla="*/ 321469 w 654844"/>
              <a:gd name="connsiteY42" fmla="*/ 440532 h 1223963"/>
              <a:gd name="connsiteX43" fmla="*/ 176213 w 654844"/>
              <a:gd name="connsiteY43" fmla="*/ 83344 h 1223963"/>
              <a:gd name="connsiteX0" fmla="*/ 321469 w 654844"/>
              <a:gd name="connsiteY0" fmla="*/ 440532 h 1223963"/>
              <a:gd name="connsiteX1" fmla="*/ 164307 w 654844"/>
              <a:gd name="connsiteY1" fmla="*/ 0 h 1223963"/>
              <a:gd name="connsiteX2" fmla="*/ 128588 w 654844"/>
              <a:gd name="connsiteY2" fmla="*/ 64294 h 1223963"/>
              <a:gd name="connsiteX3" fmla="*/ 30957 w 654844"/>
              <a:gd name="connsiteY3" fmla="*/ 54769 h 1223963"/>
              <a:gd name="connsiteX4" fmla="*/ 0 w 654844"/>
              <a:gd name="connsiteY4" fmla="*/ 157163 h 1223963"/>
              <a:gd name="connsiteX5" fmla="*/ 116682 w 654844"/>
              <a:gd name="connsiteY5" fmla="*/ 173832 h 1223963"/>
              <a:gd name="connsiteX6" fmla="*/ 114300 w 654844"/>
              <a:gd name="connsiteY6" fmla="*/ 276225 h 1223963"/>
              <a:gd name="connsiteX7" fmla="*/ 130969 w 654844"/>
              <a:gd name="connsiteY7" fmla="*/ 373857 h 1223963"/>
              <a:gd name="connsiteX8" fmla="*/ 130969 w 654844"/>
              <a:gd name="connsiteY8" fmla="*/ 440532 h 1223963"/>
              <a:gd name="connsiteX9" fmla="*/ 295276 w 654844"/>
              <a:gd name="connsiteY9" fmla="*/ 485776 h 1223963"/>
              <a:gd name="connsiteX10" fmla="*/ 385763 w 654844"/>
              <a:gd name="connsiteY10" fmla="*/ 511970 h 1223963"/>
              <a:gd name="connsiteX11" fmla="*/ 421482 w 654844"/>
              <a:gd name="connsiteY11" fmla="*/ 540544 h 1223963"/>
              <a:gd name="connsiteX12" fmla="*/ 409575 w 654844"/>
              <a:gd name="connsiteY12" fmla="*/ 602457 h 1223963"/>
              <a:gd name="connsiteX13" fmla="*/ 369094 w 654844"/>
              <a:gd name="connsiteY13" fmla="*/ 711994 h 1223963"/>
              <a:gd name="connsiteX14" fmla="*/ 323850 w 654844"/>
              <a:gd name="connsiteY14" fmla="*/ 804863 h 1223963"/>
              <a:gd name="connsiteX15" fmla="*/ 333375 w 654844"/>
              <a:gd name="connsiteY15" fmla="*/ 835819 h 1223963"/>
              <a:gd name="connsiteX16" fmla="*/ 309563 w 654844"/>
              <a:gd name="connsiteY16" fmla="*/ 857250 h 1223963"/>
              <a:gd name="connsiteX17" fmla="*/ 328613 w 654844"/>
              <a:gd name="connsiteY17" fmla="*/ 912019 h 1223963"/>
              <a:gd name="connsiteX18" fmla="*/ 366713 w 654844"/>
              <a:gd name="connsiteY18" fmla="*/ 957263 h 1223963"/>
              <a:gd name="connsiteX19" fmla="*/ 411957 w 654844"/>
              <a:gd name="connsiteY19" fmla="*/ 966788 h 1223963"/>
              <a:gd name="connsiteX20" fmla="*/ 431007 w 654844"/>
              <a:gd name="connsiteY20" fmla="*/ 1028700 h 1223963"/>
              <a:gd name="connsiteX21" fmla="*/ 454819 w 654844"/>
              <a:gd name="connsiteY21" fmla="*/ 1143000 h 1223963"/>
              <a:gd name="connsiteX22" fmla="*/ 473869 w 654844"/>
              <a:gd name="connsiteY22" fmla="*/ 1223963 h 1223963"/>
              <a:gd name="connsiteX23" fmla="*/ 526257 w 654844"/>
              <a:gd name="connsiteY23" fmla="*/ 1219200 h 1223963"/>
              <a:gd name="connsiteX24" fmla="*/ 504826 w 654844"/>
              <a:gd name="connsiteY24" fmla="*/ 1178719 h 1223963"/>
              <a:gd name="connsiteX25" fmla="*/ 483394 w 654844"/>
              <a:gd name="connsiteY25" fmla="*/ 1116807 h 1223963"/>
              <a:gd name="connsiteX26" fmla="*/ 454819 w 654844"/>
              <a:gd name="connsiteY26" fmla="*/ 969169 h 1223963"/>
              <a:gd name="connsiteX27" fmla="*/ 442913 w 654844"/>
              <a:gd name="connsiteY27" fmla="*/ 921544 h 1223963"/>
              <a:gd name="connsiteX28" fmla="*/ 416718 w 654844"/>
              <a:gd name="connsiteY28" fmla="*/ 888207 h 1223963"/>
              <a:gd name="connsiteX29" fmla="*/ 373857 w 654844"/>
              <a:gd name="connsiteY29" fmla="*/ 807244 h 1223963"/>
              <a:gd name="connsiteX30" fmla="*/ 409576 w 654844"/>
              <a:gd name="connsiteY30" fmla="*/ 721519 h 1223963"/>
              <a:gd name="connsiteX31" fmla="*/ 442913 w 654844"/>
              <a:gd name="connsiteY31" fmla="*/ 685800 h 1223963"/>
              <a:gd name="connsiteX32" fmla="*/ 500063 w 654844"/>
              <a:gd name="connsiteY32" fmla="*/ 714376 h 1223963"/>
              <a:gd name="connsiteX33" fmla="*/ 590550 w 654844"/>
              <a:gd name="connsiteY33" fmla="*/ 707231 h 1223963"/>
              <a:gd name="connsiteX34" fmla="*/ 635794 w 654844"/>
              <a:gd name="connsiteY34" fmla="*/ 688182 h 1223963"/>
              <a:gd name="connsiteX35" fmla="*/ 654844 w 654844"/>
              <a:gd name="connsiteY35" fmla="*/ 635794 h 1223963"/>
              <a:gd name="connsiteX36" fmla="*/ 626269 w 654844"/>
              <a:gd name="connsiteY36" fmla="*/ 616744 h 1223963"/>
              <a:gd name="connsiteX37" fmla="*/ 621507 w 654844"/>
              <a:gd name="connsiteY37" fmla="*/ 652463 h 1223963"/>
              <a:gd name="connsiteX38" fmla="*/ 533400 w 654844"/>
              <a:gd name="connsiteY38" fmla="*/ 657225 h 1223963"/>
              <a:gd name="connsiteX39" fmla="*/ 502444 w 654844"/>
              <a:gd name="connsiteY39" fmla="*/ 626270 h 1223963"/>
              <a:gd name="connsiteX40" fmla="*/ 504825 w 654844"/>
              <a:gd name="connsiteY40" fmla="*/ 533401 h 1223963"/>
              <a:gd name="connsiteX41" fmla="*/ 431007 w 654844"/>
              <a:gd name="connsiteY41" fmla="*/ 481013 h 1223963"/>
              <a:gd name="connsiteX42" fmla="*/ 321469 w 654844"/>
              <a:gd name="connsiteY42" fmla="*/ 440532 h 1223963"/>
              <a:gd name="connsiteX0" fmla="*/ 321469 w 654844"/>
              <a:gd name="connsiteY0" fmla="*/ 385763 h 1169194"/>
              <a:gd name="connsiteX1" fmla="*/ 128588 w 654844"/>
              <a:gd name="connsiteY1" fmla="*/ 9525 h 1169194"/>
              <a:gd name="connsiteX2" fmla="*/ 30957 w 654844"/>
              <a:gd name="connsiteY2" fmla="*/ 0 h 1169194"/>
              <a:gd name="connsiteX3" fmla="*/ 0 w 654844"/>
              <a:gd name="connsiteY3" fmla="*/ 102394 h 1169194"/>
              <a:gd name="connsiteX4" fmla="*/ 116682 w 654844"/>
              <a:gd name="connsiteY4" fmla="*/ 119063 h 1169194"/>
              <a:gd name="connsiteX5" fmla="*/ 114300 w 654844"/>
              <a:gd name="connsiteY5" fmla="*/ 221456 h 1169194"/>
              <a:gd name="connsiteX6" fmla="*/ 130969 w 654844"/>
              <a:gd name="connsiteY6" fmla="*/ 319088 h 1169194"/>
              <a:gd name="connsiteX7" fmla="*/ 130969 w 654844"/>
              <a:gd name="connsiteY7" fmla="*/ 385763 h 1169194"/>
              <a:gd name="connsiteX8" fmla="*/ 295276 w 654844"/>
              <a:gd name="connsiteY8" fmla="*/ 431007 h 1169194"/>
              <a:gd name="connsiteX9" fmla="*/ 385763 w 654844"/>
              <a:gd name="connsiteY9" fmla="*/ 457201 h 1169194"/>
              <a:gd name="connsiteX10" fmla="*/ 421482 w 654844"/>
              <a:gd name="connsiteY10" fmla="*/ 485775 h 1169194"/>
              <a:gd name="connsiteX11" fmla="*/ 409575 w 654844"/>
              <a:gd name="connsiteY11" fmla="*/ 547688 h 1169194"/>
              <a:gd name="connsiteX12" fmla="*/ 369094 w 654844"/>
              <a:gd name="connsiteY12" fmla="*/ 657225 h 1169194"/>
              <a:gd name="connsiteX13" fmla="*/ 323850 w 654844"/>
              <a:gd name="connsiteY13" fmla="*/ 750094 h 1169194"/>
              <a:gd name="connsiteX14" fmla="*/ 333375 w 654844"/>
              <a:gd name="connsiteY14" fmla="*/ 781050 h 1169194"/>
              <a:gd name="connsiteX15" fmla="*/ 309563 w 654844"/>
              <a:gd name="connsiteY15" fmla="*/ 802481 h 1169194"/>
              <a:gd name="connsiteX16" fmla="*/ 328613 w 654844"/>
              <a:gd name="connsiteY16" fmla="*/ 857250 h 1169194"/>
              <a:gd name="connsiteX17" fmla="*/ 366713 w 654844"/>
              <a:gd name="connsiteY17" fmla="*/ 902494 h 1169194"/>
              <a:gd name="connsiteX18" fmla="*/ 411957 w 654844"/>
              <a:gd name="connsiteY18" fmla="*/ 912019 h 1169194"/>
              <a:gd name="connsiteX19" fmla="*/ 431007 w 654844"/>
              <a:gd name="connsiteY19" fmla="*/ 973931 h 1169194"/>
              <a:gd name="connsiteX20" fmla="*/ 454819 w 654844"/>
              <a:gd name="connsiteY20" fmla="*/ 1088231 h 1169194"/>
              <a:gd name="connsiteX21" fmla="*/ 473869 w 654844"/>
              <a:gd name="connsiteY21" fmla="*/ 1169194 h 1169194"/>
              <a:gd name="connsiteX22" fmla="*/ 526257 w 654844"/>
              <a:gd name="connsiteY22" fmla="*/ 1164431 h 1169194"/>
              <a:gd name="connsiteX23" fmla="*/ 504826 w 654844"/>
              <a:gd name="connsiteY23" fmla="*/ 1123950 h 1169194"/>
              <a:gd name="connsiteX24" fmla="*/ 483394 w 654844"/>
              <a:gd name="connsiteY24" fmla="*/ 1062038 h 1169194"/>
              <a:gd name="connsiteX25" fmla="*/ 454819 w 654844"/>
              <a:gd name="connsiteY25" fmla="*/ 914400 h 1169194"/>
              <a:gd name="connsiteX26" fmla="*/ 442913 w 654844"/>
              <a:gd name="connsiteY26" fmla="*/ 866775 h 1169194"/>
              <a:gd name="connsiteX27" fmla="*/ 416718 w 654844"/>
              <a:gd name="connsiteY27" fmla="*/ 833438 h 1169194"/>
              <a:gd name="connsiteX28" fmla="*/ 373857 w 654844"/>
              <a:gd name="connsiteY28" fmla="*/ 752475 h 1169194"/>
              <a:gd name="connsiteX29" fmla="*/ 409576 w 654844"/>
              <a:gd name="connsiteY29" fmla="*/ 666750 h 1169194"/>
              <a:gd name="connsiteX30" fmla="*/ 442913 w 654844"/>
              <a:gd name="connsiteY30" fmla="*/ 631031 h 1169194"/>
              <a:gd name="connsiteX31" fmla="*/ 500063 w 654844"/>
              <a:gd name="connsiteY31" fmla="*/ 659607 h 1169194"/>
              <a:gd name="connsiteX32" fmla="*/ 590550 w 654844"/>
              <a:gd name="connsiteY32" fmla="*/ 652462 h 1169194"/>
              <a:gd name="connsiteX33" fmla="*/ 635794 w 654844"/>
              <a:gd name="connsiteY33" fmla="*/ 633413 h 1169194"/>
              <a:gd name="connsiteX34" fmla="*/ 654844 w 654844"/>
              <a:gd name="connsiteY34" fmla="*/ 581025 h 1169194"/>
              <a:gd name="connsiteX35" fmla="*/ 626269 w 654844"/>
              <a:gd name="connsiteY35" fmla="*/ 561975 h 1169194"/>
              <a:gd name="connsiteX36" fmla="*/ 621507 w 654844"/>
              <a:gd name="connsiteY36" fmla="*/ 597694 h 1169194"/>
              <a:gd name="connsiteX37" fmla="*/ 533400 w 654844"/>
              <a:gd name="connsiteY37" fmla="*/ 602456 h 1169194"/>
              <a:gd name="connsiteX38" fmla="*/ 502444 w 654844"/>
              <a:gd name="connsiteY38" fmla="*/ 571501 h 1169194"/>
              <a:gd name="connsiteX39" fmla="*/ 504825 w 654844"/>
              <a:gd name="connsiteY39" fmla="*/ 478632 h 1169194"/>
              <a:gd name="connsiteX40" fmla="*/ 431007 w 654844"/>
              <a:gd name="connsiteY40" fmla="*/ 426244 h 1169194"/>
              <a:gd name="connsiteX41" fmla="*/ 321469 w 654844"/>
              <a:gd name="connsiteY41" fmla="*/ 385763 h 1169194"/>
              <a:gd name="connsiteX0" fmla="*/ 321469 w 654844"/>
              <a:gd name="connsiteY0" fmla="*/ 385763 h 1169194"/>
              <a:gd name="connsiteX1" fmla="*/ 30957 w 654844"/>
              <a:gd name="connsiteY1" fmla="*/ 0 h 1169194"/>
              <a:gd name="connsiteX2" fmla="*/ 0 w 654844"/>
              <a:gd name="connsiteY2" fmla="*/ 102394 h 1169194"/>
              <a:gd name="connsiteX3" fmla="*/ 116682 w 654844"/>
              <a:gd name="connsiteY3" fmla="*/ 119063 h 1169194"/>
              <a:gd name="connsiteX4" fmla="*/ 114300 w 654844"/>
              <a:gd name="connsiteY4" fmla="*/ 221456 h 1169194"/>
              <a:gd name="connsiteX5" fmla="*/ 130969 w 654844"/>
              <a:gd name="connsiteY5" fmla="*/ 319088 h 1169194"/>
              <a:gd name="connsiteX6" fmla="*/ 130969 w 654844"/>
              <a:gd name="connsiteY6" fmla="*/ 385763 h 1169194"/>
              <a:gd name="connsiteX7" fmla="*/ 295276 w 654844"/>
              <a:gd name="connsiteY7" fmla="*/ 431007 h 1169194"/>
              <a:gd name="connsiteX8" fmla="*/ 385763 w 654844"/>
              <a:gd name="connsiteY8" fmla="*/ 457201 h 1169194"/>
              <a:gd name="connsiteX9" fmla="*/ 421482 w 654844"/>
              <a:gd name="connsiteY9" fmla="*/ 485775 h 1169194"/>
              <a:gd name="connsiteX10" fmla="*/ 409575 w 654844"/>
              <a:gd name="connsiteY10" fmla="*/ 547688 h 1169194"/>
              <a:gd name="connsiteX11" fmla="*/ 369094 w 654844"/>
              <a:gd name="connsiteY11" fmla="*/ 657225 h 1169194"/>
              <a:gd name="connsiteX12" fmla="*/ 323850 w 654844"/>
              <a:gd name="connsiteY12" fmla="*/ 750094 h 1169194"/>
              <a:gd name="connsiteX13" fmla="*/ 333375 w 654844"/>
              <a:gd name="connsiteY13" fmla="*/ 781050 h 1169194"/>
              <a:gd name="connsiteX14" fmla="*/ 309563 w 654844"/>
              <a:gd name="connsiteY14" fmla="*/ 802481 h 1169194"/>
              <a:gd name="connsiteX15" fmla="*/ 328613 w 654844"/>
              <a:gd name="connsiteY15" fmla="*/ 857250 h 1169194"/>
              <a:gd name="connsiteX16" fmla="*/ 366713 w 654844"/>
              <a:gd name="connsiteY16" fmla="*/ 902494 h 1169194"/>
              <a:gd name="connsiteX17" fmla="*/ 411957 w 654844"/>
              <a:gd name="connsiteY17" fmla="*/ 912019 h 1169194"/>
              <a:gd name="connsiteX18" fmla="*/ 431007 w 654844"/>
              <a:gd name="connsiteY18" fmla="*/ 973931 h 1169194"/>
              <a:gd name="connsiteX19" fmla="*/ 454819 w 654844"/>
              <a:gd name="connsiteY19" fmla="*/ 1088231 h 1169194"/>
              <a:gd name="connsiteX20" fmla="*/ 473869 w 654844"/>
              <a:gd name="connsiteY20" fmla="*/ 1169194 h 1169194"/>
              <a:gd name="connsiteX21" fmla="*/ 526257 w 654844"/>
              <a:gd name="connsiteY21" fmla="*/ 1164431 h 1169194"/>
              <a:gd name="connsiteX22" fmla="*/ 504826 w 654844"/>
              <a:gd name="connsiteY22" fmla="*/ 1123950 h 1169194"/>
              <a:gd name="connsiteX23" fmla="*/ 483394 w 654844"/>
              <a:gd name="connsiteY23" fmla="*/ 1062038 h 1169194"/>
              <a:gd name="connsiteX24" fmla="*/ 454819 w 654844"/>
              <a:gd name="connsiteY24" fmla="*/ 914400 h 1169194"/>
              <a:gd name="connsiteX25" fmla="*/ 442913 w 654844"/>
              <a:gd name="connsiteY25" fmla="*/ 866775 h 1169194"/>
              <a:gd name="connsiteX26" fmla="*/ 416718 w 654844"/>
              <a:gd name="connsiteY26" fmla="*/ 833438 h 1169194"/>
              <a:gd name="connsiteX27" fmla="*/ 373857 w 654844"/>
              <a:gd name="connsiteY27" fmla="*/ 752475 h 1169194"/>
              <a:gd name="connsiteX28" fmla="*/ 409576 w 654844"/>
              <a:gd name="connsiteY28" fmla="*/ 666750 h 1169194"/>
              <a:gd name="connsiteX29" fmla="*/ 442913 w 654844"/>
              <a:gd name="connsiteY29" fmla="*/ 631031 h 1169194"/>
              <a:gd name="connsiteX30" fmla="*/ 500063 w 654844"/>
              <a:gd name="connsiteY30" fmla="*/ 659607 h 1169194"/>
              <a:gd name="connsiteX31" fmla="*/ 590550 w 654844"/>
              <a:gd name="connsiteY31" fmla="*/ 652462 h 1169194"/>
              <a:gd name="connsiteX32" fmla="*/ 635794 w 654844"/>
              <a:gd name="connsiteY32" fmla="*/ 633413 h 1169194"/>
              <a:gd name="connsiteX33" fmla="*/ 654844 w 654844"/>
              <a:gd name="connsiteY33" fmla="*/ 581025 h 1169194"/>
              <a:gd name="connsiteX34" fmla="*/ 626269 w 654844"/>
              <a:gd name="connsiteY34" fmla="*/ 561975 h 1169194"/>
              <a:gd name="connsiteX35" fmla="*/ 621507 w 654844"/>
              <a:gd name="connsiteY35" fmla="*/ 597694 h 1169194"/>
              <a:gd name="connsiteX36" fmla="*/ 533400 w 654844"/>
              <a:gd name="connsiteY36" fmla="*/ 602456 h 1169194"/>
              <a:gd name="connsiteX37" fmla="*/ 502444 w 654844"/>
              <a:gd name="connsiteY37" fmla="*/ 571501 h 1169194"/>
              <a:gd name="connsiteX38" fmla="*/ 504825 w 654844"/>
              <a:gd name="connsiteY38" fmla="*/ 478632 h 1169194"/>
              <a:gd name="connsiteX39" fmla="*/ 431007 w 654844"/>
              <a:gd name="connsiteY39" fmla="*/ 426244 h 1169194"/>
              <a:gd name="connsiteX40" fmla="*/ 321469 w 654844"/>
              <a:gd name="connsiteY40" fmla="*/ 385763 h 1169194"/>
              <a:gd name="connsiteX0" fmla="*/ 321469 w 654844"/>
              <a:gd name="connsiteY0" fmla="*/ 283369 h 1066800"/>
              <a:gd name="connsiteX1" fmla="*/ 0 w 654844"/>
              <a:gd name="connsiteY1" fmla="*/ 0 h 1066800"/>
              <a:gd name="connsiteX2" fmla="*/ 116682 w 654844"/>
              <a:gd name="connsiteY2" fmla="*/ 16669 h 1066800"/>
              <a:gd name="connsiteX3" fmla="*/ 114300 w 654844"/>
              <a:gd name="connsiteY3" fmla="*/ 119062 h 1066800"/>
              <a:gd name="connsiteX4" fmla="*/ 130969 w 654844"/>
              <a:gd name="connsiteY4" fmla="*/ 216694 h 1066800"/>
              <a:gd name="connsiteX5" fmla="*/ 130969 w 654844"/>
              <a:gd name="connsiteY5" fmla="*/ 283369 h 1066800"/>
              <a:gd name="connsiteX6" fmla="*/ 295276 w 654844"/>
              <a:gd name="connsiteY6" fmla="*/ 328613 h 1066800"/>
              <a:gd name="connsiteX7" fmla="*/ 385763 w 654844"/>
              <a:gd name="connsiteY7" fmla="*/ 354807 h 1066800"/>
              <a:gd name="connsiteX8" fmla="*/ 421482 w 654844"/>
              <a:gd name="connsiteY8" fmla="*/ 383381 h 1066800"/>
              <a:gd name="connsiteX9" fmla="*/ 409575 w 654844"/>
              <a:gd name="connsiteY9" fmla="*/ 445294 h 1066800"/>
              <a:gd name="connsiteX10" fmla="*/ 369094 w 654844"/>
              <a:gd name="connsiteY10" fmla="*/ 554831 h 1066800"/>
              <a:gd name="connsiteX11" fmla="*/ 323850 w 654844"/>
              <a:gd name="connsiteY11" fmla="*/ 647700 h 1066800"/>
              <a:gd name="connsiteX12" fmla="*/ 333375 w 654844"/>
              <a:gd name="connsiteY12" fmla="*/ 678656 h 1066800"/>
              <a:gd name="connsiteX13" fmla="*/ 309563 w 654844"/>
              <a:gd name="connsiteY13" fmla="*/ 700087 h 1066800"/>
              <a:gd name="connsiteX14" fmla="*/ 328613 w 654844"/>
              <a:gd name="connsiteY14" fmla="*/ 754856 h 1066800"/>
              <a:gd name="connsiteX15" fmla="*/ 366713 w 654844"/>
              <a:gd name="connsiteY15" fmla="*/ 800100 h 1066800"/>
              <a:gd name="connsiteX16" fmla="*/ 411957 w 654844"/>
              <a:gd name="connsiteY16" fmla="*/ 809625 h 1066800"/>
              <a:gd name="connsiteX17" fmla="*/ 431007 w 654844"/>
              <a:gd name="connsiteY17" fmla="*/ 871537 h 1066800"/>
              <a:gd name="connsiteX18" fmla="*/ 454819 w 654844"/>
              <a:gd name="connsiteY18" fmla="*/ 985837 h 1066800"/>
              <a:gd name="connsiteX19" fmla="*/ 473869 w 654844"/>
              <a:gd name="connsiteY19" fmla="*/ 1066800 h 1066800"/>
              <a:gd name="connsiteX20" fmla="*/ 526257 w 654844"/>
              <a:gd name="connsiteY20" fmla="*/ 1062037 h 1066800"/>
              <a:gd name="connsiteX21" fmla="*/ 504826 w 654844"/>
              <a:gd name="connsiteY21" fmla="*/ 1021556 h 1066800"/>
              <a:gd name="connsiteX22" fmla="*/ 483394 w 654844"/>
              <a:gd name="connsiteY22" fmla="*/ 959644 h 1066800"/>
              <a:gd name="connsiteX23" fmla="*/ 454819 w 654844"/>
              <a:gd name="connsiteY23" fmla="*/ 812006 h 1066800"/>
              <a:gd name="connsiteX24" fmla="*/ 442913 w 654844"/>
              <a:gd name="connsiteY24" fmla="*/ 764381 h 1066800"/>
              <a:gd name="connsiteX25" fmla="*/ 416718 w 654844"/>
              <a:gd name="connsiteY25" fmla="*/ 731044 h 1066800"/>
              <a:gd name="connsiteX26" fmla="*/ 373857 w 654844"/>
              <a:gd name="connsiteY26" fmla="*/ 650081 h 1066800"/>
              <a:gd name="connsiteX27" fmla="*/ 409576 w 654844"/>
              <a:gd name="connsiteY27" fmla="*/ 564356 h 1066800"/>
              <a:gd name="connsiteX28" fmla="*/ 442913 w 654844"/>
              <a:gd name="connsiteY28" fmla="*/ 528637 h 1066800"/>
              <a:gd name="connsiteX29" fmla="*/ 500063 w 654844"/>
              <a:gd name="connsiteY29" fmla="*/ 557213 h 1066800"/>
              <a:gd name="connsiteX30" fmla="*/ 590550 w 654844"/>
              <a:gd name="connsiteY30" fmla="*/ 550068 h 1066800"/>
              <a:gd name="connsiteX31" fmla="*/ 635794 w 654844"/>
              <a:gd name="connsiteY31" fmla="*/ 531019 h 1066800"/>
              <a:gd name="connsiteX32" fmla="*/ 654844 w 654844"/>
              <a:gd name="connsiteY32" fmla="*/ 478631 h 1066800"/>
              <a:gd name="connsiteX33" fmla="*/ 626269 w 654844"/>
              <a:gd name="connsiteY33" fmla="*/ 459581 h 1066800"/>
              <a:gd name="connsiteX34" fmla="*/ 621507 w 654844"/>
              <a:gd name="connsiteY34" fmla="*/ 495300 h 1066800"/>
              <a:gd name="connsiteX35" fmla="*/ 533400 w 654844"/>
              <a:gd name="connsiteY35" fmla="*/ 500062 h 1066800"/>
              <a:gd name="connsiteX36" fmla="*/ 502444 w 654844"/>
              <a:gd name="connsiteY36" fmla="*/ 469107 h 1066800"/>
              <a:gd name="connsiteX37" fmla="*/ 504825 w 654844"/>
              <a:gd name="connsiteY37" fmla="*/ 376238 h 1066800"/>
              <a:gd name="connsiteX38" fmla="*/ 431007 w 654844"/>
              <a:gd name="connsiteY38" fmla="*/ 323850 h 1066800"/>
              <a:gd name="connsiteX39" fmla="*/ 321469 w 654844"/>
              <a:gd name="connsiteY39" fmla="*/ 283369 h 1066800"/>
              <a:gd name="connsiteX0" fmla="*/ 207169 w 540544"/>
              <a:gd name="connsiteY0" fmla="*/ 266700 h 1050131"/>
              <a:gd name="connsiteX1" fmla="*/ 2382 w 540544"/>
              <a:gd name="connsiteY1" fmla="*/ 0 h 1050131"/>
              <a:gd name="connsiteX2" fmla="*/ 0 w 540544"/>
              <a:gd name="connsiteY2" fmla="*/ 102393 h 1050131"/>
              <a:gd name="connsiteX3" fmla="*/ 16669 w 540544"/>
              <a:gd name="connsiteY3" fmla="*/ 200025 h 1050131"/>
              <a:gd name="connsiteX4" fmla="*/ 16669 w 540544"/>
              <a:gd name="connsiteY4" fmla="*/ 266700 h 1050131"/>
              <a:gd name="connsiteX5" fmla="*/ 180976 w 540544"/>
              <a:gd name="connsiteY5" fmla="*/ 311944 h 1050131"/>
              <a:gd name="connsiteX6" fmla="*/ 271463 w 540544"/>
              <a:gd name="connsiteY6" fmla="*/ 338138 h 1050131"/>
              <a:gd name="connsiteX7" fmla="*/ 307182 w 540544"/>
              <a:gd name="connsiteY7" fmla="*/ 366712 h 1050131"/>
              <a:gd name="connsiteX8" fmla="*/ 295275 w 540544"/>
              <a:gd name="connsiteY8" fmla="*/ 428625 h 1050131"/>
              <a:gd name="connsiteX9" fmla="*/ 254794 w 540544"/>
              <a:gd name="connsiteY9" fmla="*/ 538162 h 1050131"/>
              <a:gd name="connsiteX10" fmla="*/ 209550 w 540544"/>
              <a:gd name="connsiteY10" fmla="*/ 631031 h 1050131"/>
              <a:gd name="connsiteX11" fmla="*/ 219075 w 540544"/>
              <a:gd name="connsiteY11" fmla="*/ 661987 h 1050131"/>
              <a:gd name="connsiteX12" fmla="*/ 195263 w 540544"/>
              <a:gd name="connsiteY12" fmla="*/ 683418 h 1050131"/>
              <a:gd name="connsiteX13" fmla="*/ 214313 w 540544"/>
              <a:gd name="connsiteY13" fmla="*/ 738187 h 1050131"/>
              <a:gd name="connsiteX14" fmla="*/ 252413 w 540544"/>
              <a:gd name="connsiteY14" fmla="*/ 783431 h 1050131"/>
              <a:gd name="connsiteX15" fmla="*/ 297657 w 540544"/>
              <a:gd name="connsiteY15" fmla="*/ 792956 h 1050131"/>
              <a:gd name="connsiteX16" fmla="*/ 316707 w 540544"/>
              <a:gd name="connsiteY16" fmla="*/ 854868 h 1050131"/>
              <a:gd name="connsiteX17" fmla="*/ 340519 w 540544"/>
              <a:gd name="connsiteY17" fmla="*/ 969168 h 1050131"/>
              <a:gd name="connsiteX18" fmla="*/ 359569 w 540544"/>
              <a:gd name="connsiteY18" fmla="*/ 1050131 h 1050131"/>
              <a:gd name="connsiteX19" fmla="*/ 411957 w 540544"/>
              <a:gd name="connsiteY19" fmla="*/ 1045368 h 1050131"/>
              <a:gd name="connsiteX20" fmla="*/ 390526 w 540544"/>
              <a:gd name="connsiteY20" fmla="*/ 1004887 h 1050131"/>
              <a:gd name="connsiteX21" fmla="*/ 369094 w 540544"/>
              <a:gd name="connsiteY21" fmla="*/ 942975 h 1050131"/>
              <a:gd name="connsiteX22" fmla="*/ 340519 w 540544"/>
              <a:gd name="connsiteY22" fmla="*/ 795337 h 1050131"/>
              <a:gd name="connsiteX23" fmla="*/ 328613 w 540544"/>
              <a:gd name="connsiteY23" fmla="*/ 747712 h 1050131"/>
              <a:gd name="connsiteX24" fmla="*/ 302418 w 540544"/>
              <a:gd name="connsiteY24" fmla="*/ 714375 h 1050131"/>
              <a:gd name="connsiteX25" fmla="*/ 259557 w 540544"/>
              <a:gd name="connsiteY25" fmla="*/ 633412 h 1050131"/>
              <a:gd name="connsiteX26" fmla="*/ 295276 w 540544"/>
              <a:gd name="connsiteY26" fmla="*/ 547687 h 1050131"/>
              <a:gd name="connsiteX27" fmla="*/ 328613 w 540544"/>
              <a:gd name="connsiteY27" fmla="*/ 511968 h 1050131"/>
              <a:gd name="connsiteX28" fmla="*/ 385763 w 540544"/>
              <a:gd name="connsiteY28" fmla="*/ 540544 h 1050131"/>
              <a:gd name="connsiteX29" fmla="*/ 476250 w 540544"/>
              <a:gd name="connsiteY29" fmla="*/ 533399 h 1050131"/>
              <a:gd name="connsiteX30" fmla="*/ 521494 w 540544"/>
              <a:gd name="connsiteY30" fmla="*/ 514350 h 1050131"/>
              <a:gd name="connsiteX31" fmla="*/ 540544 w 540544"/>
              <a:gd name="connsiteY31" fmla="*/ 461962 h 1050131"/>
              <a:gd name="connsiteX32" fmla="*/ 511969 w 540544"/>
              <a:gd name="connsiteY32" fmla="*/ 442912 h 1050131"/>
              <a:gd name="connsiteX33" fmla="*/ 507207 w 540544"/>
              <a:gd name="connsiteY33" fmla="*/ 478631 h 1050131"/>
              <a:gd name="connsiteX34" fmla="*/ 419100 w 540544"/>
              <a:gd name="connsiteY34" fmla="*/ 483393 h 1050131"/>
              <a:gd name="connsiteX35" fmla="*/ 388144 w 540544"/>
              <a:gd name="connsiteY35" fmla="*/ 452438 h 1050131"/>
              <a:gd name="connsiteX36" fmla="*/ 390525 w 540544"/>
              <a:gd name="connsiteY36" fmla="*/ 359569 h 1050131"/>
              <a:gd name="connsiteX37" fmla="*/ 316707 w 540544"/>
              <a:gd name="connsiteY37" fmla="*/ 307181 h 1050131"/>
              <a:gd name="connsiteX38" fmla="*/ 207169 w 540544"/>
              <a:gd name="connsiteY38" fmla="*/ 266700 h 1050131"/>
              <a:gd name="connsiteX0" fmla="*/ 207169 w 540544"/>
              <a:gd name="connsiteY0" fmla="*/ 164307 h 947738"/>
              <a:gd name="connsiteX1" fmla="*/ 0 w 540544"/>
              <a:gd name="connsiteY1" fmla="*/ 0 h 947738"/>
              <a:gd name="connsiteX2" fmla="*/ 16669 w 540544"/>
              <a:gd name="connsiteY2" fmla="*/ 97632 h 947738"/>
              <a:gd name="connsiteX3" fmla="*/ 16669 w 540544"/>
              <a:gd name="connsiteY3" fmla="*/ 164307 h 947738"/>
              <a:gd name="connsiteX4" fmla="*/ 180976 w 540544"/>
              <a:gd name="connsiteY4" fmla="*/ 209551 h 947738"/>
              <a:gd name="connsiteX5" fmla="*/ 271463 w 540544"/>
              <a:gd name="connsiteY5" fmla="*/ 235745 h 947738"/>
              <a:gd name="connsiteX6" fmla="*/ 307182 w 540544"/>
              <a:gd name="connsiteY6" fmla="*/ 264319 h 947738"/>
              <a:gd name="connsiteX7" fmla="*/ 295275 w 540544"/>
              <a:gd name="connsiteY7" fmla="*/ 326232 h 947738"/>
              <a:gd name="connsiteX8" fmla="*/ 254794 w 540544"/>
              <a:gd name="connsiteY8" fmla="*/ 435769 h 947738"/>
              <a:gd name="connsiteX9" fmla="*/ 209550 w 540544"/>
              <a:gd name="connsiteY9" fmla="*/ 528638 h 947738"/>
              <a:gd name="connsiteX10" fmla="*/ 219075 w 540544"/>
              <a:gd name="connsiteY10" fmla="*/ 559594 h 947738"/>
              <a:gd name="connsiteX11" fmla="*/ 195263 w 540544"/>
              <a:gd name="connsiteY11" fmla="*/ 581025 h 947738"/>
              <a:gd name="connsiteX12" fmla="*/ 214313 w 540544"/>
              <a:gd name="connsiteY12" fmla="*/ 635794 h 947738"/>
              <a:gd name="connsiteX13" fmla="*/ 252413 w 540544"/>
              <a:gd name="connsiteY13" fmla="*/ 681038 h 947738"/>
              <a:gd name="connsiteX14" fmla="*/ 297657 w 540544"/>
              <a:gd name="connsiteY14" fmla="*/ 690563 h 947738"/>
              <a:gd name="connsiteX15" fmla="*/ 316707 w 540544"/>
              <a:gd name="connsiteY15" fmla="*/ 752475 h 947738"/>
              <a:gd name="connsiteX16" fmla="*/ 340519 w 540544"/>
              <a:gd name="connsiteY16" fmla="*/ 866775 h 947738"/>
              <a:gd name="connsiteX17" fmla="*/ 359569 w 540544"/>
              <a:gd name="connsiteY17" fmla="*/ 947738 h 947738"/>
              <a:gd name="connsiteX18" fmla="*/ 411957 w 540544"/>
              <a:gd name="connsiteY18" fmla="*/ 942975 h 947738"/>
              <a:gd name="connsiteX19" fmla="*/ 390526 w 540544"/>
              <a:gd name="connsiteY19" fmla="*/ 902494 h 947738"/>
              <a:gd name="connsiteX20" fmla="*/ 369094 w 540544"/>
              <a:gd name="connsiteY20" fmla="*/ 840582 h 947738"/>
              <a:gd name="connsiteX21" fmla="*/ 340519 w 540544"/>
              <a:gd name="connsiteY21" fmla="*/ 692944 h 947738"/>
              <a:gd name="connsiteX22" fmla="*/ 328613 w 540544"/>
              <a:gd name="connsiteY22" fmla="*/ 645319 h 947738"/>
              <a:gd name="connsiteX23" fmla="*/ 302418 w 540544"/>
              <a:gd name="connsiteY23" fmla="*/ 611982 h 947738"/>
              <a:gd name="connsiteX24" fmla="*/ 259557 w 540544"/>
              <a:gd name="connsiteY24" fmla="*/ 531019 h 947738"/>
              <a:gd name="connsiteX25" fmla="*/ 295276 w 540544"/>
              <a:gd name="connsiteY25" fmla="*/ 445294 h 947738"/>
              <a:gd name="connsiteX26" fmla="*/ 328613 w 540544"/>
              <a:gd name="connsiteY26" fmla="*/ 409575 h 947738"/>
              <a:gd name="connsiteX27" fmla="*/ 385763 w 540544"/>
              <a:gd name="connsiteY27" fmla="*/ 438151 h 947738"/>
              <a:gd name="connsiteX28" fmla="*/ 476250 w 540544"/>
              <a:gd name="connsiteY28" fmla="*/ 431006 h 947738"/>
              <a:gd name="connsiteX29" fmla="*/ 521494 w 540544"/>
              <a:gd name="connsiteY29" fmla="*/ 411957 h 947738"/>
              <a:gd name="connsiteX30" fmla="*/ 540544 w 540544"/>
              <a:gd name="connsiteY30" fmla="*/ 359569 h 947738"/>
              <a:gd name="connsiteX31" fmla="*/ 511969 w 540544"/>
              <a:gd name="connsiteY31" fmla="*/ 340519 h 947738"/>
              <a:gd name="connsiteX32" fmla="*/ 507207 w 540544"/>
              <a:gd name="connsiteY32" fmla="*/ 376238 h 947738"/>
              <a:gd name="connsiteX33" fmla="*/ 419100 w 540544"/>
              <a:gd name="connsiteY33" fmla="*/ 381000 h 947738"/>
              <a:gd name="connsiteX34" fmla="*/ 388144 w 540544"/>
              <a:gd name="connsiteY34" fmla="*/ 350045 h 947738"/>
              <a:gd name="connsiteX35" fmla="*/ 390525 w 540544"/>
              <a:gd name="connsiteY35" fmla="*/ 257176 h 947738"/>
              <a:gd name="connsiteX36" fmla="*/ 316707 w 540544"/>
              <a:gd name="connsiteY36" fmla="*/ 204788 h 947738"/>
              <a:gd name="connsiteX37" fmla="*/ 207169 w 540544"/>
              <a:gd name="connsiteY37" fmla="*/ 164307 h 947738"/>
              <a:gd name="connsiteX0" fmla="*/ 190500 w 523875"/>
              <a:gd name="connsiteY0" fmla="*/ 66675 h 850106"/>
              <a:gd name="connsiteX1" fmla="*/ 0 w 523875"/>
              <a:gd name="connsiteY1" fmla="*/ 0 h 850106"/>
              <a:gd name="connsiteX2" fmla="*/ 0 w 523875"/>
              <a:gd name="connsiteY2" fmla="*/ 66675 h 850106"/>
              <a:gd name="connsiteX3" fmla="*/ 164307 w 523875"/>
              <a:gd name="connsiteY3" fmla="*/ 111919 h 850106"/>
              <a:gd name="connsiteX4" fmla="*/ 254794 w 523875"/>
              <a:gd name="connsiteY4" fmla="*/ 138113 h 850106"/>
              <a:gd name="connsiteX5" fmla="*/ 290513 w 523875"/>
              <a:gd name="connsiteY5" fmla="*/ 166687 h 850106"/>
              <a:gd name="connsiteX6" fmla="*/ 278606 w 523875"/>
              <a:gd name="connsiteY6" fmla="*/ 228600 h 850106"/>
              <a:gd name="connsiteX7" fmla="*/ 238125 w 523875"/>
              <a:gd name="connsiteY7" fmla="*/ 338137 h 850106"/>
              <a:gd name="connsiteX8" fmla="*/ 192881 w 523875"/>
              <a:gd name="connsiteY8" fmla="*/ 431006 h 850106"/>
              <a:gd name="connsiteX9" fmla="*/ 202406 w 523875"/>
              <a:gd name="connsiteY9" fmla="*/ 461962 h 850106"/>
              <a:gd name="connsiteX10" fmla="*/ 178594 w 523875"/>
              <a:gd name="connsiteY10" fmla="*/ 483393 h 850106"/>
              <a:gd name="connsiteX11" fmla="*/ 197644 w 523875"/>
              <a:gd name="connsiteY11" fmla="*/ 538162 h 850106"/>
              <a:gd name="connsiteX12" fmla="*/ 235744 w 523875"/>
              <a:gd name="connsiteY12" fmla="*/ 583406 h 850106"/>
              <a:gd name="connsiteX13" fmla="*/ 280988 w 523875"/>
              <a:gd name="connsiteY13" fmla="*/ 592931 h 850106"/>
              <a:gd name="connsiteX14" fmla="*/ 300038 w 523875"/>
              <a:gd name="connsiteY14" fmla="*/ 654843 h 850106"/>
              <a:gd name="connsiteX15" fmla="*/ 323850 w 523875"/>
              <a:gd name="connsiteY15" fmla="*/ 769143 h 850106"/>
              <a:gd name="connsiteX16" fmla="*/ 342900 w 523875"/>
              <a:gd name="connsiteY16" fmla="*/ 850106 h 850106"/>
              <a:gd name="connsiteX17" fmla="*/ 395288 w 523875"/>
              <a:gd name="connsiteY17" fmla="*/ 845343 h 850106"/>
              <a:gd name="connsiteX18" fmla="*/ 373857 w 523875"/>
              <a:gd name="connsiteY18" fmla="*/ 804862 h 850106"/>
              <a:gd name="connsiteX19" fmla="*/ 352425 w 523875"/>
              <a:gd name="connsiteY19" fmla="*/ 742950 h 850106"/>
              <a:gd name="connsiteX20" fmla="*/ 323850 w 523875"/>
              <a:gd name="connsiteY20" fmla="*/ 595312 h 850106"/>
              <a:gd name="connsiteX21" fmla="*/ 311944 w 523875"/>
              <a:gd name="connsiteY21" fmla="*/ 547687 h 850106"/>
              <a:gd name="connsiteX22" fmla="*/ 285749 w 523875"/>
              <a:gd name="connsiteY22" fmla="*/ 514350 h 850106"/>
              <a:gd name="connsiteX23" fmla="*/ 242888 w 523875"/>
              <a:gd name="connsiteY23" fmla="*/ 433387 h 850106"/>
              <a:gd name="connsiteX24" fmla="*/ 278607 w 523875"/>
              <a:gd name="connsiteY24" fmla="*/ 347662 h 850106"/>
              <a:gd name="connsiteX25" fmla="*/ 311944 w 523875"/>
              <a:gd name="connsiteY25" fmla="*/ 311943 h 850106"/>
              <a:gd name="connsiteX26" fmla="*/ 369094 w 523875"/>
              <a:gd name="connsiteY26" fmla="*/ 340519 h 850106"/>
              <a:gd name="connsiteX27" fmla="*/ 459581 w 523875"/>
              <a:gd name="connsiteY27" fmla="*/ 333374 h 850106"/>
              <a:gd name="connsiteX28" fmla="*/ 504825 w 523875"/>
              <a:gd name="connsiteY28" fmla="*/ 314325 h 850106"/>
              <a:gd name="connsiteX29" fmla="*/ 523875 w 523875"/>
              <a:gd name="connsiteY29" fmla="*/ 261937 h 850106"/>
              <a:gd name="connsiteX30" fmla="*/ 495300 w 523875"/>
              <a:gd name="connsiteY30" fmla="*/ 242887 h 850106"/>
              <a:gd name="connsiteX31" fmla="*/ 490538 w 523875"/>
              <a:gd name="connsiteY31" fmla="*/ 278606 h 850106"/>
              <a:gd name="connsiteX32" fmla="*/ 402431 w 523875"/>
              <a:gd name="connsiteY32" fmla="*/ 283368 h 850106"/>
              <a:gd name="connsiteX33" fmla="*/ 371475 w 523875"/>
              <a:gd name="connsiteY33" fmla="*/ 252413 h 850106"/>
              <a:gd name="connsiteX34" fmla="*/ 373856 w 523875"/>
              <a:gd name="connsiteY34" fmla="*/ 159544 h 850106"/>
              <a:gd name="connsiteX35" fmla="*/ 300038 w 523875"/>
              <a:gd name="connsiteY35" fmla="*/ 107156 h 850106"/>
              <a:gd name="connsiteX36" fmla="*/ 190500 w 523875"/>
              <a:gd name="connsiteY36" fmla="*/ 66675 h 850106"/>
              <a:gd name="connsiteX0" fmla="*/ 190500 w 523875"/>
              <a:gd name="connsiteY0" fmla="*/ 0 h 783431"/>
              <a:gd name="connsiteX1" fmla="*/ 0 w 523875"/>
              <a:gd name="connsiteY1" fmla="*/ 0 h 783431"/>
              <a:gd name="connsiteX2" fmla="*/ 164307 w 523875"/>
              <a:gd name="connsiteY2" fmla="*/ 45244 h 783431"/>
              <a:gd name="connsiteX3" fmla="*/ 254794 w 523875"/>
              <a:gd name="connsiteY3" fmla="*/ 71438 h 783431"/>
              <a:gd name="connsiteX4" fmla="*/ 290513 w 523875"/>
              <a:gd name="connsiteY4" fmla="*/ 100012 h 783431"/>
              <a:gd name="connsiteX5" fmla="*/ 278606 w 523875"/>
              <a:gd name="connsiteY5" fmla="*/ 161925 h 783431"/>
              <a:gd name="connsiteX6" fmla="*/ 238125 w 523875"/>
              <a:gd name="connsiteY6" fmla="*/ 271462 h 783431"/>
              <a:gd name="connsiteX7" fmla="*/ 192881 w 523875"/>
              <a:gd name="connsiteY7" fmla="*/ 364331 h 783431"/>
              <a:gd name="connsiteX8" fmla="*/ 202406 w 523875"/>
              <a:gd name="connsiteY8" fmla="*/ 395287 h 783431"/>
              <a:gd name="connsiteX9" fmla="*/ 178594 w 523875"/>
              <a:gd name="connsiteY9" fmla="*/ 416718 h 783431"/>
              <a:gd name="connsiteX10" fmla="*/ 197644 w 523875"/>
              <a:gd name="connsiteY10" fmla="*/ 471487 h 783431"/>
              <a:gd name="connsiteX11" fmla="*/ 235744 w 523875"/>
              <a:gd name="connsiteY11" fmla="*/ 516731 h 783431"/>
              <a:gd name="connsiteX12" fmla="*/ 280988 w 523875"/>
              <a:gd name="connsiteY12" fmla="*/ 526256 h 783431"/>
              <a:gd name="connsiteX13" fmla="*/ 300038 w 523875"/>
              <a:gd name="connsiteY13" fmla="*/ 588168 h 783431"/>
              <a:gd name="connsiteX14" fmla="*/ 323850 w 523875"/>
              <a:gd name="connsiteY14" fmla="*/ 702468 h 783431"/>
              <a:gd name="connsiteX15" fmla="*/ 342900 w 523875"/>
              <a:gd name="connsiteY15" fmla="*/ 783431 h 783431"/>
              <a:gd name="connsiteX16" fmla="*/ 395288 w 523875"/>
              <a:gd name="connsiteY16" fmla="*/ 778668 h 783431"/>
              <a:gd name="connsiteX17" fmla="*/ 373857 w 523875"/>
              <a:gd name="connsiteY17" fmla="*/ 738187 h 783431"/>
              <a:gd name="connsiteX18" fmla="*/ 352425 w 523875"/>
              <a:gd name="connsiteY18" fmla="*/ 676275 h 783431"/>
              <a:gd name="connsiteX19" fmla="*/ 323850 w 523875"/>
              <a:gd name="connsiteY19" fmla="*/ 528637 h 783431"/>
              <a:gd name="connsiteX20" fmla="*/ 311944 w 523875"/>
              <a:gd name="connsiteY20" fmla="*/ 481012 h 783431"/>
              <a:gd name="connsiteX21" fmla="*/ 285749 w 523875"/>
              <a:gd name="connsiteY21" fmla="*/ 447675 h 783431"/>
              <a:gd name="connsiteX22" fmla="*/ 242888 w 523875"/>
              <a:gd name="connsiteY22" fmla="*/ 366712 h 783431"/>
              <a:gd name="connsiteX23" fmla="*/ 278607 w 523875"/>
              <a:gd name="connsiteY23" fmla="*/ 280987 h 783431"/>
              <a:gd name="connsiteX24" fmla="*/ 311944 w 523875"/>
              <a:gd name="connsiteY24" fmla="*/ 245268 h 783431"/>
              <a:gd name="connsiteX25" fmla="*/ 369094 w 523875"/>
              <a:gd name="connsiteY25" fmla="*/ 273844 h 783431"/>
              <a:gd name="connsiteX26" fmla="*/ 459581 w 523875"/>
              <a:gd name="connsiteY26" fmla="*/ 266699 h 783431"/>
              <a:gd name="connsiteX27" fmla="*/ 504825 w 523875"/>
              <a:gd name="connsiteY27" fmla="*/ 247650 h 783431"/>
              <a:gd name="connsiteX28" fmla="*/ 523875 w 523875"/>
              <a:gd name="connsiteY28" fmla="*/ 195262 h 783431"/>
              <a:gd name="connsiteX29" fmla="*/ 495300 w 523875"/>
              <a:gd name="connsiteY29" fmla="*/ 176212 h 783431"/>
              <a:gd name="connsiteX30" fmla="*/ 490538 w 523875"/>
              <a:gd name="connsiteY30" fmla="*/ 211931 h 783431"/>
              <a:gd name="connsiteX31" fmla="*/ 402431 w 523875"/>
              <a:gd name="connsiteY31" fmla="*/ 216693 h 783431"/>
              <a:gd name="connsiteX32" fmla="*/ 371475 w 523875"/>
              <a:gd name="connsiteY32" fmla="*/ 185738 h 783431"/>
              <a:gd name="connsiteX33" fmla="*/ 373856 w 523875"/>
              <a:gd name="connsiteY33" fmla="*/ 92869 h 783431"/>
              <a:gd name="connsiteX34" fmla="*/ 300038 w 523875"/>
              <a:gd name="connsiteY34" fmla="*/ 40481 h 783431"/>
              <a:gd name="connsiteX35" fmla="*/ 190500 w 523875"/>
              <a:gd name="connsiteY35" fmla="*/ 0 h 783431"/>
              <a:gd name="connsiteX0" fmla="*/ 26193 w 359568"/>
              <a:gd name="connsiteY0" fmla="*/ 0 h 783431"/>
              <a:gd name="connsiteX1" fmla="*/ 0 w 359568"/>
              <a:gd name="connsiteY1" fmla="*/ 45244 h 783431"/>
              <a:gd name="connsiteX2" fmla="*/ 90487 w 359568"/>
              <a:gd name="connsiteY2" fmla="*/ 71438 h 783431"/>
              <a:gd name="connsiteX3" fmla="*/ 126206 w 359568"/>
              <a:gd name="connsiteY3" fmla="*/ 100012 h 783431"/>
              <a:gd name="connsiteX4" fmla="*/ 114299 w 359568"/>
              <a:gd name="connsiteY4" fmla="*/ 161925 h 783431"/>
              <a:gd name="connsiteX5" fmla="*/ 73818 w 359568"/>
              <a:gd name="connsiteY5" fmla="*/ 271462 h 783431"/>
              <a:gd name="connsiteX6" fmla="*/ 28574 w 359568"/>
              <a:gd name="connsiteY6" fmla="*/ 364331 h 783431"/>
              <a:gd name="connsiteX7" fmla="*/ 38099 w 359568"/>
              <a:gd name="connsiteY7" fmla="*/ 395287 h 783431"/>
              <a:gd name="connsiteX8" fmla="*/ 14287 w 359568"/>
              <a:gd name="connsiteY8" fmla="*/ 416718 h 783431"/>
              <a:gd name="connsiteX9" fmla="*/ 33337 w 359568"/>
              <a:gd name="connsiteY9" fmla="*/ 471487 h 783431"/>
              <a:gd name="connsiteX10" fmla="*/ 71437 w 359568"/>
              <a:gd name="connsiteY10" fmla="*/ 516731 h 783431"/>
              <a:gd name="connsiteX11" fmla="*/ 116681 w 359568"/>
              <a:gd name="connsiteY11" fmla="*/ 526256 h 783431"/>
              <a:gd name="connsiteX12" fmla="*/ 135731 w 359568"/>
              <a:gd name="connsiteY12" fmla="*/ 588168 h 783431"/>
              <a:gd name="connsiteX13" fmla="*/ 159543 w 359568"/>
              <a:gd name="connsiteY13" fmla="*/ 702468 h 783431"/>
              <a:gd name="connsiteX14" fmla="*/ 178593 w 359568"/>
              <a:gd name="connsiteY14" fmla="*/ 783431 h 783431"/>
              <a:gd name="connsiteX15" fmla="*/ 230981 w 359568"/>
              <a:gd name="connsiteY15" fmla="*/ 778668 h 783431"/>
              <a:gd name="connsiteX16" fmla="*/ 209550 w 359568"/>
              <a:gd name="connsiteY16" fmla="*/ 738187 h 783431"/>
              <a:gd name="connsiteX17" fmla="*/ 188118 w 359568"/>
              <a:gd name="connsiteY17" fmla="*/ 676275 h 783431"/>
              <a:gd name="connsiteX18" fmla="*/ 159543 w 359568"/>
              <a:gd name="connsiteY18" fmla="*/ 528637 h 783431"/>
              <a:gd name="connsiteX19" fmla="*/ 147637 w 359568"/>
              <a:gd name="connsiteY19" fmla="*/ 481012 h 783431"/>
              <a:gd name="connsiteX20" fmla="*/ 121442 w 359568"/>
              <a:gd name="connsiteY20" fmla="*/ 447675 h 783431"/>
              <a:gd name="connsiteX21" fmla="*/ 78581 w 359568"/>
              <a:gd name="connsiteY21" fmla="*/ 366712 h 783431"/>
              <a:gd name="connsiteX22" fmla="*/ 114300 w 359568"/>
              <a:gd name="connsiteY22" fmla="*/ 280987 h 783431"/>
              <a:gd name="connsiteX23" fmla="*/ 147637 w 359568"/>
              <a:gd name="connsiteY23" fmla="*/ 245268 h 783431"/>
              <a:gd name="connsiteX24" fmla="*/ 204787 w 359568"/>
              <a:gd name="connsiteY24" fmla="*/ 273844 h 783431"/>
              <a:gd name="connsiteX25" fmla="*/ 295274 w 359568"/>
              <a:gd name="connsiteY25" fmla="*/ 266699 h 783431"/>
              <a:gd name="connsiteX26" fmla="*/ 340518 w 359568"/>
              <a:gd name="connsiteY26" fmla="*/ 247650 h 783431"/>
              <a:gd name="connsiteX27" fmla="*/ 359568 w 359568"/>
              <a:gd name="connsiteY27" fmla="*/ 195262 h 783431"/>
              <a:gd name="connsiteX28" fmla="*/ 330993 w 359568"/>
              <a:gd name="connsiteY28" fmla="*/ 176212 h 783431"/>
              <a:gd name="connsiteX29" fmla="*/ 326231 w 359568"/>
              <a:gd name="connsiteY29" fmla="*/ 211931 h 783431"/>
              <a:gd name="connsiteX30" fmla="*/ 238124 w 359568"/>
              <a:gd name="connsiteY30" fmla="*/ 216693 h 783431"/>
              <a:gd name="connsiteX31" fmla="*/ 207168 w 359568"/>
              <a:gd name="connsiteY31" fmla="*/ 185738 h 783431"/>
              <a:gd name="connsiteX32" fmla="*/ 209549 w 359568"/>
              <a:gd name="connsiteY32" fmla="*/ 92869 h 783431"/>
              <a:gd name="connsiteX33" fmla="*/ 135731 w 359568"/>
              <a:gd name="connsiteY33" fmla="*/ 40481 h 783431"/>
              <a:gd name="connsiteX34" fmla="*/ 26193 w 359568"/>
              <a:gd name="connsiteY34" fmla="*/ 0 h 783431"/>
              <a:gd name="connsiteX0" fmla="*/ 135731 w 359568"/>
              <a:gd name="connsiteY0" fmla="*/ 0 h 742950"/>
              <a:gd name="connsiteX1" fmla="*/ 0 w 359568"/>
              <a:gd name="connsiteY1" fmla="*/ 4763 h 742950"/>
              <a:gd name="connsiteX2" fmla="*/ 90487 w 359568"/>
              <a:gd name="connsiteY2" fmla="*/ 30957 h 742950"/>
              <a:gd name="connsiteX3" fmla="*/ 126206 w 359568"/>
              <a:gd name="connsiteY3" fmla="*/ 59531 h 742950"/>
              <a:gd name="connsiteX4" fmla="*/ 114299 w 359568"/>
              <a:gd name="connsiteY4" fmla="*/ 121444 h 742950"/>
              <a:gd name="connsiteX5" fmla="*/ 73818 w 359568"/>
              <a:gd name="connsiteY5" fmla="*/ 230981 h 742950"/>
              <a:gd name="connsiteX6" fmla="*/ 28574 w 359568"/>
              <a:gd name="connsiteY6" fmla="*/ 323850 h 742950"/>
              <a:gd name="connsiteX7" fmla="*/ 38099 w 359568"/>
              <a:gd name="connsiteY7" fmla="*/ 354806 h 742950"/>
              <a:gd name="connsiteX8" fmla="*/ 14287 w 359568"/>
              <a:gd name="connsiteY8" fmla="*/ 376237 h 742950"/>
              <a:gd name="connsiteX9" fmla="*/ 33337 w 359568"/>
              <a:gd name="connsiteY9" fmla="*/ 431006 h 742950"/>
              <a:gd name="connsiteX10" fmla="*/ 71437 w 359568"/>
              <a:gd name="connsiteY10" fmla="*/ 476250 h 742950"/>
              <a:gd name="connsiteX11" fmla="*/ 116681 w 359568"/>
              <a:gd name="connsiteY11" fmla="*/ 485775 h 742950"/>
              <a:gd name="connsiteX12" fmla="*/ 135731 w 359568"/>
              <a:gd name="connsiteY12" fmla="*/ 547687 h 742950"/>
              <a:gd name="connsiteX13" fmla="*/ 159543 w 359568"/>
              <a:gd name="connsiteY13" fmla="*/ 661987 h 742950"/>
              <a:gd name="connsiteX14" fmla="*/ 178593 w 359568"/>
              <a:gd name="connsiteY14" fmla="*/ 742950 h 742950"/>
              <a:gd name="connsiteX15" fmla="*/ 230981 w 359568"/>
              <a:gd name="connsiteY15" fmla="*/ 738187 h 742950"/>
              <a:gd name="connsiteX16" fmla="*/ 209550 w 359568"/>
              <a:gd name="connsiteY16" fmla="*/ 697706 h 742950"/>
              <a:gd name="connsiteX17" fmla="*/ 188118 w 359568"/>
              <a:gd name="connsiteY17" fmla="*/ 635794 h 742950"/>
              <a:gd name="connsiteX18" fmla="*/ 159543 w 359568"/>
              <a:gd name="connsiteY18" fmla="*/ 488156 h 742950"/>
              <a:gd name="connsiteX19" fmla="*/ 147637 w 359568"/>
              <a:gd name="connsiteY19" fmla="*/ 440531 h 742950"/>
              <a:gd name="connsiteX20" fmla="*/ 121442 w 359568"/>
              <a:gd name="connsiteY20" fmla="*/ 407194 h 742950"/>
              <a:gd name="connsiteX21" fmla="*/ 78581 w 359568"/>
              <a:gd name="connsiteY21" fmla="*/ 326231 h 742950"/>
              <a:gd name="connsiteX22" fmla="*/ 114300 w 359568"/>
              <a:gd name="connsiteY22" fmla="*/ 240506 h 742950"/>
              <a:gd name="connsiteX23" fmla="*/ 147637 w 359568"/>
              <a:gd name="connsiteY23" fmla="*/ 204787 h 742950"/>
              <a:gd name="connsiteX24" fmla="*/ 204787 w 359568"/>
              <a:gd name="connsiteY24" fmla="*/ 233363 h 742950"/>
              <a:gd name="connsiteX25" fmla="*/ 295274 w 359568"/>
              <a:gd name="connsiteY25" fmla="*/ 226218 h 742950"/>
              <a:gd name="connsiteX26" fmla="*/ 340518 w 359568"/>
              <a:gd name="connsiteY26" fmla="*/ 207169 h 742950"/>
              <a:gd name="connsiteX27" fmla="*/ 359568 w 359568"/>
              <a:gd name="connsiteY27" fmla="*/ 154781 h 742950"/>
              <a:gd name="connsiteX28" fmla="*/ 330993 w 359568"/>
              <a:gd name="connsiteY28" fmla="*/ 135731 h 742950"/>
              <a:gd name="connsiteX29" fmla="*/ 326231 w 359568"/>
              <a:gd name="connsiteY29" fmla="*/ 171450 h 742950"/>
              <a:gd name="connsiteX30" fmla="*/ 238124 w 359568"/>
              <a:gd name="connsiteY30" fmla="*/ 176212 h 742950"/>
              <a:gd name="connsiteX31" fmla="*/ 207168 w 359568"/>
              <a:gd name="connsiteY31" fmla="*/ 145257 h 742950"/>
              <a:gd name="connsiteX32" fmla="*/ 209549 w 359568"/>
              <a:gd name="connsiteY32" fmla="*/ 52388 h 742950"/>
              <a:gd name="connsiteX33" fmla="*/ 135731 w 359568"/>
              <a:gd name="connsiteY33" fmla="*/ 0 h 742950"/>
              <a:gd name="connsiteX0" fmla="*/ 121444 w 345281"/>
              <a:gd name="connsiteY0" fmla="*/ 0 h 742950"/>
              <a:gd name="connsiteX1" fmla="*/ 76200 w 345281"/>
              <a:gd name="connsiteY1" fmla="*/ 30957 h 742950"/>
              <a:gd name="connsiteX2" fmla="*/ 111919 w 345281"/>
              <a:gd name="connsiteY2" fmla="*/ 59531 h 742950"/>
              <a:gd name="connsiteX3" fmla="*/ 100012 w 345281"/>
              <a:gd name="connsiteY3" fmla="*/ 121444 h 742950"/>
              <a:gd name="connsiteX4" fmla="*/ 59531 w 345281"/>
              <a:gd name="connsiteY4" fmla="*/ 230981 h 742950"/>
              <a:gd name="connsiteX5" fmla="*/ 14287 w 345281"/>
              <a:gd name="connsiteY5" fmla="*/ 323850 h 742950"/>
              <a:gd name="connsiteX6" fmla="*/ 23812 w 345281"/>
              <a:gd name="connsiteY6" fmla="*/ 354806 h 742950"/>
              <a:gd name="connsiteX7" fmla="*/ 0 w 345281"/>
              <a:gd name="connsiteY7" fmla="*/ 376237 h 742950"/>
              <a:gd name="connsiteX8" fmla="*/ 19050 w 345281"/>
              <a:gd name="connsiteY8" fmla="*/ 431006 h 742950"/>
              <a:gd name="connsiteX9" fmla="*/ 57150 w 345281"/>
              <a:gd name="connsiteY9" fmla="*/ 476250 h 742950"/>
              <a:gd name="connsiteX10" fmla="*/ 102394 w 345281"/>
              <a:gd name="connsiteY10" fmla="*/ 485775 h 742950"/>
              <a:gd name="connsiteX11" fmla="*/ 121444 w 345281"/>
              <a:gd name="connsiteY11" fmla="*/ 547687 h 742950"/>
              <a:gd name="connsiteX12" fmla="*/ 145256 w 345281"/>
              <a:gd name="connsiteY12" fmla="*/ 661987 h 742950"/>
              <a:gd name="connsiteX13" fmla="*/ 164306 w 345281"/>
              <a:gd name="connsiteY13" fmla="*/ 742950 h 742950"/>
              <a:gd name="connsiteX14" fmla="*/ 216694 w 345281"/>
              <a:gd name="connsiteY14" fmla="*/ 738187 h 742950"/>
              <a:gd name="connsiteX15" fmla="*/ 195263 w 345281"/>
              <a:gd name="connsiteY15" fmla="*/ 697706 h 742950"/>
              <a:gd name="connsiteX16" fmla="*/ 173831 w 345281"/>
              <a:gd name="connsiteY16" fmla="*/ 635794 h 742950"/>
              <a:gd name="connsiteX17" fmla="*/ 145256 w 345281"/>
              <a:gd name="connsiteY17" fmla="*/ 488156 h 742950"/>
              <a:gd name="connsiteX18" fmla="*/ 133350 w 345281"/>
              <a:gd name="connsiteY18" fmla="*/ 440531 h 742950"/>
              <a:gd name="connsiteX19" fmla="*/ 107155 w 345281"/>
              <a:gd name="connsiteY19" fmla="*/ 407194 h 742950"/>
              <a:gd name="connsiteX20" fmla="*/ 64294 w 345281"/>
              <a:gd name="connsiteY20" fmla="*/ 326231 h 742950"/>
              <a:gd name="connsiteX21" fmla="*/ 100013 w 345281"/>
              <a:gd name="connsiteY21" fmla="*/ 240506 h 742950"/>
              <a:gd name="connsiteX22" fmla="*/ 133350 w 345281"/>
              <a:gd name="connsiteY22" fmla="*/ 204787 h 742950"/>
              <a:gd name="connsiteX23" fmla="*/ 190500 w 345281"/>
              <a:gd name="connsiteY23" fmla="*/ 233363 h 742950"/>
              <a:gd name="connsiteX24" fmla="*/ 280987 w 345281"/>
              <a:gd name="connsiteY24" fmla="*/ 226218 h 742950"/>
              <a:gd name="connsiteX25" fmla="*/ 326231 w 345281"/>
              <a:gd name="connsiteY25" fmla="*/ 207169 h 742950"/>
              <a:gd name="connsiteX26" fmla="*/ 345281 w 345281"/>
              <a:gd name="connsiteY26" fmla="*/ 154781 h 742950"/>
              <a:gd name="connsiteX27" fmla="*/ 316706 w 345281"/>
              <a:gd name="connsiteY27" fmla="*/ 135731 h 742950"/>
              <a:gd name="connsiteX28" fmla="*/ 311944 w 345281"/>
              <a:gd name="connsiteY28" fmla="*/ 171450 h 742950"/>
              <a:gd name="connsiteX29" fmla="*/ 223837 w 345281"/>
              <a:gd name="connsiteY29" fmla="*/ 176212 h 742950"/>
              <a:gd name="connsiteX30" fmla="*/ 192881 w 345281"/>
              <a:gd name="connsiteY30" fmla="*/ 145257 h 742950"/>
              <a:gd name="connsiteX31" fmla="*/ 195262 w 345281"/>
              <a:gd name="connsiteY31" fmla="*/ 52388 h 742950"/>
              <a:gd name="connsiteX32" fmla="*/ 121444 w 345281"/>
              <a:gd name="connsiteY32" fmla="*/ 0 h 742950"/>
              <a:gd name="connsiteX0" fmla="*/ 195262 w 345281"/>
              <a:gd name="connsiteY0" fmla="*/ 21431 h 711993"/>
              <a:gd name="connsiteX1" fmla="*/ 76200 w 345281"/>
              <a:gd name="connsiteY1" fmla="*/ 0 h 711993"/>
              <a:gd name="connsiteX2" fmla="*/ 111919 w 345281"/>
              <a:gd name="connsiteY2" fmla="*/ 28574 h 711993"/>
              <a:gd name="connsiteX3" fmla="*/ 100012 w 345281"/>
              <a:gd name="connsiteY3" fmla="*/ 90487 h 711993"/>
              <a:gd name="connsiteX4" fmla="*/ 59531 w 345281"/>
              <a:gd name="connsiteY4" fmla="*/ 200024 h 711993"/>
              <a:gd name="connsiteX5" fmla="*/ 14287 w 345281"/>
              <a:gd name="connsiteY5" fmla="*/ 292893 h 711993"/>
              <a:gd name="connsiteX6" fmla="*/ 23812 w 345281"/>
              <a:gd name="connsiteY6" fmla="*/ 323849 h 711993"/>
              <a:gd name="connsiteX7" fmla="*/ 0 w 345281"/>
              <a:gd name="connsiteY7" fmla="*/ 345280 h 711993"/>
              <a:gd name="connsiteX8" fmla="*/ 19050 w 345281"/>
              <a:gd name="connsiteY8" fmla="*/ 400049 h 711993"/>
              <a:gd name="connsiteX9" fmla="*/ 57150 w 345281"/>
              <a:gd name="connsiteY9" fmla="*/ 445293 h 711993"/>
              <a:gd name="connsiteX10" fmla="*/ 102394 w 345281"/>
              <a:gd name="connsiteY10" fmla="*/ 454818 h 711993"/>
              <a:gd name="connsiteX11" fmla="*/ 121444 w 345281"/>
              <a:gd name="connsiteY11" fmla="*/ 516730 h 711993"/>
              <a:gd name="connsiteX12" fmla="*/ 145256 w 345281"/>
              <a:gd name="connsiteY12" fmla="*/ 631030 h 711993"/>
              <a:gd name="connsiteX13" fmla="*/ 164306 w 345281"/>
              <a:gd name="connsiteY13" fmla="*/ 711993 h 711993"/>
              <a:gd name="connsiteX14" fmla="*/ 216694 w 345281"/>
              <a:gd name="connsiteY14" fmla="*/ 707230 h 711993"/>
              <a:gd name="connsiteX15" fmla="*/ 195263 w 345281"/>
              <a:gd name="connsiteY15" fmla="*/ 666749 h 711993"/>
              <a:gd name="connsiteX16" fmla="*/ 173831 w 345281"/>
              <a:gd name="connsiteY16" fmla="*/ 604837 h 711993"/>
              <a:gd name="connsiteX17" fmla="*/ 145256 w 345281"/>
              <a:gd name="connsiteY17" fmla="*/ 457199 h 711993"/>
              <a:gd name="connsiteX18" fmla="*/ 133350 w 345281"/>
              <a:gd name="connsiteY18" fmla="*/ 409574 h 711993"/>
              <a:gd name="connsiteX19" fmla="*/ 107155 w 345281"/>
              <a:gd name="connsiteY19" fmla="*/ 376237 h 711993"/>
              <a:gd name="connsiteX20" fmla="*/ 64294 w 345281"/>
              <a:gd name="connsiteY20" fmla="*/ 295274 h 711993"/>
              <a:gd name="connsiteX21" fmla="*/ 100013 w 345281"/>
              <a:gd name="connsiteY21" fmla="*/ 209549 h 711993"/>
              <a:gd name="connsiteX22" fmla="*/ 133350 w 345281"/>
              <a:gd name="connsiteY22" fmla="*/ 173830 h 711993"/>
              <a:gd name="connsiteX23" fmla="*/ 190500 w 345281"/>
              <a:gd name="connsiteY23" fmla="*/ 202406 h 711993"/>
              <a:gd name="connsiteX24" fmla="*/ 280987 w 345281"/>
              <a:gd name="connsiteY24" fmla="*/ 195261 h 711993"/>
              <a:gd name="connsiteX25" fmla="*/ 326231 w 345281"/>
              <a:gd name="connsiteY25" fmla="*/ 176212 h 711993"/>
              <a:gd name="connsiteX26" fmla="*/ 345281 w 345281"/>
              <a:gd name="connsiteY26" fmla="*/ 123824 h 711993"/>
              <a:gd name="connsiteX27" fmla="*/ 316706 w 345281"/>
              <a:gd name="connsiteY27" fmla="*/ 104774 h 711993"/>
              <a:gd name="connsiteX28" fmla="*/ 311944 w 345281"/>
              <a:gd name="connsiteY28" fmla="*/ 140493 h 711993"/>
              <a:gd name="connsiteX29" fmla="*/ 223837 w 345281"/>
              <a:gd name="connsiteY29" fmla="*/ 145255 h 711993"/>
              <a:gd name="connsiteX30" fmla="*/ 192881 w 345281"/>
              <a:gd name="connsiteY30" fmla="*/ 114300 h 711993"/>
              <a:gd name="connsiteX31" fmla="*/ 195262 w 345281"/>
              <a:gd name="connsiteY31" fmla="*/ 21431 h 711993"/>
              <a:gd name="connsiteX0" fmla="*/ 192881 w 345281"/>
              <a:gd name="connsiteY0" fmla="*/ 114300 h 711993"/>
              <a:gd name="connsiteX1" fmla="*/ 76200 w 345281"/>
              <a:gd name="connsiteY1" fmla="*/ 0 h 711993"/>
              <a:gd name="connsiteX2" fmla="*/ 111919 w 345281"/>
              <a:gd name="connsiteY2" fmla="*/ 28574 h 711993"/>
              <a:gd name="connsiteX3" fmla="*/ 100012 w 345281"/>
              <a:gd name="connsiteY3" fmla="*/ 90487 h 711993"/>
              <a:gd name="connsiteX4" fmla="*/ 59531 w 345281"/>
              <a:gd name="connsiteY4" fmla="*/ 200024 h 711993"/>
              <a:gd name="connsiteX5" fmla="*/ 14287 w 345281"/>
              <a:gd name="connsiteY5" fmla="*/ 292893 h 711993"/>
              <a:gd name="connsiteX6" fmla="*/ 23812 w 345281"/>
              <a:gd name="connsiteY6" fmla="*/ 323849 h 711993"/>
              <a:gd name="connsiteX7" fmla="*/ 0 w 345281"/>
              <a:gd name="connsiteY7" fmla="*/ 345280 h 711993"/>
              <a:gd name="connsiteX8" fmla="*/ 19050 w 345281"/>
              <a:gd name="connsiteY8" fmla="*/ 400049 h 711993"/>
              <a:gd name="connsiteX9" fmla="*/ 57150 w 345281"/>
              <a:gd name="connsiteY9" fmla="*/ 445293 h 711993"/>
              <a:gd name="connsiteX10" fmla="*/ 102394 w 345281"/>
              <a:gd name="connsiteY10" fmla="*/ 454818 h 711993"/>
              <a:gd name="connsiteX11" fmla="*/ 121444 w 345281"/>
              <a:gd name="connsiteY11" fmla="*/ 516730 h 711993"/>
              <a:gd name="connsiteX12" fmla="*/ 145256 w 345281"/>
              <a:gd name="connsiteY12" fmla="*/ 631030 h 711993"/>
              <a:gd name="connsiteX13" fmla="*/ 164306 w 345281"/>
              <a:gd name="connsiteY13" fmla="*/ 711993 h 711993"/>
              <a:gd name="connsiteX14" fmla="*/ 216694 w 345281"/>
              <a:gd name="connsiteY14" fmla="*/ 707230 h 711993"/>
              <a:gd name="connsiteX15" fmla="*/ 195263 w 345281"/>
              <a:gd name="connsiteY15" fmla="*/ 666749 h 711993"/>
              <a:gd name="connsiteX16" fmla="*/ 173831 w 345281"/>
              <a:gd name="connsiteY16" fmla="*/ 604837 h 711993"/>
              <a:gd name="connsiteX17" fmla="*/ 145256 w 345281"/>
              <a:gd name="connsiteY17" fmla="*/ 457199 h 711993"/>
              <a:gd name="connsiteX18" fmla="*/ 133350 w 345281"/>
              <a:gd name="connsiteY18" fmla="*/ 409574 h 711993"/>
              <a:gd name="connsiteX19" fmla="*/ 107155 w 345281"/>
              <a:gd name="connsiteY19" fmla="*/ 376237 h 711993"/>
              <a:gd name="connsiteX20" fmla="*/ 64294 w 345281"/>
              <a:gd name="connsiteY20" fmla="*/ 295274 h 711993"/>
              <a:gd name="connsiteX21" fmla="*/ 100013 w 345281"/>
              <a:gd name="connsiteY21" fmla="*/ 209549 h 711993"/>
              <a:gd name="connsiteX22" fmla="*/ 133350 w 345281"/>
              <a:gd name="connsiteY22" fmla="*/ 173830 h 711993"/>
              <a:gd name="connsiteX23" fmla="*/ 190500 w 345281"/>
              <a:gd name="connsiteY23" fmla="*/ 202406 h 711993"/>
              <a:gd name="connsiteX24" fmla="*/ 280987 w 345281"/>
              <a:gd name="connsiteY24" fmla="*/ 195261 h 711993"/>
              <a:gd name="connsiteX25" fmla="*/ 326231 w 345281"/>
              <a:gd name="connsiteY25" fmla="*/ 176212 h 711993"/>
              <a:gd name="connsiteX26" fmla="*/ 345281 w 345281"/>
              <a:gd name="connsiteY26" fmla="*/ 123824 h 711993"/>
              <a:gd name="connsiteX27" fmla="*/ 316706 w 345281"/>
              <a:gd name="connsiteY27" fmla="*/ 104774 h 711993"/>
              <a:gd name="connsiteX28" fmla="*/ 311944 w 345281"/>
              <a:gd name="connsiteY28" fmla="*/ 140493 h 711993"/>
              <a:gd name="connsiteX29" fmla="*/ 223837 w 345281"/>
              <a:gd name="connsiteY29" fmla="*/ 145255 h 711993"/>
              <a:gd name="connsiteX30" fmla="*/ 192881 w 345281"/>
              <a:gd name="connsiteY30" fmla="*/ 114300 h 711993"/>
              <a:gd name="connsiteX0" fmla="*/ 192881 w 345281"/>
              <a:gd name="connsiteY0" fmla="*/ 85726 h 683419"/>
              <a:gd name="connsiteX1" fmla="*/ 111919 w 345281"/>
              <a:gd name="connsiteY1" fmla="*/ 0 h 683419"/>
              <a:gd name="connsiteX2" fmla="*/ 100012 w 345281"/>
              <a:gd name="connsiteY2" fmla="*/ 61913 h 683419"/>
              <a:gd name="connsiteX3" fmla="*/ 59531 w 345281"/>
              <a:gd name="connsiteY3" fmla="*/ 171450 h 683419"/>
              <a:gd name="connsiteX4" fmla="*/ 14287 w 345281"/>
              <a:gd name="connsiteY4" fmla="*/ 264319 h 683419"/>
              <a:gd name="connsiteX5" fmla="*/ 23812 w 345281"/>
              <a:gd name="connsiteY5" fmla="*/ 295275 h 683419"/>
              <a:gd name="connsiteX6" fmla="*/ 0 w 345281"/>
              <a:gd name="connsiteY6" fmla="*/ 316706 h 683419"/>
              <a:gd name="connsiteX7" fmla="*/ 19050 w 345281"/>
              <a:gd name="connsiteY7" fmla="*/ 371475 h 683419"/>
              <a:gd name="connsiteX8" fmla="*/ 57150 w 345281"/>
              <a:gd name="connsiteY8" fmla="*/ 416719 h 683419"/>
              <a:gd name="connsiteX9" fmla="*/ 102394 w 345281"/>
              <a:gd name="connsiteY9" fmla="*/ 426244 h 683419"/>
              <a:gd name="connsiteX10" fmla="*/ 121444 w 345281"/>
              <a:gd name="connsiteY10" fmla="*/ 488156 h 683419"/>
              <a:gd name="connsiteX11" fmla="*/ 145256 w 345281"/>
              <a:gd name="connsiteY11" fmla="*/ 602456 h 683419"/>
              <a:gd name="connsiteX12" fmla="*/ 164306 w 345281"/>
              <a:gd name="connsiteY12" fmla="*/ 683419 h 683419"/>
              <a:gd name="connsiteX13" fmla="*/ 216694 w 345281"/>
              <a:gd name="connsiteY13" fmla="*/ 678656 h 683419"/>
              <a:gd name="connsiteX14" fmla="*/ 195263 w 345281"/>
              <a:gd name="connsiteY14" fmla="*/ 638175 h 683419"/>
              <a:gd name="connsiteX15" fmla="*/ 173831 w 345281"/>
              <a:gd name="connsiteY15" fmla="*/ 576263 h 683419"/>
              <a:gd name="connsiteX16" fmla="*/ 145256 w 345281"/>
              <a:gd name="connsiteY16" fmla="*/ 428625 h 683419"/>
              <a:gd name="connsiteX17" fmla="*/ 133350 w 345281"/>
              <a:gd name="connsiteY17" fmla="*/ 381000 h 683419"/>
              <a:gd name="connsiteX18" fmla="*/ 107155 w 345281"/>
              <a:gd name="connsiteY18" fmla="*/ 347663 h 683419"/>
              <a:gd name="connsiteX19" fmla="*/ 64294 w 345281"/>
              <a:gd name="connsiteY19" fmla="*/ 266700 h 683419"/>
              <a:gd name="connsiteX20" fmla="*/ 100013 w 345281"/>
              <a:gd name="connsiteY20" fmla="*/ 180975 h 683419"/>
              <a:gd name="connsiteX21" fmla="*/ 133350 w 345281"/>
              <a:gd name="connsiteY21" fmla="*/ 145256 h 683419"/>
              <a:gd name="connsiteX22" fmla="*/ 190500 w 345281"/>
              <a:gd name="connsiteY22" fmla="*/ 173832 h 683419"/>
              <a:gd name="connsiteX23" fmla="*/ 280987 w 345281"/>
              <a:gd name="connsiteY23" fmla="*/ 166687 h 683419"/>
              <a:gd name="connsiteX24" fmla="*/ 326231 w 345281"/>
              <a:gd name="connsiteY24" fmla="*/ 147638 h 683419"/>
              <a:gd name="connsiteX25" fmla="*/ 345281 w 345281"/>
              <a:gd name="connsiteY25" fmla="*/ 95250 h 683419"/>
              <a:gd name="connsiteX26" fmla="*/ 316706 w 345281"/>
              <a:gd name="connsiteY26" fmla="*/ 76200 h 683419"/>
              <a:gd name="connsiteX27" fmla="*/ 311944 w 345281"/>
              <a:gd name="connsiteY27" fmla="*/ 111919 h 683419"/>
              <a:gd name="connsiteX28" fmla="*/ 223837 w 345281"/>
              <a:gd name="connsiteY28" fmla="*/ 116681 h 683419"/>
              <a:gd name="connsiteX29" fmla="*/ 192881 w 345281"/>
              <a:gd name="connsiteY29" fmla="*/ 85726 h 683419"/>
              <a:gd name="connsiteX0" fmla="*/ 192881 w 345281"/>
              <a:gd name="connsiteY0" fmla="*/ 27705 h 625398"/>
              <a:gd name="connsiteX1" fmla="*/ 100012 w 345281"/>
              <a:gd name="connsiteY1" fmla="*/ 3892 h 625398"/>
              <a:gd name="connsiteX2" fmla="*/ 59531 w 345281"/>
              <a:gd name="connsiteY2" fmla="*/ 113429 h 625398"/>
              <a:gd name="connsiteX3" fmla="*/ 14287 w 345281"/>
              <a:gd name="connsiteY3" fmla="*/ 206298 h 625398"/>
              <a:gd name="connsiteX4" fmla="*/ 23812 w 345281"/>
              <a:gd name="connsiteY4" fmla="*/ 237254 h 625398"/>
              <a:gd name="connsiteX5" fmla="*/ 0 w 345281"/>
              <a:gd name="connsiteY5" fmla="*/ 258685 h 625398"/>
              <a:gd name="connsiteX6" fmla="*/ 19050 w 345281"/>
              <a:gd name="connsiteY6" fmla="*/ 313454 h 625398"/>
              <a:gd name="connsiteX7" fmla="*/ 57150 w 345281"/>
              <a:gd name="connsiteY7" fmla="*/ 358698 h 625398"/>
              <a:gd name="connsiteX8" fmla="*/ 102394 w 345281"/>
              <a:gd name="connsiteY8" fmla="*/ 368223 h 625398"/>
              <a:gd name="connsiteX9" fmla="*/ 121444 w 345281"/>
              <a:gd name="connsiteY9" fmla="*/ 430135 h 625398"/>
              <a:gd name="connsiteX10" fmla="*/ 145256 w 345281"/>
              <a:gd name="connsiteY10" fmla="*/ 544435 h 625398"/>
              <a:gd name="connsiteX11" fmla="*/ 164306 w 345281"/>
              <a:gd name="connsiteY11" fmla="*/ 625398 h 625398"/>
              <a:gd name="connsiteX12" fmla="*/ 216694 w 345281"/>
              <a:gd name="connsiteY12" fmla="*/ 620635 h 625398"/>
              <a:gd name="connsiteX13" fmla="*/ 195263 w 345281"/>
              <a:gd name="connsiteY13" fmla="*/ 580154 h 625398"/>
              <a:gd name="connsiteX14" fmla="*/ 173831 w 345281"/>
              <a:gd name="connsiteY14" fmla="*/ 518242 h 625398"/>
              <a:gd name="connsiteX15" fmla="*/ 145256 w 345281"/>
              <a:gd name="connsiteY15" fmla="*/ 370604 h 625398"/>
              <a:gd name="connsiteX16" fmla="*/ 133350 w 345281"/>
              <a:gd name="connsiteY16" fmla="*/ 322979 h 625398"/>
              <a:gd name="connsiteX17" fmla="*/ 107155 w 345281"/>
              <a:gd name="connsiteY17" fmla="*/ 289642 h 625398"/>
              <a:gd name="connsiteX18" fmla="*/ 64294 w 345281"/>
              <a:gd name="connsiteY18" fmla="*/ 208679 h 625398"/>
              <a:gd name="connsiteX19" fmla="*/ 100013 w 345281"/>
              <a:gd name="connsiteY19" fmla="*/ 122954 h 625398"/>
              <a:gd name="connsiteX20" fmla="*/ 133350 w 345281"/>
              <a:gd name="connsiteY20" fmla="*/ 87235 h 625398"/>
              <a:gd name="connsiteX21" fmla="*/ 190500 w 345281"/>
              <a:gd name="connsiteY21" fmla="*/ 115811 h 625398"/>
              <a:gd name="connsiteX22" fmla="*/ 280987 w 345281"/>
              <a:gd name="connsiteY22" fmla="*/ 108666 h 625398"/>
              <a:gd name="connsiteX23" fmla="*/ 326231 w 345281"/>
              <a:gd name="connsiteY23" fmla="*/ 89617 h 625398"/>
              <a:gd name="connsiteX24" fmla="*/ 345281 w 345281"/>
              <a:gd name="connsiteY24" fmla="*/ 37229 h 625398"/>
              <a:gd name="connsiteX25" fmla="*/ 316706 w 345281"/>
              <a:gd name="connsiteY25" fmla="*/ 18179 h 625398"/>
              <a:gd name="connsiteX26" fmla="*/ 311944 w 345281"/>
              <a:gd name="connsiteY26" fmla="*/ 53898 h 625398"/>
              <a:gd name="connsiteX27" fmla="*/ 223837 w 345281"/>
              <a:gd name="connsiteY27" fmla="*/ 58660 h 625398"/>
              <a:gd name="connsiteX28" fmla="*/ 192881 w 345281"/>
              <a:gd name="connsiteY28" fmla="*/ 27705 h 625398"/>
              <a:gd name="connsiteX0" fmla="*/ 192881 w 345281"/>
              <a:gd name="connsiteY0" fmla="*/ 80478 h 678171"/>
              <a:gd name="connsiteX1" fmla="*/ 114829 w 345281"/>
              <a:gd name="connsiteY1" fmla="*/ 1631 h 678171"/>
              <a:gd name="connsiteX2" fmla="*/ 59531 w 345281"/>
              <a:gd name="connsiteY2" fmla="*/ 166202 h 678171"/>
              <a:gd name="connsiteX3" fmla="*/ 14287 w 345281"/>
              <a:gd name="connsiteY3" fmla="*/ 259071 h 678171"/>
              <a:gd name="connsiteX4" fmla="*/ 23812 w 345281"/>
              <a:gd name="connsiteY4" fmla="*/ 290027 h 678171"/>
              <a:gd name="connsiteX5" fmla="*/ 0 w 345281"/>
              <a:gd name="connsiteY5" fmla="*/ 311458 h 678171"/>
              <a:gd name="connsiteX6" fmla="*/ 19050 w 345281"/>
              <a:gd name="connsiteY6" fmla="*/ 366227 h 678171"/>
              <a:gd name="connsiteX7" fmla="*/ 57150 w 345281"/>
              <a:gd name="connsiteY7" fmla="*/ 411471 h 678171"/>
              <a:gd name="connsiteX8" fmla="*/ 102394 w 345281"/>
              <a:gd name="connsiteY8" fmla="*/ 420996 h 678171"/>
              <a:gd name="connsiteX9" fmla="*/ 121444 w 345281"/>
              <a:gd name="connsiteY9" fmla="*/ 482908 h 678171"/>
              <a:gd name="connsiteX10" fmla="*/ 145256 w 345281"/>
              <a:gd name="connsiteY10" fmla="*/ 597208 h 678171"/>
              <a:gd name="connsiteX11" fmla="*/ 164306 w 345281"/>
              <a:gd name="connsiteY11" fmla="*/ 678171 h 678171"/>
              <a:gd name="connsiteX12" fmla="*/ 216694 w 345281"/>
              <a:gd name="connsiteY12" fmla="*/ 673408 h 678171"/>
              <a:gd name="connsiteX13" fmla="*/ 195263 w 345281"/>
              <a:gd name="connsiteY13" fmla="*/ 632927 h 678171"/>
              <a:gd name="connsiteX14" fmla="*/ 173831 w 345281"/>
              <a:gd name="connsiteY14" fmla="*/ 571015 h 678171"/>
              <a:gd name="connsiteX15" fmla="*/ 145256 w 345281"/>
              <a:gd name="connsiteY15" fmla="*/ 423377 h 678171"/>
              <a:gd name="connsiteX16" fmla="*/ 133350 w 345281"/>
              <a:gd name="connsiteY16" fmla="*/ 375752 h 678171"/>
              <a:gd name="connsiteX17" fmla="*/ 107155 w 345281"/>
              <a:gd name="connsiteY17" fmla="*/ 342415 h 678171"/>
              <a:gd name="connsiteX18" fmla="*/ 64294 w 345281"/>
              <a:gd name="connsiteY18" fmla="*/ 261452 h 678171"/>
              <a:gd name="connsiteX19" fmla="*/ 100013 w 345281"/>
              <a:gd name="connsiteY19" fmla="*/ 175727 h 678171"/>
              <a:gd name="connsiteX20" fmla="*/ 133350 w 345281"/>
              <a:gd name="connsiteY20" fmla="*/ 140008 h 678171"/>
              <a:gd name="connsiteX21" fmla="*/ 190500 w 345281"/>
              <a:gd name="connsiteY21" fmla="*/ 168584 h 678171"/>
              <a:gd name="connsiteX22" fmla="*/ 280987 w 345281"/>
              <a:gd name="connsiteY22" fmla="*/ 161439 h 678171"/>
              <a:gd name="connsiteX23" fmla="*/ 326231 w 345281"/>
              <a:gd name="connsiteY23" fmla="*/ 142390 h 678171"/>
              <a:gd name="connsiteX24" fmla="*/ 345281 w 345281"/>
              <a:gd name="connsiteY24" fmla="*/ 90002 h 678171"/>
              <a:gd name="connsiteX25" fmla="*/ 316706 w 345281"/>
              <a:gd name="connsiteY25" fmla="*/ 70952 h 678171"/>
              <a:gd name="connsiteX26" fmla="*/ 311944 w 345281"/>
              <a:gd name="connsiteY26" fmla="*/ 106671 h 678171"/>
              <a:gd name="connsiteX27" fmla="*/ 223837 w 345281"/>
              <a:gd name="connsiteY27" fmla="*/ 111433 h 678171"/>
              <a:gd name="connsiteX28" fmla="*/ 192881 w 345281"/>
              <a:gd name="connsiteY28" fmla="*/ 80478 h 678171"/>
              <a:gd name="connsiteX0" fmla="*/ 201347 w 345281"/>
              <a:gd name="connsiteY0" fmla="*/ 6949 h 687192"/>
              <a:gd name="connsiteX1" fmla="*/ 114829 w 345281"/>
              <a:gd name="connsiteY1" fmla="*/ 10652 h 687192"/>
              <a:gd name="connsiteX2" fmla="*/ 59531 w 345281"/>
              <a:gd name="connsiteY2" fmla="*/ 175223 h 687192"/>
              <a:gd name="connsiteX3" fmla="*/ 14287 w 345281"/>
              <a:gd name="connsiteY3" fmla="*/ 268092 h 687192"/>
              <a:gd name="connsiteX4" fmla="*/ 23812 w 345281"/>
              <a:gd name="connsiteY4" fmla="*/ 299048 h 687192"/>
              <a:gd name="connsiteX5" fmla="*/ 0 w 345281"/>
              <a:gd name="connsiteY5" fmla="*/ 320479 h 687192"/>
              <a:gd name="connsiteX6" fmla="*/ 19050 w 345281"/>
              <a:gd name="connsiteY6" fmla="*/ 375248 h 687192"/>
              <a:gd name="connsiteX7" fmla="*/ 57150 w 345281"/>
              <a:gd name="connsiteY7" fmla="*/ 420492 h 687192"/>
              <a:gd name="connsiteX8" fmla="*/ 102394 w 345281"/>
              <a:gd name="connsiteY8" fmla="*/ 430017 h 687192"/>
              <a:gd name="connsiteX9" fmla="*/ 121444 w 345281"/>
              <a:gd name="connsiteY9" fmla="*/ 491929 h 687192"/>
              <a:gd name="connsiteX10" fmla="*/ 145256 w 345281"/>
              <a:gd name="connsiteY10" fmla="*/ 606229 h 687192"/>
              <a:gd name="connsiteX11" fmla="*/ 164306 w 345281"/>
              <a:gd name="connsiteY11" fmla="*/ 687192 h 687192"/>
              <a:gd name="connsiteX12" fmla="*/ 216694 w 345281"/>
              <a:gd name="connsiteY12" fmla="*/ 682429 h 687192"/>
              <a:gd name="connsiteX13" fmla="*/ 195263 w 345281"/>
              <a:gd name="connsiteY13" fmla="*/ 641948 h 687192"/>
              <a:gd name="connsiteX14" fmla="*/ 173831 w 345281"/>
              <a:gd name="connsiteY14" fmla="*/ 580036 h 687192"/>
              <a:gd name="connsiteX15" fmla="*/ 145256 w 345281"/>
              <a:gd name="connsiteY15" fmla="*/ 432398 h 687192"/>
              <a:gd name="connsiteX16" fmla="*/ 133350 w 345281"/>
              <a:gd name="connsiteY16" fmla="*/ 384773 h 687192"/>
              <a:gd name="connsiteX17" fmla="*/ 107155 w 345281"/>
              <a:gd name="connsiteY17" fmla="*/ 351436 h 687192"/>
              <a:gd name="connsiteX18" fmla="*/ 64294 w 345281"/>
              <a:gd name="connsiteY18" fmla="*/ 270473 h 687192"/>
              <a:gd name="connsiteX19" fmla="*/ 100013 w 345281"/>
              <a:gd name="connsiteY19" fmla="*/ 184748 h 687192"/>
              <a:gd name="connsiteX20" fmla="*/ 133350 w 345281"/>
              <a:gd name="connsiteY20" fmla="*/ 149029 h 687192"/>
              <a:gd name="connsiteX21" fmla="*/ 190500 w 345281"/>
              <a:gd name="connsiteY21" fmla="*/ 177605 h 687192"/>
              <a:gd name="connsiteX22" fmla="*/ 280987 w 345281"/>
              <a:gd name="connsiteY22" fmla="*/ 170460 h 687192"/>
              <a:gd name="connsiteX23" fmla="*/ 326231 w 345281"/>
              <a:gd name="connsiteY23" fmla="*/ 151411 h 687192"/>
              <a:gd name="connsiteX24" fmla="*/ 345281 w 345281"/>
              <a:gd name="connsiteY24" fmla="*/ 99023 h 687192"/>
              <a:gd name="connsiteX25" fmla="*/ 316706 w 345281"/>
              <a:gd name="connsiteY25" fmla="*/ 79973 h 687192"/>
              <a:gd name="connsiteX26" fmla="*/ 311944 w 345281"/>
              <a:gd name="connsiteY26" fmla="*/ 115692 h 687192"/>
              <a:gd name="connsiteX27" fmla="*/ 223837 w 345281"/>
              <a:gd name="connsiteY27" fmla="*/ 120454 h 687192"/>
              <a:gd name="connsiteX28" fmla="*/ 201347 w 345281"/>
              <a:gd name="connsiteY28" fmla="*/ 6949 h 687192"/>
              <a:gd name="connsiteX0" fmla="*/ 201347 w 345281"/>
              <a:gd name="connsiteY0" fmla="*/ 6949 h 687192"/>
              <a:gd name="connsiteX1" fmla="*/ 114829 w 345281"/>
              <a:gd name="connsiteY1" fmla="*/ 10652 h 687192"/>
              <a:gd name="connsiteX2" fmla="*/ 59531 w 345281"/>
              <a:gd name="connsiteY2" fmla="*/ 175223 h 687192"/>
              <a:gd name="connsiteX3" fmla="*/ 14287 w 345281"/>
              <a:gd name="connsiteY3" fmla="*/ 268092 h 687192"/>
              <a:gd name="connsiteX4" fmla="*/ 23812 w 345281"/>
              <a:gd name="connsiteY4" fmla="*/ 299048 h 687192"/>
              <a:gd name="connsiteX5" fmla="*/ 0 w 345281"/>
              <a:gd name="connsiteY5" fmla="*/ 320479 h 687192"/>
              <a:gd name="connsiteX6" fmla="*/ 19050 w 345281"/>
              <a:gd name="connsiteY6" fmla="*/ 375248 h 687192"/>
              <a:gd name="connsiteX7" fmla="*/ 57150 w 345281"/>
              <a:gd name="connsiteY7" fmla="*/ 420492 h 687192"/>
              <a:gd name="connsiteX8" fmla="*/ 102394 w 345281"/>
              <a:gd name="connsiteY8" fmla="*/ 430017 h 687192"/>
              <a:gd name="connsiteX9" fmla="*/ 121444 w 345281"/>
              <a:gd name="connsiteY9" fmla="*/ 491929 h 687192"/>
              <a:gd name="connsiteX10" fmla="*/ 145256 w 345281"/>
              <a:gd name="connsiteY10" fmla="*/ 606229 h 687192"/>
              <a:gd name="connsiteX11" fmla="*/ 164306 w 345281"/>
              <a:gd name="connsiteY11" fmla="*/ 687192 h 687192"/>
              <a:gd name="connsiteX12" fmla="*/ 216694 w 345281"/>
              <a:gd name="connsiteY12" fmla="*/ 682429 h 687192"/>
              <a:gd name="connsiteX13" fmla="*/ 195263 w 345281"/>
              <a:gd name="connsiteY13" fmla="*/ 641948 h 687192"/>
              <a:gd name="connsiteX14" fmla="*/ 173831 w 345281"/>
              <a:gd name="connsiteY14" fmla="*/ 580036 h 687192"/>
              <a:gd name="connsiteX15" fmla="*/ 145256 w 345281"/>
              <a:gd name="connsiteY15" fmla="*/ 432398 h 687192"/>
              <a:gd name="connsiteX16" fmla="*/ 133350 w 345281"/>
              <a:gd name="connsiteY16" fmla="*/ 384773 h 687192"/>
              <a:gd name="connsiteX17" fmla="*/ 107155 w 345281"/>
              <a:gd name="connsiteY17" fmla="*/ 351436 h 687192"/>
              <a:gd name="connsiteX18" fmla="*/ 64294 w 345281"/>
              <a:gd name="connsiteY18" fmla="*/ 270473 h 687192"/>
              <a:gd name="connsiteX19" fmla="*/ 100013 w 345281"/>
              <a:gd name="connsiteY19" fmla="*/ 184748 h 687192"/>
              <a:gd name="connsiteX20" fmla="*/ 133350 w 345281"/>
              <a:gd name="connsiteY20" fmla="*/ 149029 h 687192"/>
              <a:gd name="connsiteX21" fmla="*/ 190500 w 345281"/>
              <a:gd name="connsiteY21" fmla="*/ 177605 h 687192"/>
              <a:gd name="connsiteX22" fmla="*/ 280987 w 345281"/>
              <a:gd name="connsiteY22" fmla="*/ 170460 h 687192"/>
              <a:gd name="connsiteX23" fmla="*/ 326231 w 345281"/>
              <a:gd name="connsiteY23" fmla="*/ 151411 h 687192"/>
              <a:gd name="connsiteX24" fmla="*/ 345281 w 345281"/>
              <a:gd name="connsiteY24" fmla="*/ 99023 h 687192"/>
              <a:gd name="connsiteX25" fmla="*/ 316706 w 345281"/>
              <a:gd name="connsiteY25" fmla="*/ 79973 h 687192"/>
              <a:gd name="connsiteX26" fmla="*/ 311944 w 345281"/>
              <a:gd name="connsiteY26" fmla="*/ 115692 h 687192"/>
              <a:gd name="connsiteX27" fmla="*/ 185737 w 345281"/>
              <a:gd name="connsiteY27" fmla="*/ 114104 h 687192"/>
              <a:gd name="connsiteX28" fmla="*/ 201347 w 345281"/>
              <a:gd name="connsiteY28" fmla="*/ 6949 h 687192"/>
              <a:gd name="connsiteX0" fmla="*/ 201347 w 345281"/>
              <a:gd name="connsiteY0" fmla="*/ 6949 h 687192"/>
              <a:gd name="connsiteX1" fmla="*/ 114829 w 345281"/>
              <a:gd name="connsiteY1" fmla="*/ 10652 h 687192"/>
              <a:gd name="connsiteX2" fmla="*/ 59531 w 345281"/>
              <a:gd name="connsiteY2" fmla="*/ 175223 h 687192"/>
              <a:gd name="connsiteX3" fmla="*/ 14287 w 345281"/>
              <a:gd name="connsiteY3" fmla="*/ 268092 h 687192"/>
              <a:gd name="connsiteX4" fmla="*/ 23812 w 345281"/>
              <a:gd name="connsiteY4" fmla="*/ 299048 h 687192"/>
              <a:gd name="connsiteX5" fmla="*/ 0 w 345281"/>
              <a:gd name="connsiteY5" fmla="*/ 320479 h 687192"/>
              <a:gd name="connsiteX6" fmla="*/ 19050 w 345281"/>
              <a:gd name="connsiteY6" fmla="*/ 375248 h 687192"/>
              <a:gd name="connsiteX7" fmla="*/ 57150 w 345281"/>
              <a:gd name="connsiteY7" fmla="*/ 420492 h 687192"/>
              <a:gd name="connsiteX8" fmla="*/ 102394 w 345281"/>
              <a:gd name="connsiteY8" fmla="*/ 430017 h 687192"/>
              <a:gd name="connsiteX9" fmla="*/ 121444 w 345281"/>
              <a:gd name="connsiteY9" fmla="*/ 491929 h 687192"/>
              <a:gd name="connsiteX10" fmla="*/ 145256 w 345281"/>
              <a:gd name="connsiteY10" fmla="*/ 606229 h 687192"/>
              <a:gd name="connsiteX11" fmla="*/ 164306 w 345281"/>
              <a:gd name="connsiteY11" fmla="*/ 687192 h 687192"/>
              <a:gd name="connsiteX12" fmla="*/ 216694 w 345281"/>
              <a:gd name="connsiteY12" fmla="*/ 682429 h 687192"/>
              <a:gd name="connsiteX13" fmla="*/ 195263 w 345281"/>
              <a:gd name="connsiteY13" fmla="*/ 641948 h 687192"/>
              <a:gd name="connsiteX14" fmla="*/ 173831 w 345281"/>
              <a:gd name="connsiteY14" fmla="*/ 580036 h 687192"/>
              <a:gd name="connsiteX15" fmla="*/ 145256 w 345281"/>
              <a:gd name="connsiteY15" fmla="*/ 432398 h 687192"/>
              <a:gd name="connsiteX16" fmla="*/ 133350 w 345281"/>
              <a:gd name="connsiteY16" fmla="*/ 384773 h 687192"/>
              <a:gd name="connsiteX17" fmla="*/ 107155 w 345281"/>
              <a:gd name="connsiteY17" fmla="*/ 351436 h 687192"/>
              <a:gd name="connsiteX18" fmla="*/ 64294 w 345281"/>
              <a:gd name="connsiteY18" fmla="*/ 270473 h 687192"/>
              <a:gd name="connsiteX19" fmla="*/ 100013 w 345281"/>
              <a:gd name="connsiteY19" fmla="*/ 184748 h 687192"/>
              <a:gd name="connsiteX20" fmla="*/ 133350 w 345281"/>
              <a:gd name="connsiteY20" fmla="*/ 149029 h 687192"/>
              <a:gd name="connsiteX21" fmla="*/ 190500 w 345281"/>
              <a:gd name="connsiteY21" fmla="*/ 177605 h 687192"/>
              <a:gd name="connsiteX22" fmla="*/ 280987 w 345281"/>
              <a:gd name="connsiteY22" fmla="*/ 170460 h 687192"/>
              <a:gd name="connsiteX23" fmla="*/ 326231 w 345281"/>
              <a:gd name="connsiteY23" fmla="*/ 151411 h 687192"/>
              <a:gd name="connsiteX24" fmla="*/ 345281 w 345281"/>
              <a:gd name="connsiteY24" fmla="*/ 99023 h 687192"/>
              <a:gd name="connsiteX25" fmla="*/ 316706 w 345281"/>
              <a:gd name="connsiteY25" fmla="*/ 79973 h 687192"/>
              <a:gd name="connsiteX26" fmla="*/ 311944 w 345281"/>
              <a:gd name="connsiteY26" fmla="*/ 115692 h 687192"/>
              <a:gd name="connsiteX27" fmla="*/ 209020 w 345281"/>
              <a:gd name="connsiteY27" fmla="*/ 99287 h 687192"/>
              <a:gd name="connsiteX28" fmla="*/ 201347 w 345281"/>
              <a:gd name="connsiteY28" fmla="*/ 6949 h 687192"/>
              <a:gd name="connsiteX0" fmla="*/ 201347 w 345281"/>
              <a:gd name="connsiteY0" fmla="*/ 6949 h 687192"/>
              <a:gd name="connsiteX1" fmla="*/ 114829 w 345281"/>
              <a:gd name="connsiteY1" fmla="*/ 10652 h 687192"/>
              <a:gd name="connsiteX2" fmla="*/ 59531 w 345281"/>
              <a:gd name="connsiteY2" fmla="*/ 175223 h 687192"/>
              <a:gd name="connsiteX3" fmla="*/ 14287 w 345281"/>
              <a:gd name="connsiteY3" fmla="*/ 268092 h 687192"/>
              <a:gd name="connsiteX4" fmla="*/ 23812 w 345281"/>
              <a:gd name="connsiteY4" fmla="*/ 299048 h 687192"/>
              <a:gd name="connsiteX5" fmla="*/ 0 w 345281"/>
              <a:gd name="connsiteY5" fmla="*/ 320479 h 687192"/>
              <a:gd name="connsiteX6" fmla="*/ 14287 w 345281"/>
              <a:gd name="connsiteY6" fmla="*/ 396679 h 687192"/>
              <a:gd name="connsiteX7" fmla="*/ 57150 w 345281"/>
              <a:gd name="connsiteY7" fmla="*/ 420492 h 687192"/>
              <a:gd name="connsiteX8" fmla="*/ 102394 w 345281"/>
              <a:gd name="connsiteY8" fmla="*/ 430017 h 687192"/>
              <a:gd name="connsiteX9" fmla="*/ 121444 w 345281"/>
              <a:gd name="connsiteY9" fmla="*/ 491929 h 687192"/>
              <a:gd name="connsiteX10" fmla="*/ 145256 w 345281"/>
              <a:gd name="connsiteY10" fmla="*/ 606229 h 687192"/>
              <a:gd name="connsiteX11" fmla="*/ 164306 w 345281"/>
              <a:gd name="connsiteY11" fmla="*/ 687192 h 687192"/>
              <a:gd name="connsiteX12" fmla="*/ 216694 w 345281"/>
              <a:gd name="connsiteY12" fmla="*/ 682429 h 687192"/>
              <a:gd name="connsiteX13" fmla="*/ 195263 w 345281"/>
              <a:gd name="connsiteY13" fmla="*/ 641948 h 687192"/>
              <a:gd name="connsiteX14" fmla="*/ 173831 w 345281"/>
              <a:gd name="connsiteY14" fmla="*/ 580036 h 687192"/>
              <a:gd name="connsiteX15" fmla="*/ 145256 w 345281"/>
              <a:gd name="connsiteY15" fmla="*/ 432398 h 687192"/>
              <a:gd name="connsiteX16" fmla="*/ 133350 w 345281"/>
              <a:gd name="connsiteY16" fmla="*/ 384773 h 687192"/>
              <a:gd name="connsiteX17" fmla="*/ 107155 w 345281"/>
              <a:gd name="connsiteY17" fmla="*/ 351436 h 687192"/>
              <a:gd name="connsiteX18" fmla="*/ 64294 w 345281"/>
              <a:gd name="connsiteY18" fmla="*/ 270473 h 687192"/>
              <a:gd name="connsiteX19" fmla="*/ 100013 w 345281"/>
              <a:gd name="connsiteY19" fmla="*/ 184748 h 687192"/>
              <a:gd name="connsiteX20" fmla="*/ 133350 w 345281"/>
              <a:gd name="connsiteY20" fmla="*/ 149029 h 687192"/>
              <a:gd name="connsiteX21" fmla="*/ 190500 w 345281"/>
              <a:gd name="connsiteY21" fmla="*/ 177605 h 687192"/>
              <a:gd name="connsiteX22" fmla="*/ 280987 w 345281"/>
              <a:gd name="connsiteY22" fmla="*/ 170460 h 687192"/>
              <a:gd name="connsiteX23" fmla="*/ 326231 w 345281"/>
              <a:gd name="connsiteY23" fmla="*/ 151411 h 687192"/>
              <a:gd name="connsiteX24" fmla="*/ 345281 w 345281"/>
              <a:gd name="connsiteY24" fmla="*/ 99023 h 687192"/>
              <a:gd name="connsiteX25" fmla="*/ 316706 w 345281"/>
              <a:gd name="connsiteY25" fmla="*/ 79973 h 687192"/>
              <a:gd name="connsiteX26" fmla="*/ 311944 w 345281"/>
              <a:gd name="connsiteY26" fmla="*/ 115692 h 687192"/>
              <a:gd name="connsiteX27" fmla="*/ 209020 w 345281"/>
              <a:gd name="connsiteY27" fmla="*/ 99287 h 687192"/>
              <a:gd name="connsiteX28" fmla="*/ 201347 w 345281"/>
              <a:gd name="connsiteY28" fmla="*/ 6949 h 687192"/>
              <a:gd name="connsiteX0" fmla="*/ 213253 w 357187"/>
              <a:gd name="connsiteY0" fmla="*/ 6949 h 687192"/>
              <a:gd name="connsiteX1" fmla="*/ 126735 w 357187"/>
              <a:gd name="connsiteY1" fmla="*/ 10652 h 687192"/>
              <a:gd name="connsiteX2" fmla="*/ 71437 w 357187"/>
              <a:gd name="connsiteY2" fmla="*/ 175223 h 687192"/>
              <a:gd name="connsiteX3" fmla="*/ 26193 w 357187"/>
              <a:gd name="connsiteY3" fmla="*/ 268092 h 687192"/>
              <a:gd name="connsiteX4" fmla="*/ 35718 w 357187"/>
              <a:gd name="connsiteY4" fmla="*/ 299048 h 687192"/>
              <a:gd name="connsiteX5" fmla="*/ 0 w 357187"/>
              <a:gd name="connsiteY5" fmla="*/ 334767 h 687192"/>
              <a:gd name="connsiteX6" fmla="*/ 26193 w 357187"/>
              <a:gd name="connsiteY6" fmla="*/ 396679 h 687192"/>
              <a:gd name="connsiteX7" fmla="*/ 69056 w 357187"/>
              <a:gd name="connsiteY7" fmla="*/ 420492 h 687192"/>
              <a:gd name="connsiteX8" fmla="*/ 114300 w 357187"/>
              <a:gd name="connsiteY8" fmla="*/ 430017 h 687192"/>
              <a:gd name="connsiteX9" fmla="*/ 133350 w 357187"/>
              <a:gd name="connsiteY9" fmla="*/ 491929 h 687192"/>
              <a:gd name="connsiteX10" fmla="*/ 157162 w 357187"/>
              <a:gd name="connsiteY10" fmla="*/ 606229 h 687192"/>
              <a:gd name="connsiteX11" fmla="*/ 176212 w 357187"/>
              <a:gd name="connsiteY11" fmla="*/ 687192 h 687192"/>
              <a:gd name="connsiteX12" fmla="*/ 228600 w 357187"/>
              <a:gd name="connsiteY12" fmla="*/ 682429 h 687192"/>
              <a:gd name="connsiteX13" fmla="*/ 207169 w 357187"/>
              <a:gd name="connsiteY13" fmla="*/ 641948 h 687192"/>
              <a:gd name="connsiteX14" fmla="*/ 185737 w 357187"/>
              <a:gd name="connsiteY14" fmla="*/ 580036 h 687192"/>
              <a:gd name="connsiteX15" fmla="*/ 157162 w 357187"/>
              <a:gd name="connsiteY15" fmla="*/ 432398 h 687192"/>
              <a:gd name="connsiteX16" fmla="*/ 145256 w 357187"/>
              <a:gd name="connsiteY16" fmla="*/ 384773 h 687192"/>
              <a:gd name="connsiteX17" fmla="*/ 119061 w 357187"/>
              <a:gd name="connsiteY17" fmla="*/ 351436 h 687192"/>
              <a:gd name="connsiteX18" fmla="*/ 76200 w 357187"/>
              <a:gd name="connsiteY18" fmla="*/ 270473 h 687192"/>
              <a:gd name="connsiteX19" fmla="*/ 111919 w 357187"/>
              <a:gd name="connsiteY19" fmla="*/ 184748 h 687192"/>
              <a:gd name="connsiteX20" fmla="*/ 145256 w 357187"/>
              <a:gd name="connsiteY20" fmla="*/ 149029 h 687192"/>
              <a:gd name="connsiteX21" fmla="*/ 202406 w 357187"/>
              <a:gd name="connsiteY21" fmla="*/ 177605 h 687192"/>
              <a:gd name="connsiteX22" fmla="*/ 292893 w 357187"/>
              <a:gd name="connsiteY22" fmla="*/ 170460 h 687192"/>
              <a:gd name="connsiteX23" fmla="*/ 338137 w 357187"/>
              <a:gd name="connsiteY23" fmla="*/ 151411 h 687192"/>
              <a:gd name="connsiteX24" fmla="*/ 357187 w 357187"/>
              <a:gd name="connsiteY24" fmla="*/ 99023 h 687192"/>
              <a:gd name="connsiteX25" fmla="*/ 328612 w 357187"/>
              <a:gd name="connsiteY25" fmla="*/ 79973 h 687192"/>
              <a:gd name="connsiteX26" fmla="*/ 323850 w 357187"/>
              <a:gd name="connsiteY26" fmla="*/ 115692 h 687192"/>
              <a:gd name="connsiteX27" fmla="*/ 220926 w 357187"/>
              <a:gd name="connsiteY27" fmla="*/ 99287 h 687192"/>
              <a:gd name="connsiteX28" fmla="*/ 213253 w 357187"/>
              <a:gd name="connsiteY28" fmla="*/ 6949 h 687192"/>
              <a:gd name="connsiteX0" fmla="*/ 213253 w 357187"/>
              <a:gd name="connsiteY0" fmla="*/ 6949 h 687192"/>
              <a:gd name="connsiteX1" fmla="*/ 126735 w 357187"/>
              <a:gd name="connsiteY1" fmla="*/ 10652 h 687192"/>
              <a:gd name="connsiteX2" fmla="*/ 71437 w 357187"/>
              <a:gd name="connsiteY2" fmla="*/ 175223 h 687192"/>
              <a:gd name="connsiteX3" fmla="*/ 26193 w 357187"/>
              <a:gd name="connsiteY3" fmla="*/ 268092 h 687192"/>
              <a:gd name="connsiteX4" fmla="*/ 35718 w 357187"/>
              <a:gd name="connsiteY4" fmla="*/ 299048 h 687192"/>
              <a:gd name="connsiteX5" fmla="*/ 0 w 357187"/>
              <a:gd name="connsiteY5" fmla="*/ 334767 h 687192"/>
              <a:gd name="connsiteX6" fmla="*/ 26193 w 357187"/>
              <a:gd name="connsiteY6" fmla="*/ 396679 h 687192"/>
              <a:gd name="connsiteX7" fmla="*/ 66675 w 357187"/>
              <a:gd name="connsiteY7" fmla="*/ 439542 h 687192"/>
              <a:gd name="connsiteX8" fmla="*/ 114300 w 357187"/>
              <a:gd name="connsiteY8" fmla="*/ 430017 h 687192"/>
              <a:gd name="connsiteX9" fmla="*/ 133350 w 357187"/>
              <a:gd name="connsiteY9" fmla="*/ 491929 h 687192"/>
              <a:gd name="connsiteX10" fmla="*/ 157162 w 357187"/>
              <a:gd name="connsiteY10" fmla="*/ 606229 h 687192"/>
              <a:gd name="connsiteX11" fmla="*/ 176212 w 357187"/>
              <a:gd name="connsiteY11" fmla="*/ 687192 h 687192"/>
              <a:gd name="connsiteX12" fmla="*/ 228600 w 357187"/>
              <a:gd name="connsiteY12" fmla="*/ 682429 h 687192"/>
              <a:gd name="connsiteX13" fmla="*/ 207169 w 357187"/>
              <a:gd name="connsiteY13" fmla="*/ 641948 h 687192"/>
              <a:gd name="connsiteX14" fmla="*/ 185737 w 357187"/>
              <a:gd name="connsiteY14" fmla="*/ 580036 h 687192"/>
              <a:gd name="connsiteX15" fmla="*/ 157162 w 357187"/>
              <a:gd name="connsiteY15" fmla="*/ 432398 h 687192"/>
              <a:gd name="connsiteX16" fmla="*/ 145256 w 357187"/>
              <a:gd name="connsiteY16" fmla="*/ 384773 h 687192"/>
              <a:gd name="connsiteX17" fmla="*/ 119061 w 357187"/>
              <a:gd name="connsiteY17" fmla="*/ 351436 h 687192"/>
              <a:gd name="connsiteX18" fmla="*/ 76200 w 357187"/>
              <a:gd name="connsiteY18" fmla="*/ 270473 h 687192"/>
              <a:gd name="connsiteX19" fmla="*/ 111919 w 357187"/>
              <a:gd name="connsiteY19" fmla="*/ 184748 h 687192"/>
              <a:gd name="connsiteX20" fmla="*/ 145256 w 357187"/>
              <a:gd name="connsiteY20" fmla="*/ 149029 h 687192"/>
              <a:gd name="connsiteX21" fmla="*/ 202406 w 357187"/>
              <a:gd name="connsiteY21" fmla="*/ 177605 h 687192"/>
              <a:gd name="connsiteX22" fmla="*/ 292893 w 357187"/>
              <a:gd name="connsiteY22" fmla="*/ 170460 h 687192"/>
              <a:gd name="connsiteX23" fmla="*/ 338137 w 357187"/>
              <a:gd name="connsiteY23" fmla="*/ 151411 h 687192"/>
              <a:gd name="connsiteX24" fmla="*/ 357187 w 357187"/>
              <a:gd name="connsiteY24" fmla="*/ 99023 h 687192"/>
              <a:gd name="connsiteX25" fmla="*/ 328612 w 357187"/>
              <a:gd name="connsiteY25" fmla="*/ 79973 h 687192"/>
              <a:gd name="connsiteX26" fmla="*/ 323850 w 357187"/>
              <a:gd name="connsiteY26" fmla="*/ 115692 h 687192"/>
              <a:gd name="connsiteX27" fmla="*/ 220926 w 357187"/>
              <a:gd name="connsiteY27" fmla="*/ 99287 h 687192"/>
              <a:gd name="connsiteX28" fmla="*/ 213253 w 357187"/>
              <a:gd name="connsiteY28" fmla="*/ 6949 h 68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7187" h="687192">
                <a:moveTo>
                  <a:pt x="213253" y="6949"/>
                </a:moveTo>
                <a:cubicBezTo>
                  <a:pt x="192616" y="-2179"/>
                  <a:pt x="148960" y="-3635"/>
                  <a:pt x="126735" y="10652"/>
                </a:cubicBezTo>
                <a:lnTo>
                  <a:pt x="71437" y="175223"/>
                </a:lnTo>
                <a:lnTo>
                  <a:pt x="26193" y="268092"/>
                </a:lnTo>
                <a:lnTo>
                  <a:pt x="35718" y="299048"/>
                </a:lnTo>
                <a:lnTo>
                  <a:pt x="0" y="334767"/>
                </a:lnTo>
                <a:lnTo>
                  <a:pt x="26193" y="396679"/>
                </a:lnTo>
                <a:lnTo>
                  <a:pt x="66675" y="439542"/>
                </a:lnTo>
                <a:lnTo>
                  <a:pt x="114300" y="430017"/>
                </a:lnTo>
                <a:lnTo>
                  <a:pt x="133350" y="491929"/>
                </a:lnTo>
                <a:lnTo>
                  <a:pt x="157162" y="606229"/>
                </a:lnTo>
                <a:lnTo>
                  <a:pt x="176212" y="687192"/>
                </a:lnTo>
                <a:lnTo>
                  <a:pt x="228600" y="682429"/>
                </a:lnTo>
                <a:lnTo>
                  <a:pt x="207169" y="641948"/>
                </a:lnTo>
                <a:lnTo>
                  <a:pt x="185737" y="580036"/>
                </a:lnTo>
                <a:lnTo>
                  <a:pt x="157162" y="432398"/>
                </a:lnTo>
                <a:lnTo>
                  <a:pt x="145256" y="384773"/>
                </a:lnTo>
                <a:lnTo>
                  <a:pt x="119061" y="351436"/>
                </a:lnTo>
                <a:lnTo>
                  <a:pt x="76200" y="270473"/>
                </a:lnTo>
                <a:lnTo>
                  <a:pt x="111919" y="184748"/>
                </a:lnTo>
                <a:lnTo>
                  <a:pt x="145256" y="149029"/>
                </a:lnTo>
                <a:lnTo>
                  <a:pt x="202406" y="177605"/>
                </a:lnTo>
                <a:lnTo>
                  <a:pt x="292893" y="170460"/>
                </a:lnTo>
                <a:lnTo>
                  <a:pt x="338137" y="151411"/>
                </a:lnTo>
                <a:lnTo>
                  <a:pt x="357187" y="99023"/>
                </a:lnTo>
                <a:lnTo>
                  <a:pt x="328612" y="79973"/>
                </a:lnTo>
                <a:lnTo>
                  <a:pt x="323850" y="115692"/>
                </a:lnTo>
                <a:lnTo>
                  <a:pt x="220926" y="99287"/>
                </a:lnTo>
                <a:lnTo>
                  <a:pt x="213253" y="694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91CF127-BED2-74D2-ABD6-2CDC2FCC9AEE}"/>
              </a:ext>
            </a:extLst>
          </p:cNvPr>
          <p:cNvSpPr/>
          <p:nvPr/>
        </p:nvSpPr>
        <p:spPr>
          <a:xfrm>
            <a:off x="9083562" y="4146510"/>
            <a:ext cx="426244" cy="604837"/>
          </a:xfrm>
          <a:custGeom>
            <a:avLst/>
            <a:gdLst>
              <a:gd name="connsiteX0" fmla="*/ 154781 w 426244"/>
              <a:gd name="connsiteY0" fmla="*/ 0 h 604837"/>
              <a:gd name="connsiteX1" fmla="*/ 204787 w 426244"/>
              <a:gd name="connsiteY1" fmla="*/ 16668 h 604837"/>
              <a:gd name="connsiteX2" fmla="*/ 259556 w 426244"/>
              <a:gd name="connsiteY2" fmla="*/ 64293 h 604837"/>
              <a:gd name="connsiteX3" fmla="*/ 369094 w 426244"/>
              <a:gd name="connsiteY3" fmla="*/ 85725 h 604837"/>
              <a:gd name="connsiteX4" fmla="*/ 426244 w 426244"/>
              <a:gd name="connsiteY4" fmla="*/ 133350 h 604837"/>
              <a:gd name="connsiteX5" fmla="*/ 381000 w 426244"/>
              <a:gd name="connsiteY5" fmla="*/ 352425 h 604837"/>
              <a:gd name="connsiteX6" fmla="*/ 119062 w 426244"/>
              <a:gd name="connsiteY6" fmla="*/ 271462 h 604837"/>
              <a:gd name="connsiteX7" fmla="*/ 0 w 426244"/>
              <a:gd name="connsiteY7" fmla="*/ 385762 h 604837"/>
              <a:gd name="connsiteX8" fmla="*/ 33337 w 426244"/>
              <a:gd name="connsiteY8" fmla="*/ 552450 h 604837"/>
              <a:gd name="connsiteX9" fmla="*/ 102394 w 426244"/>
              <a:gd name="connsiteY9" fmla="*/ 521493 h 604837"/>
              <a:gd name="connsiteX10" fmla="*/ 185737 w 426244"/>
              <a:gd name="connsiteY10" fmla="*/ 531018 h 604837"/>
              <a:gd name="connsiteX11" fmla="*/ 238125 w 426244"/>
              <a:gd name="connsiteY11" fmla="*/ 554831 h 604837"/>
              <a:gd name="connsiteX12" fmla="*/ 297656 w 426244"/>
              <a:gd name="connsiteY12" fmla="*/ 604837 h 60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244" h="604837">
                <a:moveTo>
                  <a:pt x="154781" y="0"/>
                </a:moveTo>
                <a:lnTo>
                  <a:pt x="204787" y="16668"/>
                </a:lnTo>
                <a:lnTo>
                  <a:pt x="259556" y="64293"/>
                </a:lnTo>
                <a:lnTo>
                  <a:pt x="369094" y="85725"/>
                </a:lnTo>
                <a:lnTo>
                  <a:pt x="426244" y="133350"/>
                </a:lnTo>
                <a:lnTo>
                  <a:pt x="381000" y="352425"/>
                </a:lnTo>
                <a:lnTo>
                  <a:pt x="119062" y="271462"/>
                </a:lnTo>
                <a:lnTo>
                  <a:pt x="0" y="385762"/>
                </a:lnTo>
                <a:lnTo>
                  <a:pt x="33337" y="552450"/>
                </a:lnTo>
                <a:lnTo>
                  <a:pt x="102394" y="521493"/>
                </a:lnTo>
                <a:lnTo>
                  <a:pt x="185737" y="531018"/>
                </a:lnTo>
                <a:lnTo>
                  <a:pt x="238125" y="554831"/>
                </a:lnTo>
                <a:lnTo>
                  <a:pt x="297656" y="604837"/>
                </a:lnTo>
              </a:path>
            </a:pathLst>
          </a:cu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8454F5-5A69-EF4D-92A6-A70430FA0CB3}"/>
              </a:ext>
            </a:extLst>
          </p:cNvPr>
          <p:cNvSpPr/>
          <p:nvPr/>
        </p:nvSpPr>
        <p:spPr>
          <a:xfrm>
            <a:off x="8814481" y="4139366"/>
            <a:ext cx="700087" cy="602456"/>
          </a:xfrm>
          <a:custGeom>
            <a:avLst/>
            <a:gdLst>
              <a:gd name="connsiteX0" fmla="*/ 426243 w 700087"/>
              <a:gd name="connsiteY0" fmla="*/ 0 h 602456"/>
              <a:gd name="connsiteX1" fmla="*/ 490537 w 700087"/>
              <a:gd name="connsiteY1" fmla="*/ 28575 h 602456"/>
              <a:gd name="connsiteX2" fmla="*/ 538162 w 700087"/>
              <a:gd name="connsiteY2" fmla="*/ 71437 h 602456"/>
              <a:gd name="connsiteX3" fmla="*/ 557212 w 700087"/>
              <a:gd name="connsiteY3" fmla="*/ 66675 h 602456"/>
              <a:gd name="connsiteX4" fmla="*/ 614362 w 700087"/>
              <a:gd name="connsiteY4" fmla="*/ 80962 h 602456"/>
              <a:gd name="connsiteX5" fmla="*/ 700087 w 700087"/>
              <a:gd name="connsiteY5" fmla="*/ 142875 h 602456"/>
              <a:gd name="connsiteX6" fmla="*/ 642937 w 700087"/>
              <a:gd name="connsiteY6" fmla="*/ 354806 h 602456"/>
              <a:gd name="connsiteX7" fmla="*/ 504825 w 700087"/>
              <a:gd name="connsiteY7" fmla="*/ 376237 h 602456"/>
              <a:gd name="connsiteX8" fmla="*/ 481012 w 700087"/>
              <a:gd name="connsiteY8" fmla="*/ 457200 h 602456"/>
              <a:gd name="connsiteX9" fmla="*/ 583406 w 700087"/>
              <a:gd name="connsiteY9" fmla="*/ 561975 h 602456"/>
              <a:gd name="connsiteX10" fmla="*/ 571500 w 700087"/>
              <a:gd name="connsiteY10" fmla="*/ 602456 h 602456"/>
              <a:gd name="connsiteX11" fmla="*/ 495300 w 700087"/>
              <a:gd name="connsiteY11" fmla="*/ 547687 h 602456"/>
              <a:gd name="connsiteX12" fmla="*/ 409575 w 700087"/>
              <a:gd name="connsiteY12" fmla="*/ 535781 h 602456"/>
              <a:gd name="connsiteX13" fmla="*/ 364331 w 700087"/>
              <a:gd name="connsiteY13" fmla="*/ 535781 h 602456"/>
              <a:gd name="connsiteX14" fmla="*/ 319087 w 700087"/>
              <a:gd name="connsiteY14" fmla="*/ 559594 h 602456"/>
              <a:gd name="connsiteX15" fmla="*/ 264318 w 700087"/>
              <a:gd name="connsiteY15" fmla="*/ 526256 h 602456"/>
              <a:gd name="connsiteX16" fmla="*/ 64293 w 700087"/>
              <a:gd name="connsiteY16" fmla="*/ 473869 h 602456"/>
              <a:gd name="connsiteX17" fmla="*/ 28575 w 700087"/>
              <a:gd name="connsiteY17" fmla="*/ 414337 h 602456"/>
              <a:gd name="connsiteX18" fmla="*/ 0 w 700087"/>
              <a:gd name="connsiteY18" fmla="*/ 216694 h 602456"/>
              <a:gd name="connsiteX19" fmla="*/ 9525 w 700087"/>
              <a:gd name="connsiteY19" fmla="*/ 142875 h 602456"/>
              <a:gd name="connsiteX20" fmla="*/ 69056 w 700087"/>
              <a:gd name="connsiteY20" fmla="*/ 69056 h 602456"/>
              <a:gd name="connsiteX21" fmla="*/ 321468 w 700087"/>
              <a:gd name="connsiteY21" fmla="*/ 76200 h 602456"/>
              <a:gd name="connsiteX22" fmla="*/ 385762 w 700087"/>
              <a:gd name="connsiteY22" fmla="*/ 57150 h 602456"/>
              <a:gd name="connsiteX23" fmla="*/ 426243 w 700087"/>
              <a:gd name="connsiteY23" fmla="*/ 0 h 602456"/>
              <a:gd name="connsiteX0" fmla="*/ 426243 w 700087"/>
              <a:gd name="connsiteY0" fmla="*/ 0 h 602456"/>
              <a:gd name="connsiteX1" fmla="*/ 490537 w 700087"/>
              <a:gd name="connsiteY1" fmla="*/ 28575 h 602456"/>
              <a:gd name="connsiteX2" fmla="*/ 538162 w 700087"/>
              <a:gd name="connsiteY2" fmla="*/ 71437 h 602456"/>
              <a:gd name="connsiteX3" fmla="*/ 557212 w 700087"/>
              <a:gd name="connsiteY3" fmla="*/ 66675 h 602456"/>
              <a:gd name="connsiteX4" fmla="*/ 614362 w 700087"/>
              <a:gd name="connsiteY4" fmla="*/ 80962 h 602456"/>
              <a:gd name="connsiteX5" fmla="*/ 700087 w 700087"/>
              <a:gd name="connsiteY5" fmla="*/ 142875 h 602456"/>
              <a:gd name="connsiteX6" fmla="*/ 642937 w 700087"/>
              <a:gd name="connsiteY6" fmla="*/ 354806 h 602456"/>
              <a:gd name="connsiteX7" fmla="*/ 635454 w 700087"/>
              <a:gd name="connsiteY7" fmla="*/ 348062 h 602456"/>
              <a:gd name="connsiteX8" fmla="*/ 481012 w 700087"/>
              <a:gd name="connsiteY8" fmla="*/ 457200 h 602456"/>
              <a:gd name="connsiteX9" fmla="*/ 583406 w 700087"/>
              <a:gd name="connsiteY9" fmla="*/ 561975 h 602456"/>
              <a:gd name="connsiteX10" fmla="*/ 571500 w 700087"/>
              <a:gd name="connsiteY10" fmla="*/ 602456 h 602456"/>
              <a:gd name="connsiteX11" fmla="*/ 495300 w 700087"/>
              <a:gd name="connsiteY11" fmla="*/ 547687 h 602456"/>
              <a:gd name="connsiteX12" fmla="*/ 409575 w 700087"/>
              <a:gd name="connsiteY12" fmla="*/ 535781 h 602456"/>
              <a:gd name="connsiteX13" fmla="*/ 364331 w 700087"/>
              <a:gd name="connsiteY13" fmla="*/ 535781 h 602456"/>
              <a:gd name="connsiteX14" fmla="*/ 319087 w 700087"/>
              <a:gd name="connsiteY14" fmla="*/ 559594 h 602456"/>
              <a:gd name="connsiteX15" fmla="*/ 264318 w 700087"/>
              <a:gd name="connsiteY15" fmla="*/ 526256 h 602456"/>
              <a:gd name="connsiteX16" fmla="*/ 64293 w 700087"/>
              <a:gd name="connsiteY16" fmla="*/ 473869 h 602456"/>
              <a:gd name="connsiteX17" fmla="*/ 28575 w 700087"/>
              <a:gd name="connsiteY17" fmla="*/ 414337 h 602456"/>
              <a:gd name="connsiteX18" fmla="*/ 0 w 700087"/>
              <a:gd name="connsiteY18" fmla="*/ 216694 h 602456"/>
              <a:gd name="connsiteX19" fmla="*/ 9525 w 700087"/>
              <a:gd name="connsiteY19" fmla="*/ 142875 h 602456"/>
              <a:gd name="connsiteX20" fmla="*/ 69056 w 700087"/>
              <a:gd name="connsiteY20" fmla="*/ 69056 h 602456"/>
              <a:gd name="connsiteX21" fmla="*/ 321468 w 700087"/>
              <a:gd name="connsiteY21" fmla="*/ 76200 h 602456"/>
              <a:gd name="connsiteX22" fmla="*/ 385762 w 700087"/>
              <a:gd name="connsiteY22" fmla="*/ 57150 h 602456"/>
              <a:gd name="connsiteX23" fmla="*/ 426243 w 700087"/>
              <a:gd name="connsiteY23" fmla="*/ 0 h 602456"/>
              <a:gd name="connsiteX0" fmla="*/ 426243 w 700087"/>
              <a:gd name="connsiteY0" fmla="*/ 0 h 602456"/>
              <a:gd name="connsiteX1" fmla="*/ 490537 w 700087"/>
              <a:gd name="connsiteY1" fmla="*/ 28575 h 602456"/>
              <a:gd name="connsiteX2" fmla="*/ 538162 w 700087"/>
              <a:gd name="connsiteY2" fmla="*/ 71437 h 602456"/>
              <a:gd name="connsiteX3" fmla="*/ 557212 w 700087"/>
              <a:gd name="connsiteY3" fmla="*/ 66675 h 602456"/>
              <a:gd name="connsiteX4" fmla="*/ 614362 w 700087"/>
              <a:gd name="connsiteY4" fmla="*/ 80962 h 602456"/>
              <a:gd name="connsiteX5" fmla="*/ 700087 w 700087"/>
              <a:gd name="connsiteY5" fmla="*/ 142875 h 602456"/>
              <a:gd name="connsiteX6" fmla="*/ 642937 w 700087"/>
              <a:gd name="connsiteY6" fmla="*/ 354806 h 602456"/>
              <a:gd name="connsiteX7" fmla="*/ 635454 w 700087"/>
              <a:gd name="connsiteY7" fmla="*/ 348062 h 602456"/>
              <a:gd name="connsiteX8" fmla="*/ 614202 w 700087"/>
              <a:gd name="connsiteY8" fmla="*/ 472568 h 602456"/>
              <a:gd name="connsiteX9" fmla="*/ 583406 w 700087"/>
              <a:gd name="connsiteY9" fmla="*/ 561975 h 602456"/>
              <a:gd name="connsiteX10" fmla="*/ 571500 w 700087"/>
              <a:gd name="connsiteY10" fmla="*/ 602456 h 602456"/>
              <a:gd name="connsiteX11" fmla="*/ 495300 w 700087"/>
              <a:gd name="connsiteY11" fmla="*/ 547687 h 602456"/>
              <a:gd name="connsiteX12" fmla="*/ 409575 w 700087"/>
              <a:gd name="connsiteY12" fmla="*/ 535781 h 602456"/>
              <a:gd name="connsiteX13" fmla="*/ 364331 w 700087"/>
              <a:gd name="connsiteY13" fmla="*/ 535781 h 602456"/>
              <a:gd name="connsiteX14" fmla="*/ 319087 w 700087"/>
              <a:gd name="connsiteY14" fmla="*/ 559594 h 602456"/>
              <a:gd name="connsiteX15" fmla="*/ 264318 w 700087"/>
              <a:gd name="connsiteY15" fmla="*/ 526256 h 602456"/>
              <a:gd name="connsiteX16" fmla="*/ 64293 w 700087"/>
              <a:gd name="connsiteY16" fmla="*/ 473869 h 602456"/>
              <a:gd name="connsiteX17" fmla="*/ 28575 w 700087"/>
              <a:gd name="connsiteY17" fmla="*/ 414337 h 602456"/>
              <a:gd name="connsiteX18" fmla="*/ 0 w 700087"/>
              <a:gd name="connsiteY18" fmla="*/ 216694 h 602456"/>
              <a:gd name="connsiteX19" fmla="*/ 9525 w 700087"/>
              <a:gd name="connsiteY19" fmla="*/ 142875 h 602456"/>
              <a:gd name="connsiteX20" fmla="*/ 69056 w 700087"/>
              <a:gd name="connsiteY20" fmla="*/ 69056 h 602456"/>
              <a:gd name="connsiteX21" fmla="*/ 321468 w 700087"/>
              <a:gd name="connsiteY21" fmla="*/ 76200 h 602456"/>
              <a:gd name="connsiteX22" fmla="*/ 385762 w 700087"/>
              <a:gd name="connsiteY22" fmla="*/ 57150 h 602456"/>
              <a:gd name="connsiteX23" fmla="*/ 426243 w 700087"/>
              <a:gd name="connsiteY23" fmla="*/ 0 h 60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0087" h="602456">
                <a:moveTo>
                  <a:pt x="426243" y="0"/>
                </a:moveTo>
                <a:lnTo>
                  <a:pt x="490537" y="28575"/>
                </a:lnTo>
                <a:lnTo>
                  <a:pt x="538162" y="71437"/>
                </a:lnTo>
                <a:lnTo>
                  <a:pt x="557212" y="66675"/>
                </a:lnTo>
                <a:lnTo>
                  <a:pt x="614362" y="80962"/>
                </a:lnTo>
                <a:lnTo>
                  <a:pt x="700087" y="142875"/>
                </a:lnTo>
                <a:lnTo>
                  <a:pt x="642937" y="354806"/>
                </a:lnTo>
                <a:lnTo>
                  <a:pt x="635454" y="348062"/>
                </a:lnTo>
                <a:lnTo>
                  <a:pt x="614202" y="472568"/>
                </a:lnTo>
                <a:lnTo>
                  <a:pt x="583406" y="561975"/>
                </a:lnTo>
                <a:lnTo>
                  <a:pt x="571500" y="602456"/>
                </a:lnTo>
                <a:lnTo>
                  <a:pt x="495300" y="547687"/>
                </a:lnTo>
                <a:lnTo>
                  <a:pt x="409575" y="535781"/>
                </a:lnTo>
                <a:lnTo>
                  <a:pt x="364331" y="535781"/>
                </a:lnTo>
                <a:lnTo>
                  <a:pt x="319087" y="559594"/>
                </a:lnTo>
                <a:lnTo>
                  <a:pt x="264318" y="526256"/>
                </a:lnTo>
                <a:lnTo>
                  <a:pt x="64293" y="473869"/>
                </a:lnTo>
                <a:lnTo>
                  <a:pt x="28575" y="414337"/>
                </a:lnTo>
                <a:lnTo>
                  <a:pt x="0" y="216694"/>
                </a:lnTo>
                <a:lnTo>
                  <a:pt x="9525" y="142875"/>
                </a:lnTo>
                <a:lnTo>
                  <a:pt x="69056" y="69056"/>
                </a:lnTo>
                <a:lnTo>
                  <a:pt x="321468" y="76200"/>
                </a:lnTo>
                <a:lnTo>
                  <a:pt x="385762" y="57150"/>
                </a:lnTo>
                <a:lnTo>
                  <a:pt x="426243" y="0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BF4FDF1-7D5B-70E2-49F1-D07E22855D12}"/>
              </a:ext>
            </a:extLst>
          </p:cNvPr>
          <p:cNvSpPr/>
          <p:nvPr/>
        </p:nvSpPr>
        <p:spPr>
          <a:xfrm>
            <a:off x="9104982" y="5094239"/>
            <a:ext cx="343535" cy="472528"/>
          </a:xfrm>
          <a:custGeom>
            <a:avLst/>
            <a:gdLst>
              <a:gd name="connsiteX0" fmla="*/ 172387 w 329784"/>
              <a:gd name="connsiteY0" fmla="*/ 0 h 434715"/>
              <a:gd name="connsiteX1" fmla="*/ 258580 w 329784"/>
              <a:gd name="connsiteY1" fmla="*/ 3748 h 434715"/>
              <a:gd name="connsiteX2" fmla="*/ 243590 w 329784"/>
              <a:gd name="connsiteY2" fmla="*/ 153649 h 434715"/>
              <a:gd name="connsiteX3" fmla="*/ 281066 w 329784"/>
              <a:gd name="connsiteY3" fmla="*/ 333531 h 434715"/>
              <a:gd name="connsiteX4" fmla="*/ 329784 w 329784"/>
              <a:gd name="connsiteY4" fmla="*/ 434715 h 434715"/>
              <a:gd name="connsiteX5" fmla="*/ 191125 w 329784"/>
              <a:gd name="connsiteY5" fmla="*/ 397239 h 434715"/>
              <a:gd name="connsiteX6" fmla="*/ 67456 w 329784"/>
              <a:gd name="connsiteY6" fmla="*/ 296056 h 434715"/>
              <a:gd name="connsiteX7" fmla="*/ 26233 w 329784"/>
              <a:gd name="connsiteY7" fmla="*/ 202367 h 434715"/>
              <a:gd name="connsiteX8" fmla="*/ 0 w 329784"/>
              <a:gd name="connsiteY8" fmla="*/ 56213 h 434715"/>
              <a:gd name="connsiteX9" fmla="*/ 18738 w 329784"/>
              <a:gd name="connsiteY9" fmla="*/ 63708 h 434715"/>
              <a:gd name="connsiteX10" fmla="*/ 59961 w 329784"/>
              <a:gd name="connsiteY10" fmla="*/ 33728 h 434715"/>
              <a:gd name="connsiteX11" fmla="*/ 172387 w 329784"/>
              <a:gd name="connsiteY11" fmla="*/ 0 h 434715"/>
              <a:gd name="connsiteX0" fmla="*/ 167231 w 329784"/>
              <a:gd name="connsiteY0" fmla="*/ 0 h 448465"/>
              <a:gd name="connsiteX1" fmla="*/ 258580 w 329784"/>
              <a:gd name="connsiteY1" fmla="*/ 17498 h 448465"/>
              <a:gd name="connsiteX2" fmla="*/ 243590 w 329784"/>
              <a:gd name="connsiteY2" fmla="*/ 167399 h 448465"/>
              <a:gd name="connsiteX3" fmla="*/ 281066 w 329784"/>
              <a:gd name="connsiteY3" fmla="*/ 347281 h 448465"/>
              <a:gd name="connsiteX4" fmla="*/ 329784 w 329784"/>
              <a:gd name="connsiteY4" fmla="*/ 448465 h 448465"/>
              <a:gd name="connsiteX5" fmla="*/ 191125 w 329784"/>
              <a:gd name="connsiteY5" fmla="*/ 410989 h 448465"/>
              <a:gd name="connsiteX6" fmla="*/ 67456 w 329784"/>
              <a:gd name="connsiteY6" fmla="*/ 309806 h 448465"/>
              <a:gd name="connsiteX7" fmla="*/ 26233 w 329784"/>
              <a:gd name="connsiteY7" fmla="*/ 216117 h 448465"/>
              <a:gd name="connsiteX8" fmla="*/ 0 w 329784"/>
              <a:gd name="connsiteY8" fmla="*/ 69963 h 448465"/>
              <a:gd name="connsiteX9" fmla="*/ 18738 w 329784"/>
              <a:gd name="connsiteY9" fmla="*/ 77458 h 448465"/>
              <a:gd name="connsiteX10" fmla="*/ 59961 w 329784"/>
              <a:gd name="connsiteY10" fmla="*/ 47478 h 448465"/>
              <a:gd name="connsiteX11" fmla="*/ 167231 w 329784"/>
              <a:gd name="connsiteY11" fmla="*/ 0 h 448465"/>
              <a:gd name="connsiteX0" fmla="*/ 167231 w 329784"/>
              <a:gd name="connsiteY0" fmla="*/ 0 h 448465"/>
              <a:gd name="connsiteX1" fmla="*/ 258580 w 329784"/>
              <a:gd name="connsiteY1" fmla="*/ 17498 h 448465"/>
              <a:gd name="connsiteX2" fmla="*/ 243590 w 329784"/>
              <a:gd name="connsiteY2" fmla="*/ 167399 h 448465"/>
              <a:gd name="connsiteX3" fmla="*/ 281066 w 329784"/>
              <a:gd name="connsiteY3" fmla="*/ 347281 h 448465"/>
              <a:gd name="connsiteX4" fmla="*/ 329784 w 329784"/>
              <a:gd name="connsiteY4" fmla="*/ 448465 h 448465"/>
              <a:gd name="connsiteX5" fmla="*/ 191125 w 329784"/>
              <a:gd name="connsiteY5" fmla="*/ 410989 h 448465"/>
              <a:gd name="connsiteX6" fmla="*/ 67456 w 329784"/>
              <a:gd name="connsiteY6" fmla="*/ 309806 h 448465"/>
              <a:gd name="connsiteX7" fmla="*/ 26233 w 329784"/>
              <a:gd name="connsiteY7" fmla="*/ 216117 h 448465"/>
              <a:gd name="connsiteX8" fmla="*/ 0 w 329784"/>
              <a:gd name="connsiteY8" fmla="*/ 69963 h 448465"/>
              <a:gd name="connsiteX9" fmla="*/ 18738 w 329784"/>
              <a:gd name="connsiteY9" fmla="*/ 77458 h 448465"/>
              <a:gd name="connsiteX10" fmla="*/ 58242 w 329784"/>
              <a:gd name="connsiteY10" fmla="*/ 26853 h 448465"/>
              <a:gd name="connsiteX11" fmla="*/ 167231 w 329784"/>
              <a:gd name="connsiteY11" fmla="*/ 0 h 448465"/>
              <a:gd name="connsiteX0" fmla="*/ 180982 w 343535"/>
              <a:gd name="connsiteY0" fmla="*/ 0 h 448465"/>
              <a:gd name="connsiteX1" fmla="*/ 272331 w 343535"/>
              <a:gd name="connsiteY1" fmla="*/ 17498 h 448465"/>
              <a:gd name="connsiteX2" fmla="*/ 257341 w 343535"/>
              <a:gd name="connsiteY2" fmla="*/ 167399 h 448465"/>
              <a:gd name="connsiteX3" fmla="*/ 294817 w 343535"/>
              <a:gd name="connsiteY3" fmla="*/ 347281 h 448465"/>
              <a:gd name="connsiteX4" fmla="*/ 343535 w 343535"/>
              <a:gd name="connsiteY4" fmla="*/ 448465 h 448465"/>
              <a:gd name="connsiteX5" fmla="*/ 204876 w 343535"/>
              <a:gd name="connsiteY5" fmla="*/ 410989 h 448465"/>
              <a:gd name="connsiteX6" fmla="*/ 81207 w 343535"/>
              <a:gd name="connsiteY6" fmla="*/ 309806 h 448465"/>
              <a:gd name="connsiteX7" fmla="*/ 39984 w 343535"/>
              <a:gd name="connsiteY7" fmla="*/ 216117 h 448465"/>
              <a:gd name="connsiteX8" fmla="*/ 0 w 343535"/>
              <a:gd name="connsiteY8" fmla="*/ 73400 h 448465"/>
              <a:gd name="connsiteX9" fmla="*/ 32489 w 343535"/>
              <a:gd name="connsiteY9" fmla="*/ 77458 h 448465"/>
              <a:gd name="connsiteX10" fmla="*/ 71993 w 343535"/>
              <a:gd name="connsiteY10" fmla="*/ 26853 h 448465"/>
              <a:gd name="connsiteX11" fmla="*/ 180982 w 343535"/>
              <a:gd name="connsiteY11" fmla="*/ 0 h 448465"/>
              <a:gd name="connsiteX0" fmla="*/ 180982 w 343535"/>
              <a:gd name="connsiteY0" fmla="*/ 0 h 448465"/>
              <a:gd name="connsiteX1" fmla="*/ 272331 w 343535"/>
              <a:gd name="connsiteY1" fmla="*/ 17498 h 448465"/>
              <a:gd name="connsiteX2" fmla="*/ 257341 w 343535"/>
              <a:gd name="connsiteY2" fmla="*/ 167399 h 448465"/>
              <a:gd name="connsiteX3" fmla="*/ 294817 w 343535"/>
              <a:gd name="connsiteY3" fmla="*/ 347281 h 448465"/>
              <a:gd name="connsiteX4" fmla="*/ 343535 w 343535"/>
              <a:gd name="connsiteY4" fmla="*/ 448465 h 448465"/>
              <a:gd name="connsiteX5" fmla="*/ 204876 w 343535"/>
              <a:gd name="connsiteY5" fmla="*/ 410989 h 448465"/>
              <a:gd name="connsiteX6" fmla="*/ 81207 w 343535"/>
              <a:gd name="connsiteY6" fmla="*/ 309806 h 448465"/>
              <a:gd name="connsiteX7" fmla="*/ 46859 w 343535"/>
              <a:gd name="connsiteY7" fmla="*/ 264243 h 448465"/>
              <a:gd name="connsiteX8" fmla="*/ 0 w 343535"/>
              <a:gd name="connsiteY8" fmla="*/ 73400 h 448465"/>
              <a:gd name="connsiteX9" fmla="*/ 32489 w 343535"/>
              <a:gd name="connsiteY9" fmla="*/ 77458 h 448465"/>
              <a:gd name="connsiteX10" fmla="*/ 71993 w 343535"/>
              <a:gd name="connsiteY10" fmla="*/ 26853 h 448465"/>
              <a:gd name="connsiteX11" fmla="*/ 180982 w 343535"/>
              <a:gd name="connsiteY11" fmla="*/ 0 h 448465"/>
              <a:gd name="connsiteX0" fmla="*/ 180982 w 343535"/>
              <a:gd name="connsiteY0" fmla="*/ 0 h 448465"/>
              <a:gd name="connsiteX1" fmla="*/ 272331 w 343535"/>
              <a:gd name="connsiteY1" fmla="*/ 17498 h 448465"/>
              <a:gd name="connsiteX2" fmla="*/ 257341 w 343535"/>
              <a:gd name="connsiteY2" fmla="*/ 167399 h 448465"/>
              <a:gd name="connsiteX3" fmla="*/ 294817 w 343535"/>
              <a:gd name="connsiteY3" fmla="*/ 347281 h 448465"/>
              <a:gd name="connsiteX4" fmla="*/ 343535 w 343535"/>
              <a:gd name="connsiteY4" fmla="*/ 448465 h 448465"/>
              <a:gd name="connsiteX5" fmla="*/ 204876 w 343535"/>
              <a:gd name="connsiteY5" fmla="*/ 410989 h 448465"/>
              <a:gd name="connsiteX6" fmla="*/ 89801 w 343535"/>
              <a:gd name="connsiteY6" fmla="*/ 347619 h 448465"/>
              <a:gd name="connsiteX7" fmla="*/ 46859 w 343535"/>
              <a:gd name="connsiteY7" fmla="*/ 264243 h 448465"/>
              <a:gd name="connsiteX8" fmla="*/ 0 w 343535"/>
              <a:gd name="connsiteY8" fmla="*/ 73400 h 448465"/>
              <a:gd name="connsiteX9" fmla="*/ 32489 w 343535"/>
              <a:gd name="connsiteY9" fmla="*/ 77458 h 448465"/>
              <a:gd name="connsiteX10" fmla="*/ 71993 w 343535"/>
              <a:gd name="connsiteY10" fmla="*/ 26853 h 448465"/>
              <a:gd name="connsiteX11" fmla="*/ 180982 w 343535"/>
              <a:gd name="connsiteY11" fmla="*/ 0 h 448465"/>
              <a:gd name="connsiteX0" fmla="*/ 180982 w 343535"/>
              <a:gd name="connsiteY0" fmla="*/ 0 h 448465"/>
              <a:gd name="connsiteX1" fmla="*/ 272331 w 343535"/>
              <a:gd name="connsiteY1" fmla="*/ 17498 h 448465"/>
              <a:gd name="connsiteX2" fmla="*/ 257341 w 343535"/>
              <a:gd name="connsiteY2" fmla="*/ 167399 h 448465"/>
              <a:gd name="connsiteX3" fmla="*/ 294817 w 343535"/>
              <a:gd name="connsiteY3" fmla="*/ 347281 h 448465"/>
              <a:gd name="connsiteX4" fmla="*/ 343535 w 343535"/>
              <a:gd name="connsiteY4" fmla="*/ 448465 h 448465"/>
              <a:gd name="connsiteX5" fmla="*/ 191126 w 343535"/>
              <a:gd name="connsiteY5" fmla="*/ 424739 h 448465"/>
              <a:gd name="connsiteX6" fmla="*/ 89801 w 343535"/>
              <a:gd name="connsiteY6" fmla="*/ 347619 h 448465"/>
              <a:gd name="connsiteX7" fmla="*/ 46859 w 343535"/>
              <a:gd name="connsiteY7" fmla="*/ 264243 h 448465"/>
              <a:gd name="connsiteX8" fmla="*/ 0 w 343535"/>
              <a:gd name="connsiteY8" fmla="*/ 73400 h 448465"/>
              <a:gd name="connsiteX9" fmla="*/ 32489 w 343535"/>
              <a:gd name="connsiteY9" fmla="*/ 77458 h 448465"/>
              <a:gd name="connsiteX10" fmla="*/ 71993 w 343535"/>
              <a:gd name="connsiteY10" fmla="*/ 26853 h 448465"/>
              <a:gd name="connsiteX11" fmla="*/ 180982 w 343535"/>
              <a:gd name="connsiteY11" fmla="*/ 0 h 448465"/>
              <a:gd name="connsiteX0" fmla="*/ 180982 w 343535"/>
              <a:gd name="connsiteY0" fmla="*/ 0 h 472528"/>
              <a:gd name="connsiteX1" fmla="*/ 272331 w 343535"/>
              <a:gd name="connsiteY1" fmla="*/ 17498 h 472528"/>
              <a:gd name="connsiteX2" fmla="*/ 257341 w 343535"/>
              <a:gd name="connsiteY2" fmla="*/ 167399 h 472528"/>
              <a:gd name="connsiteX3" fmla="*/ 294817 w 343535"/>
              <a:gd name="connsiteY3" fmla="*/ 347281 h 472528"/>
              <a:gd name="connsiteX4" fmla="*/ 343535 w 343535"/>
              <a:gd name="connsiteY4" fmla="*/ 472528 h 472528"/>
              <a:gd name="connsiteX5" fmla="*/ 191126 w 343535"/>
              <a:gd name="connsiteY5" fmla="*/ 424739 h 472528"/>
              <a:gd name="connsiteX6" fmla="*/ 89801 w 343535"/>
              <a:gd name="connsiteY6" fmla="*/ 347619 h 472528"/>
              <a:gd name="connsiteX7" fmla="*/ 46859 w 343535"/>
              <a:gd name="connsiteY7" fmla="*/ 264243 h 472528"/>
              <a:gd name="connsiteX8" fmla="*/ 0 w 343535"/>
              <a:gd name="connsiteY8" fmla="*/ 73400 h 472528"/>
              <a:gd name="connsiteX9" fmla="*/ 32489 w 343535"/>
              <a:gd name="connsiteY9" fmla="*/ 77458 h 472528"/>
              <a:gd name="connsiteX10" fmla="*/ 71993 w 343535"/>
              <a:gd name="connsiteY10" fmla="*/ 26853 h 472528"/>
              <a:gd name="connsiteX11" fmla="*/ 180982 w 343535"/>
              <a:gd name="connsiteY11" fmla="*/ 0 h 47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535" h="472528">
                <a:moveTo>
                  <a:pt x="180982" y="0"/>
                </a:moveTo>
                <a:lnTo>
                  <a:pt x="272331" y="17498"/>
                </a:lnTo>
                <a:lnTo>
                  <a:pt x="257341" y="167399"/>
                </a:lnTo>
                <a:lnTo>
                  <a:pt x="294817" y="347281"/>
                </a:lnTo>
                <a:lnTo>
                  <a:pt x="343535" y="472528"/>
                </a:lnTo>
                <a:lnTo>
                  <a:pt x="191126" y="424739"/>
                </a:lnTo>
                <a:lnTo>
                  <a:pt x="89801" y="347619"/>
                </a:lnTo>
                <a:lnTo>
                  <a:pt x="46859" y="264243"/>
                </a:lnTo>
                <a:lnTo>
                  <a:pt x="0" y="73400"/>
                </a:lnTo>
                <a:lnTo>
                  <a:pt x="32489" y="77458"/>
                </a:lnTo>
                <a:lnTo>
                  <a:pt x="71993" y="26853"/>
                </a:lnTo>
                <a:lnTo>
                  <a:pt x="180982" y="0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20DD4D6-ADFE-212B-9F5A-5E5BCD0E04CE}"/>
              </a:ext>
            </a:extLst>
          </p:cNvPr>
          <p:cNvSpPr/>
          <p:nvPr/>
        </p:nvSpPr>
        <p:spPr>
          <a:xfrm>
            <a:off x="8835846" y="5205663"/>
            <a:ext cx="268448" cy="336696"/>
          </a:xfrm>
          <a:custGeom>
            <a:avLst/>
            <a:gdLst>
              <a:gd name="connsiteX0" fmla="*/ 0 w 268448"/>
              <a:gd name="connsiteY0" fmla="*/ 134224 h 327171"/>
              <a:gd name="connsiteX1" fmla="*/ 67112 w 268448"/>
              <a:gd name="connsiteY1" fmla="*/ 50334 h 327171"/>
              <a:gd name="connsiteX2" fmla="*/ 209725 w 268448"/>
              <a:gd name="connsiteY2" fmla="*/ 0 h 327171"/>
              <a:gd name="connsiteX3" fmla="*/ 268448 w 268448"/>
              <a:gd name="connsiteY3" fmla="*/ 125835 h 327171"/>
              <a:gd name="connsiteX4" fmla="*/ 201336 w 268448"/>
              <a:gd name="connsiteY4" fmla="*/ 167780 h 327171"/>
              <a:gd name="connsiteX5" fmla="*/ 176169 w 268448"/>
              <a:gd name="connsiteY5" fmla="*/ 327171 h 327171"/>
              <a:gd name="connsiteX6" fmla="*/ 109057 w 268448"/>
              <a:gd name="connsiteY6" fmla="*/ 251670 h 327171"/>
              <a:gd name="connsiteX7" fmla="*/ 0 w 268448"/>
              <a:gd name="connsiteY7" fmla="*/ 134224 h 327171"/>
              <a:gd name="connsiteX0" fmla="*/ 0 w 268448"/>
              <a:gd name="connsiteY0" fmla="*/ 143749 h 336696"/>
              <a:gd name="connsiteX1" fmla="*/ 67112 w 268448"/>
              <a:gd name="connsiteY1" fmla="*/ 59859 h 336696"/>
              <a:gd name="connsiteX2" fmla="*/ 238300 w 268448"/>
              <a:gd name="connsiteY2" fmla="*/ 0 h 336696"/>
              <a:gd name="connsiteX3" fmla="*/ 268448 w 268448"/>
              <a:gd name="connsiteY3" fmla="*/ 135360 h 336696"/>
              <a:gd name="connsiteX4" fmla="*/ 201336 w 268448"/>
              <a:gd name="connsiteY4" fmla="*/ 177305 h 336696"/>
              <a:gd name="connsiteX5" fmla="*/ 176169 w 268448"/>
              <a:gd name="connsiteY5" fmla="*/ 336696 h 336696"/>
              <a:gd name="connsiteX6" fmla="*/ 109057 w 268448"/>
              <a:gd name="connsiteY6" fmla="*/ 261195 h 336696"/>
              <a:gd name="connsiteX7" fmla="*/ 0 w 268448"/>
              <a:gd name="connsiteY7" fmla="*/ 143749 h 33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448" h="336696">
                <a:moveTo>
                  <a:pt x="0" y="143749"/>
                </a:moveTo>
                <a:lnTo>
                  <a:pt x="67112" y="59859"/>
                </a:lnTo>
                <a:lnTo>
                  <a:pt x="238300" y="0"/>
                </a:lnTo>
                <a:lnTo>
                  <a:pt x="268448" y="135360"/>
                </a:lnTo>
                <a:lnTo>
                  <a:pt x="201336" y="177305"/>
                </a:lnTo>
                <a:lnTo>
                  <a:pt x="176169" y="336696"/>
                </a:lnTo>
                <a:lnTo>
                  <a:pt x="109057" y="261195"/>
                </a:lnTo>
                <a:lnTo>
                  <a:pt x="0" y="143749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77F52D-3768-BD25-1EBA-FD517E91D460}"/>
              </a:ext>
            </a:extLst>
          </p:cNvPr>
          <p:cNvSpPr/>
          <p:nvPr/>
        </p:nvSpPr>
        <p:spPr>
          <a:xfrm>
            <a:off x="9114518" y="5408572"/>
            <a:ext cx="642938" cy="721519"/>
          </a:xfrm>
          <a:custGeom>
            <a:avLst/>
            <a:gdLst>
              <a:gd name="connsiteX0" fmla="*/ 264319 w 642938"/>
              <a:gd name="connsiteY0" fmla="*/ 226219 h 721519"/>
              <a:gd name="connsiteX1" fmla="*/ 111919 w 642938"/>
              <a:gd name="connsiteY1" fmla="*/ 154781 h 721519"/>
              <a:gd name="connsiteX2" fmla="*/ 45244 w 642938"/>
              <a:gd name="connsiteY2" fmla="*/ 90488 h 721519"/>
              <a:gd name="connsiteX3" fmla="*/ 0 w 642938"/>
              <a:gd name="connsiteY3" fmla="*/ 2381 h 721519"/>
              <a:gd name="connsiteX4" fmla="*/ 59531 w 642938"/>
              <a:gd name="connsiteY4" fmla="*/ 0 h 721519"/>
              <a:gd name="connsiteX5" fmla="*/ 85725 w 642938"/>
              <a:gd name="connsiteY5" fmla="*/ 30956 h 721519"/>
              <a:gd name="connsiteX6" fmla="*/ 164306 w 642938"/>
              <a:gd name="connsiteY6" fmla="*/ 100013 h 721519"/>
              <a:gd name="connsiteX7" fmla="*/ 333375 w 642938"/>
              <a:gd name="connsiteY7" fmla="*/ 154781 h 721519"/>
              <a:gd name="connsiteX8" fmla="*/ 400050 w 642938"/>
              <a:gd name="connsiteY8" fmla="*/ 357188 h 721519"/>
              <a:gd name="connsiteX9" fmla="*/ 609600 w 642938"/>
              <a:gd name="connsiteY9" fmla="*/ 597694 h 721519"/>
              <a:gd name="connsiteX10" fmla="*/ 638175 w 642938"/>
              <a:gd name="connsiteY10" fmla="*/ 628650 h 721519"/>
              <a:gd name="connsiteX11" fmla="*/ 642938 w 642938"/>
              <a:gd name="connsiteY11" fmla="*/ 681038 h 721519"/>
              <a:gd name="connsiteX12" fmla="*/ 628650 w 642938"/>
              <a:gd name="connsiteY12" fmla="*/ 719138 h 721519"/>
              <a:gd name="connsiteX13" fmla="*/ 588169 w 642938"/>
              <a:gd name="connsiteY13" fmla="*/ 721519 h 721519"/>
              <a:gd name="connsiteX14" fmla="*/ 604838 w 642938"/>
              <a:gd name="connsiteY14" fmla="*/ 657225 h 721519"/>
              <a:gd name="connsiteX15" fmla="*/ 428625 w 642938"/>
              <a:gd name="connsiteY15" fmla="*/ 481013 h 721519"/>
              <a:gd name="connsiteX16" fmla="*/ 361950 w 642938"/>
              <a:gd name="connsiteY16" fmla="*/ 392906 h 721519"/>
              <a:gd name="connsiteX17" fmla="*/ 264319 w 642938"/>
              <a:gd name="connsiteY17" fmla="*/ 226219 h 7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2938" h="721519">
                <a:moveTo>
                  <a:pt x="264319" y="226219"/>
                </a:moveTo>
                <a:lnTo>
                  <a:pt x="111919" y="154781"/>
                </a:lnTo>
                <a:lnTo>
                  <a:pt x="45244" y="90488"/>
                </a:lnTo>
                <a:lnTo>
                  <a:pt x="0" y="2381"/>
                </a:lnTo>
                <a:lnTo>
                  <a:pt x="59531" y="0"/>
                </a:lnTo>
                <a:lnTo>
                  <a:pt x="85725" y="30956"/>
                </a:lnTo>
                <a:lnTo>
                  <a:pt x="164306" y="100013"/>
                </a:lnTo>
                <a:lnTo>
                  <a:pt x="333375" y="154781"/>
                </a:lnTo>
                <a:lnTo>
                  <a:pt x="400050" y="357188"/>
                </a:lnTo>
                <a:lnTo>
                  <a:pt x="609600" y="597694"/>
                </a:lnTo>
                <a:lnTo>
                  <a:pt x="638175" y="628650"/>
                </a:lnTo>
                <a:lnTo>
                  <a:pt x="642938" y="681038"/>
                </a:lnTo>
                <a:lnTo>
                  <a:pt x="628650" y="719138"/>
                </a:lnTo>
                <a:lnTo>
                  <a:pt x="588169" y="721519"/>
                </a:lnTo>
                <a:lnTo>
                  <a:pt x="604838" y="657225"/>
                </a:lnTo>
                <a:lnTo>
                  <a:pt x="428625" y="481013"/>
                </a:lnTo>
                <a:lnTo>
                  <a:pt x="361950" y="392906"/>
                </a:lnTo>
                <a:lnTo>
                  <a:pt x="264319" y="22621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632AE0B-D48A-C8BC-4A12-C89833758309}"/>
              </a:ext>
            </a:extLst>
          </p:cNvPr>
          <p:cNvSpPr/>
          <p:nvPr/>
        </p:nvSpPr>
        <p:spPr>
          <a:xfrm>
            <a:off x="9457418" y="6131150"/>
            <a:ext cx="292364" cy="579966"/>
          </a:xfrm>
          <a:custGeom>
            <a:avLst/>
            <a:gdLst>
              <a:gd name="connsiteX0" fmla="*/ 228600 w 288131"/>
              <a:gd name="connsiteY0" fmla="*/ 2381 h 514350"/>
              <a:gd name="connsiteX1" fmla="*/ 288131 w 288131"/>
              <a:gd name="connsiteY1" fmla="*/ 0 h 514350"/>
              <a:gd name="connsiteX2" fmla="*/ 254794 w 288131"/>
              <a:gd name="connsiteY2" fmla="*/ 214312 h 514350"/>
              <a:gd name="connsiteX3" fmla="*/ 242888 w 288131"/>
              <a:gd name="connsiteY3" fmla="*/ 266700 h 514350"/>
              <a:gd name="connsiteX4" fmla="*/ 242888 w 288131"/>
              <a:gd name="connsiteY4" fmla="*/ 297656 h 514350"/>
              <a:gd name="connsiteX5" fmla="*/ 190500 w 288131"/>
              <a:gd name="connsiteY5" fmla="*/ 321469 h 514350"/>
              <a:gd name="connsiteX6" fmla="*/ 171450 w 288131"/>
              <a:gd name="connsiteY6" fmla="*/ 373856 h 514350"/>
              <a:gd name="connsiteX7" fmla="*/ 185738 w 288131"/>
              <a:gd name="connsiteY7" fmla="*/ 433387 h 514350"/>
              <a:gd name="connsiteX8" fmla="*/ 135731 w 288131"/>
              <a:gd name="connsiteY8" fmla="*/ 478631 h 514350"/>
              <a:gd name="connsiteX9" fmla="*/ 95250 w 288131"/>
              <a:gd name="connsiteY9" fmla="*/ 507206 h 514350"/>
              <a:gd name="connsiteX10" fmla="*/ 38100 w 288131"/>
              <a:gd name="connsiteY10" fmla="*/ 514350 h 514350"/>
              <a:gd name="connsiteX11" fmla="*/ 0 w 288131"/>
              <a:gd name="connsiteY11" fmla="*/ 476250 h 514350"/>
              <a:gd name="connsiteX12" fmla="*/ 30956 w 288131"/>
              <a:gd name="connsiteY12" fmla="*/ 438150 h 514350"/>
              <a:gd name="connsiteX13" fmla="*/ 90488 w 288131"/>
              <a:gd name="connsiteY13" fmla="*/ 447675 h 514350"/>
              <a:gd name="connsiteX14" fmla="*/ 90488 w 288131"/>
              <a:gd name="connsiteY14" fmla="*/ 400050 h 514350"/>
              <a:gd name="connsiteX15" fmla="*/ 102394 w 288131"/>
              <a:gd name="connsiteY15" fmla="*/ 390525 h 514350"/>
              <a:gd name="connsiteX16" fmla="*/ 140494 w 288131"/>
              <a:gd name="connsiteY16" fmla="*/ 395287 h 514350"/>
              <a:gd name="connsiteX17" fmla="*/ 152400 w 288131"/>
              <a:gd name="connsiteY17" fmla="*/ 309562 h 514350"/>
              <a:gd name="connsiteX18" fmla="*/ 188119 w 288131"/>
              <a:gd name="connsiteY18" fmla="*/ 273844 h 514350"/>
              <a:gd name="connsiteX19" fmla="*/ 211931 w 288131"/>
              <a:gd name="connsiteY19" fmla="*/ 264319 h 514350"/>
              <a:gd name="connsiteX20" fmla="*/ 228600 w 288131"/>
              <a:gd name="connsiteY20" fmla="*/ 190500 h 514350"/>
              <a:gd name="connsiteX21" fmla="*/ 228600 w 288131"/>
              <a:gd name="connsiteY21" fmla="*/ 2381 h 514350"/>
              <a:gd name="connsiteX0" fmla="*/ 241300 w 288131"/>
              <a:gd name="connsiteY0" fmla="*/ 0 h 579702"/>
              <a:gd name="connsiteX1" fmla="*/ 288131 w 288131"/>
              <a:gd name="connsiteY1" fmla="*/ 65352 h 579702"/>
              <a:gd name="connsiteX2" fmla="*/ 254794 w 288131"/>
              <a:gd name="connsiteY2" fmla="*/ 279664 h 579702"/>
              <a:gd name="connsiteX3" fmla="*/ 242888 w 288131"/>
              <a:gd name="connsiteY3" fmla="*/ 332052 h 579702"/>
              <a:gd name="connsiteX4" fmla="*/ 242888 w 288131"/>
              <a:gd name="connsiteY4" fmla="*/ 363008 h 579702"/>
              <a:gd name="connsiteX5" fmla="*/ 190500 w 288131"/>
              <a:gd name="connsiteY5" fmla="*/ 386821 h 579702"/>
              <a:gd name="connsiteX6" fmla="*/ 171450 w 288131"/>
              <a:gd name="connsiteY6" fmla="*/ 439208 h 579702"/>
              <a:gd name="connsiteX7" fmla="*/ 185738 w 288131"/>
              <a:gd name="connsiteY7" fmla="*/ 498739 h 579702"/>
              <a:gd name="connsiteX8" fmla="*/ 135731 w 288131"/>
              <a:gd name="connsiteY8" fmla="*/ 543983 h 579702"/>
              <a:gd name="connsiteX9" fmla="*/ 95250 w 288131"/>
              <a:gd name="connsiteY9" fmla="*/ 572558 h 579702"/>
              <a:gd name="connsiteX10" fmla="*/ 38100 w 288131"/>
              <a:gd name="connsiteY10" fmla="*/ 579702 h 579702"/>
              <a:gd name="connsiteX11" fmla="*/ 0 w 288131"/>
              <a:gd name="connsiteY11" fmla="*/ 541602 h 579702"/>
              <a:gd name="connsiteX12" fmla="*/ 30956 w 288131"/>
              <a:gd name="connsiteY12" fmla="*/ 503502 h 579702"/>
              <a:gd name="connsiteX13" fmla="*/ 90488 w 288131"/>
              <a:gd name="connsiteY13" fmla="*/ 513027 h 579702"/>
              <a:gd name="connsiteX14" fmla="*/ 90488 w 288131"/>
              <a:gd name="connsiteY14" fmla="*/ 465402 h 579702"/>
              <a:gd name="connsiteX15" fmla="*/ 102394 w 288131"/>
              <a:gd name="connsiteY15" fmla="*/ 455877 h 579702"/>
              <a:gd name="connsiteX16" fmla="*/ 140494 w 288131"/>
              <a:gd name="connsiteY16" fmla="*/ 460639 h 579702"/>
              <a:gd name="connsiteX17" fmla="*/ 152400 w 288131"/>
              <a:gd name="connsiteY17" fmla="*/ 374914 h 579702"/>
              <a:gd name="connsiteX18" fmla="*/ 188119 w 288131"/>
              <a:gd name="connsiteY18" fmla="*/ 339196 h 579702"/>
              <a:gd name="connsiteX19" fmla="*/ 211931 w 288131"/>
              <a:gd name="connsiteY19" fmla="*/ 329671 h 579702"/>
              <a:gd name="connsiteX20" fmla="*/ 228600 w 288131"/>
              <a:gd name="connsiteY20" fmla="*/ 255852 h 579702"/>
              <a:gd name="connsiteX21" fmla="*/ 241300 w 288131"/>
              <a:gd name="connsiteY21" fmla="*/ 0 h 579702"/>
              <a:gd name="connsiteX0" fmla="*/ 241300 w 283898"/>
              <a:gd name="connsiteY0" fmla="*/ 0 h 579702"/>
              <a:gd name="connsiteX1" fmla="*/ 283898 w 283898"/>
              <a:gd name="connsiteY1" fmla="*/ 44186 h 579702"/>
              <a:gd name="connsiteX2" fmla="*/ 254794 w 283898"/>
              <a:gd name="connsiteY2" fmla="*/ 279664 h 579702"/>
              <a:gd name="connsiteX3" fmla="*/ 242888 w 283898"/>
              <a:gd name="connsiteY3" fmla="*/ 332052 h 579702"/>
              <a:gd name="connsiteX4" fmla="*/ 242888 w 283898"/>
              <a:gd name="connsiteY4" fmla="*/ 363008 h 579702"/>
              <a:gd name="connsiteX5" fmla="*/ 190500 w 283898"/>
              <a:gd name="connsiteY5" fmla="*/ 386821 h 579702"/>
              <a:gd name="connsiteX6" fmla="*/ 171450 w 283898"/>
              <a:gd name="connsiteY6" fmla="*/ 439208 h 579702"/>
              <a:gd name="connsiteX7" fmla="*/ 185738 w 283898"/>
              <a:gd name="connsiteY7" fmla="*/ 498739 h 579702"/>
              <a:gd name="connsiteX8" fmla="*/ 135731 w 283898"/>
              <a:gd name="connsiteY8" fmla="*/ 543983 h 579702"/>
              <a:gd name="connsiteX9" fmla="*/ 95250 w 283898"/>
              <a:gd name="connsiteY9" fmla="*/ 572558 h 579702"/>
              <a:gd name="connsiteX10" fmla="*/ 38100 w 283898"/>
              <a:gd name="connsiteY10" fmla="*/ 579702 h 579702"/>
              <a:gd name="connsiteX11" fmla="*/ 0 w 283898"/>
              <a:gd name="connsiteY11" fmla="*/ 541602 h 579702"/>
              <a:gd name="connsiteX12" fmla="*/ 30956 w 283898"/>
              <a:gd name="connsiteY12" fmla="*/ 503502 h 579702"/>
              <a:gd name="connsiteX13" fmla="*/ 90488 w 283898"/>
              <a:gd name="connsiteY13" fmla="*/ 513027 h 579702"/>
              <a:gd name="connsiteX14" fmla="*/ 90488 w 283898"/>
              <a:gd name="connsiteY14" fmla="*/ 465402 h 579702"/>
              <a:gd name="connsiteX15" fmla="*/ 102394 w 283898"/>
              <a:gd name="connsiteY15" fmla="*/ 455877 h 579702"/>
              <a:gd name="connsiteX16" fmla="*/ 140494 w 283898"/>
              <a:gd name="connsiteY16" fmla="*/ 460639 h 579702"/>
              <a:gd name="connsiteX17" fmla="*/ 152400 w 283898"/>
              <a:gd name="connsiteY17" fmla="*/ 374914 h 579702"/>
              <a:gd name="connsiteX18" fmla="*/ 188119 w 283898"/>
              <a:gd name="connsiteY18" fmla="*/ 339196 h 579702"/>
              <a:gd name="connsiteX19" fmla="*/ 211931 w 283898"/>
              <a:gd name="connsiteY19" fmla="*/ 329671 h 579702"/>
              <a:gd name="connsiteX20" fmla="*/ 228600 w 283898"/>
              <a:gd name="connsiteY20" fmla="*/ 255852 h 579702"/>
              <a:gd name="connsiteX21" fmla="*/ 241300 w 283898"/>
              <a:gd name="connsiteY21" fmla="*/ 0 h 579702"/>
              <a:gd name="connsiteX0" fmla="*/ 241300 w 292364"/>
              <a:gd name="connsiteY0" fmla="*/ 264 h 579966"/>
              <a:gd name="connsiteX1" fmla="*/ 292364 w 292364"/>
              <a:gd name="connsiteY1" fmla="*/ 0 h 579966"/>
              <a:gd name="connsiteX2" fmla="*/ 254794 w 292364"/>
              <a:gd name="connsiteY2" fmla="*/ 279928 h 579966"/>
              <a:gd name="connsiteX3" fmla="*/ 242888 w 292364"/>
              <a:gd name="connsiteY3" fmla="*/ 332316 h 579966"/>
              <a:gd name="connsiteX4" fmla="*/ 242888 w 292364"/>
              <a:gd name="connsiteY4" fmla="*/ 363272 h 579966"/>
              <a:gd name="connsiteX5" fmla="*/ 190500 w 292364"/>
              <a:gd name="connsiteY5" fmla="*/ 387085 h 579966"/>
              <a:gd name="connsiteX6" fmla="*/ 171450 w 292364"/>
              <a:gd name="connsiteY6" fmla="*/ 439472 h 579966"/>
              <a:gd name="connsiteX7" fmla="*/ 185738 w 292364"/>
              <a:gd name="connsiteY7" fmla="*/ 499003 h 579966"/>
              <a:gd name="connsiteX8" fmla="*/ 135731 w 292364"/>
              <a:gd name="connsiteY8" fmla="*/ 544247 h 579966"/>
              <a:gd name="connsiteX9" fmla="*/ 95250 w 292364"/>
              <a:gd name="connsiteY9" fmla="*/ 572822 h 579966"/>
              <a:gd name="connsiteX10" fmla="*/ 38100 w 292364"/>
              <a:gd name="connsiteY10" fmla="*/ 579966 h 579966"/>
              <a:gd name="connsiteX11" fmla="*/ 0 w 292364"/>
              <a:gd name="connsiteY11" fmla="*/ 541866 h 579966"/>
              <a:gd name="connsiteX12" fmla="*/ 30956 w 292364"/>
              <a:gd name="connsiteY12" fmla="*/ 503766 h 579966"/>
              <a:gd name="connsiteX13" fmla="*/ 90488 w 292364"/>
              <a:gd name="connsiteY13" fmla="*/ 513291 h 579966"/>
              <a:gd name="connsiteX14" fmla="*/ 90488 w 292364"/>
              <a:gd name="connsiteY14" fmla="*/ 465666 h 579966"/>
              <a:gd name="connsiteX15" fmla="*/ 102394 w 292364"/>
              <a:gd name="connsiteY15" fmla="*/ 456141 h 579966"/>
              <a:gd name="connsiteX16" fmla="*/ 140494 w 292364"/>
              <a:gd name="connsiteY16" fmla="*/ 460903 h 579966"/>
              <a:gd name="connsiteX17" fmla="*/ 152400 w 292364"/>
              <a:gd name="connsiteY17" fmla="*/ 375178 h 579966"/>
              <a:gd name="connsiteX18" fmla="*/ 188119 w 292364"/>
              <a:gd name="connsiteY18" fmla="*/ 339460 h 579966"/>
              <a:gd name="connsiteX19" fmla="*/ 211931 w 292364"/>
              <a:gd name="connsiteY19" fmla="*/ 329935 h 579966"/>
              <a:gd name="connsiteX20" fmla="*/ 228600 w 292364"/>
              <a:gd name="connsiteY20" fmla="*/ 256116 h 579966"/>
              <a:gd name="connsiteX21" fmla="*/ 241300 w 292364"/>
              <a:gd name="connsiteY21" fmla="*/ 264 h 57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2364" h="579966">
                <a:moveTo>
                  <a:pt x="241300" y="264"/>
                </a:moveTo>
                <a:lnTo>
                  <a:pt x="292364" y="0"/>
                </a:lnTo>
                <a:lnTo>
                  <a:pt x="254794" y="279928"/>
                </a:lnTo>
                <a:lnTo>
                  <a:pt x="242888" y="332316"/>
                </a:lnTo>
                <a:lnTo>
                  <a:pt x="242888" y="363272"/>
                </a:lnTo>
                <a:lnTo>
                  <a:pt x="190500" y="387085"/>
                </a:lnTo>
                <a:lnTo>
                  <a:pt x="171450" y="439472"/>
                </a:lnTo>
                <a:lnTo>
                  <a:pt x="185738" y="499003"/>
                </a:lnTo>
                <a:lnTo>
                  <a:pt x="135731" y="544247"/>
                </a:lnTo>
                <a:lnTo>
                  <a:pt x="95250" y="572822"/>
                </a:lnTo>
                <a:lnTo>
                  <a:pt x="38100" y="579966"/>
                </a:lnTo>
                <a:lnTo>
                  <a:pt x="0" y="541866"/>
                </a:lnTo>
                <a:lnTo>
                  <a:pt x="30956" y="503766"/>
                </a:lnTo>
                <a:lnTo>
                  <a:pt x="90488" y="513291"/>
                </a:lnTo>
                <a:lnTo>
                  <a:pt x="90488" y="465666"/>
                </a:lnTo>
                <a:lnTo>
                  <a:pt x="102394" y="456141"/>
                </a:lnTo>
                <a:lnTo>
                  <a:pt x="140494" y="460903"/>
                </a:lnTo>
                <a:lnTo>
                  <a:pt x="152400" y="375178"/>
                </a:lnTo>
                <a:lnTo>
                  <a:pt x="188119" y="339460"/>
                </a:lnTo>
                <a:lnTo>
                  <a:pt x="211931" y="329935"/>
                </a:lnTo>
                <a:lnTo>
                  <a:pt x="228600" y="256116"/>
                </a:lnTo>
                <a:lnTo>
                  <a:pt x="241300" y="26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4CF08F-7071-3932-BC2E-1B0C556A42CE}"/>
              </a:ext>
            </a:extLst>
          </p:cNvPr>
          <p:cNvSpPr/>
          <p:nvPr/>
        </p:nvSpPr>
        <p:spPr>
          <a:xfrm>
            <a:off x="9083562" y="5439528"/>
            <a:ext cx="433387" cy="495300"/>
          </a:xfrm>
          <a:custGeom>
            <a:avLst/>
            <a:gdLst>
              <a:gd name="connsiteX0" fmla="*/ 45244 w 433387"/>
              <a:gd name="connsiteY0" fmla="*/ 0 h 495300"/>
              <a:gd name="connsiteX1" fmla="*/ 0 w 433387"/>
              <a:gd name="connsiteY1" fmla="*/ 157163 h 495300"/>
              <a:gd name="connsiteX2" fmla="*/ 161925 w 433387"/>
              <a:gd name="connsiteY2" fmla="*/ 250032 h 495300"/>
              <a:gd name="connsiteX3" fmla="*/ 214312 w 433387"/>
              <a:gd name="connsiteY3" fmla="*/ 352425 h 495300"/>
              <a:gd name="connsiteX4" fmla="*/ 326231 w 433387"/>
              <a:gd name="connsiteY4" fmla="*/ 419100 h 495300"/>
              <a:gd name="connsiteX5" fmla="*/ 338137 w 433387"/>
              <a:gd name="connsiteY5" fmla="*/ 464344 h 495300"/>
              <a:gd name="connsiteX6" fmla="*/ 319087 w 433387"/>
              <a:gd name="connsiteY6" fmla="*/ 495300 h 495300"/>
              <a:gd name="connsiteX7" fmla="*/ 433387 w 433387"/>
              <a:gd name="connsiteY7" fmla="*/ 419100 h 495300"/>
              <a:gd name="connsiteX8" fmla="*/ 295275 w 433387"/>
              <a:gd name="connsiteY8" fmla="*/ 192882 h 495300"/>
              <a:gd name="connsiteX9" fmla="*/ 147637 w 433387"/>
              <a:gd name="connsiteY9" fmla="*/ 123825 h 495300"/>
              <a:gd name="connsiteX10" fmla="*/ 90487 w 433387"/>
              <a:gd name="connsiteY10" fmla="*/ 66675 h 495300"/>
              <a:gd name="connsiteX11" fmla="*/ 45244 w 433387"/>
              <a:gd name="connsiteY11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3387" h="495300">
                <a:moveTo>
                  <a:pt x="45244" y="0"/>
                </a:moveTo>
                <a:lnTo>
                  <a:pt x="0" y="157163"/>
                </a:lnTo>
                <a:lnTo>
                  <a:pt x="161925" y="250032"/>
                </a:lnTo>
                <a:lnTo>
                  <a:pt x="214312" y="352425"/>
                </a:lnTo>
                <a:lnTo>
                  <a:pt x="326231" y="419100"/>
                </a:lnTo>
                <a:lnTo>
                  <a:pt x="338137" y="464344"/>
                </a:lnTo>
                <a:lnTo>
                  <a:pt x="319087" y="495300"/>
                </a:lnTo>
                <a:lnTo>
                  <a:pt x="433387" y="419100"/>
                </a:lnTo>
                <a:lnTo>
                  <a:pt x="295275" y="192882"/>
                </a:lnTo>
                <a:lnTo>
                  <a:pt x="147637" y="123825"/>
                </a:lnTo>
                <a:lnTo>
                  <a:pt x="90487" y="66675"/>
                </a:lnTo>
                <a:lnTo>
                  <a:pt x="45244" y="0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E7E37F-D5E7-53EF-D7D3-47C64B4B83DC}"/>
              </a:ext>
            </a:extLst>
          </p:cNvPr>
          <p:cNvSpPr/>
          <p:nvPr/>
        </p:nvSpPr>
        <p:spPr>
          <a:xfrm>
            <a:off x="633150" y="3481200"/>
            <a:ext cx="304800" cy="334682"/>
          </a:xfrm>
          <a:prstGeom prst="rect">
            <a:avLst/>
          </a:prstGeom>
          <a:solidFill>
            <a:srgbClr val="7030A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FFB20-AEFC-D1CF-EB73-D2645AABE9E5}"/>
              </a:ext>
            </a:extLst>
          </p:cNvPr>
          <p:cNvSpPr txBox="1"/>
          <p:nvPr/>
        </p:nvSpPr>
        <p:spPr>
          <a:xfrm>
            <a:off x="1166604" y="3367152"/>
            <a:ext cx="349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5A5A5A"/>
                </a:solidFill>
                <a:latin typeface="+mj-lt"/>
              </a:rPr>
              <a:t>Pilot Study Area (Previously Completed)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CEE7EC-00C8-8CFD-860C-7A101608D734}"/>
              </a:ext>
            </a:extLst>
          </p:cNvPr>
          <p:cNvSpPr/>
          <p:nvPr/>
        </p:nvSpPr>
        <p:spPr>
          <a:xfrm>
            <a:off x="8421310" y="4302614"/>
            <a:ext cx="340783" cy="298450"/>
          </a:xfrm>
          <a:custGeom>
            <a:avLst/>
            <a:gdLst>
              <a:gd name="connsiteX0" fmla="*/ 10583 w 340783"/>
              <a:gd name="connsiteY0" fmla="*/ 42333 h 298450"/>
              <a:gd name="connsiteX1" fmla="*/ 162983 w 340783"/>
              <a:gd name="connsiteY1" fmla="*/ 0 h 298450"/>
              <a:gd name="connsiteX2" fmla="*/ 179916 w 340783"/>
              <a:gd name="connsiteY2" fmla="*/ 38100 h 298450"/>
              <a:gd name="connsiteX3" fmla="*/ 336550 w 340783"/>
              <a:gd name="connsiteY3" fmla="*/ 61383 h 298450"/>
              <a:gd name="connsiteX4" fmla="*/ 340783 w 340783"/>
              <a:gd name="connsiteY4" fmla="*/ 165100 h 298450"/>
              <a:gd name="connsiteX5" fmla="*/ 277283 w 340783"/>
              <a:gd name="connsiteY5" fmla="*/ 169333 h 298450"/>
              <a:gd name="connsiteX6" fmla="*/ 196850 w 340783"/>
              <a:gd name="connsiteY6" fmla="*/ 260350 h 298450"/>
              <a:gd name="connsiteX7" fmla="*/ 137583 w 340783"/>
              <a:gd name="connsiteY7" fmla="*/ 298450 h 298450"/>
              <a:gd name="connsiteX8" fmla="*/ 118533 w 340783"/>
              <a:gd name="connsiteY8" fmla="*/ 296333 h 298450"/>
              <a:gd name="connsiteX9" fmla="*/ 118533 w 340783"/>
              <a:gd name="connsiteY9" fmla="*/ 196850 h 298450"/>
              <a:gd name="connsiteX10" fmla="*/ 0 w 340783"/>
              <a:gd name="connsiteY10" fmla="*/ 182033 h 298450"/>
              <a:gd name="connsiteX11" fmla="*/ 10583 w 340783"/>
              <a:gd name="connsiteY11" fmla="*/ 42333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0783" h="298450">
                <a:moveTo>
                  <a:pt x="10583" y="42333"/>
                </a:moveTo>
                <a:lnTo>
                  <a:pt x="162983" y="0"/>
                </a:lnTo>
                <a:lnTo>
                  <a:pt x="179916" y="38100"/>
                </a:lnTo>
                <a:lnTo>
                  <a:pt x="336550" y="61383"/>
                </a:lnTo>
                <a:lnTo>
                  <a:pt x="340783" y="165100"/>
                </a:lnTo>
                <a:lnTo>
                  <a:pt x="277283" y="169333"/>
                </a:lnTo>
                <a:lnTo>
                  <a:pt x="196850" y="260350"/>
                </a:lnTo>
                <a:lnTo>
                  <a:pt x="137583" y="298450"/>
                </a:lnTo>
                <a:lnTo>
                  <a:pt x="118533" y="296333"/>
                </a:lnTo>
                <a:lnTo>
                  <a:pt x="118533" y="196850"/>
                </a:lnTo>
                <a:lnTo>
                  <a:pt x="0" y="182033"/>
                </a:lnTo>
                <a:lnTo>
                  <a:pt x="10583" y="42333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07C7A8C-B5C4-CEF6-D59F-4D8E6800F2C4}"/>
              </a:ext>
            </a:extLst>
          </p:cNvPr>
          <p:cNvSpPr/>
          <p:nvPr/>
        </p:nvSpPr>
        <p:spPr>
          <a:xfrm>
            <a:off x="9631249" y="6192003"/>
            <a:ext cx="204788" cy="440532"/>
          </a:xfrm>
          <a:custGeom>
            <a:avLst/>
            <a:gdLst>
              <a:gd name="connsiteX0" fmla="*/ 204788 w 204788"/>
              <a:gd name="connsiteY0" fmla="*/ 7144 h 440532"/>
              <a:gd name="connsiteX1" fmla="*/ 109538 w 204788"/>
              <a:gd name="connsiteY1" fmla="*/ 0 h 440532"/>
              <a:gd name="connsiteX2" fmla="*/ 73819 w 204788"/>
              <a:gd name="connsiteY2" fmla="*/ 264319 h 440532"/>
              <a:gd name="connsiteX3" fmla="*/ 83344 w 204788"/>
              <a:gd name="connsiteY3" fmla="*/ 304800 h 440532"/>
              <a:gd name="connsiteX4" fmla="*/ 28575 w 204788"/>
              <a:gd name="connsiteY4" fmla="*/ 321469 h 440532"/>
              <a:gd name="connsiteX5" fmla="*/ 0 w 204788"/>
              <a:gd name="connsiteY5" fmla="*/ 376238 h 440532"/>
              <a:gd name="connsiteX6" fmla="*/ 21432 w 204788"/>
              <a:gd name="connsiteY6" fmla="*/ 440532 h 440532"/>
              <a:gd name="connsiteX7" fmla="*/ 197644 w 204788"/>
              <a:gd name="connsiteY7" fmla="*/ 190500 h 440532"/>
              <a:gd name="connsiteX8" fmla="*/ 204788 w 204788"/>
              <a:gd name="connsiteY8" fmla="*/ 7144 h 440532"/>
              <a:gd name="connsiteX0" fmla="*/ 204788 w 204788"/>
              <a:gd name="connsiteY0" fmla="*/ 7144 h 440532"/>
              <a:gd name="connsiteX1" fmla="*/ 109538 w 204788"/>
              <a:gd name="connsiteY1" fmla="*/ 0 h 440532"/>
              <a:gd name="connsiteX2" fmla="*/ 73819 w 204788"/>
              <a:gd name="connsiteY2" fmla="*/ 264319 h 440532"/>
              <a:gd name="connsiteX3" fmla="*/ 78581 w 204788"/>
              <a:gd name="connsiteY3" fmla="*/ 300037 h 440532"/>
              <a:gd name="connsiteX4" fmla="*/ 28575 w 204788"/>
              <a:gd name="connsiteY4" fmla="*/ 321469 h 440532"/>
              <a:gd name="connsiteX5" fmla="*/ 0 w 204788"/>
              <a:gd name="connsiteY5" fmla="*/ 376238 h 440532"/>
              <a:gd name="connsiteX6" fmla="*/ 21432 w 204788"/>
              <a:gd name="connsiteY6" fmla="*/ 440532 h 440532"/>
              <a:gd name="connsiteX7" fmla="*/ 197644 w 204788"/>
              <a:gd name="connsiteY7" fmla="*/ 190500 h 440532"/>
              <a:gd name="connsiteX8" fmla="*/ 204788 w 204788"/>
              <a:gd name="connsiteY8" fmla="*/ 7144 h 44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88" h="440532">
                <a:moveTo>
                  <a:pt x="204788" y="7144"/>
                </a:moveTo>
                <a:lnTo>
                  <a:pt x="109538" y="0"/>
                </a:lnTo>
                <a:lnTo>
                  <a:pt x="73819" y="264319"/>
                </a:lnTo>
                <a:lnTo>
                  <a:pt x="78581" y="300037"/>
                </a:lnTo>
                <a:lnTo>
                  <a:pt x="28575" y="321469"/>
                </a:lnTo>
                <a:lnTo>
                  <a:pt x="0" y="376238"/>
                </a:lnTo>
                <a:lnTo>
                  <a:pt x="21432" y="440532"/>
                </a:lnTo>
                <a:lnTo>
                  <a:pt x="197644" y="190500"/>
                </a:lnTo>
                <a:lnTo>
                  <a:pt x="204788" y="7144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32B04C8-62D2-0D41-ADEE-875A0597B39E}"/>
              </a:ext>
            </a:extLst>
          </p:cNvPr>
          <p:cNvSpPr/>
          <p:nvPr/>
        </p:nvSpPr>
        <p:spPr>
          <a:xfrm>
            <a:off x="9738406" y="6068179"/>
            <a:ext cx="111918" cy="128588"/>
          </a:xfrm>
          <a:custGeom>
            <a:avLst/>
            <a:gdLst>
              <a:gd name="connsiteX0" fmla="*/ 111918 w 111918"/>
              <a:gd name="connsiteY0" fmla="*/ 4763 h 66675"/>
              <a:gd name="connsiteX1" fmla="*/ 21431 w 111918"/>
              <a:gd name="connsiteY1" fmla="*/ 0 h 66675"/>
              <a:gd name="connsiteX2" fmla="*/ 21431 w 111918"/>
              <a:gd name="connsiteY2" fmla="*/ 23813 h 66675"/>
              <a:gd name="connsiteX3" fmla="*/ 0 w 111918"/>
              <a:gd name="connsiteY3" fmla="*/ 64294 h 66675"/>
              <a:gd name="connsiteX4" fmla="*/ 109537 w 111918"/>
              <a:gd name="connsiteY4" fmla="*/ 66675 h 66675"/>
              <a:gd name="connsiteX5" fmla="*/ 111918 w 111918"/>
              <a:gd name="connsiteY5" fmla="*/ 4763 h 66675"/>
              <a:gd name="connsiteX0" fmla="*/ 111918 w 111918"/>
              <a:gd name="connsiteY0" fmla="*/ 4763 h 128588"/>
              <a:gd name="connsiteX1" fmla="*/ 21431 w 111918"/>
              <a:gd name="connsiteY1" fmla="*/ 0 h 128588"/>
              <a:gd name="connsiteX2" fmla="*/ 21431 w 111918"/>
              <a:gd name="connsiteY2" fmla="*/ 23813 h 128588"/>
              <a:gd name="connsiteX3" fmla="*/ 0 w 111918"/>
              <a:gd name="connsiteY3" fmla="*/ 64294 h 128588"/>
              <a:gd name="connsiteX4" fmla="*/ 96837 w 111918"/>
              <a:gd name="connsiteY4" fmla="*/ 128588 h 128588"/>
              <a:gd name="connsiteX5" fmla="*/ 111918 w 111918"/>
              <a:gd name="connsiteY5" fmla="*/ 4763 h 128588"/>
              <a:gd name="connsiteX0" fmla="*/ 111918 w 111918"/>
              <a:gd name="connsiteY0" fmla="*/ 4763 h 128588"/>
              <a:gd name="connsiteX1" fmla="*/ 21431 w 111918"/>
              <a:gd name="connsiteY1" fmla="*/ 0 h 128588"/>
              <a:gd name="connsiteX2" fmla="*/ 21431 w 111918"/>
              <a:gd name="connsiteY2" fmla="*/ 23813 h 128588"/>
              <a:gd name="connsiteX3" fmla="*/ 0 w 111918"/>
              <a:gd name="connsiteY3" fmla="*/ 119857 h 128588"/>
              <a:gd name="connsiteX4" fmla="*/ 96837 w 111918"/>
              <a:gd name="connsiteY4" fmla="*/ 128588 h 128588"/>
              <a:gd name="connsiteX5" fmla="*/ 111918 w 111918"/>
              <a:gd name="connsiteY5" fmla="*/ 4763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18" h="128588">
                <a:moveTo>
                  <a:pt x="111918" y="4763"/>
                </a:moveTo>
                <a:lnTo>
                  <a:pt x="21431" y="0"/>
                </a:lnTo>
                <a:lnTo>
                  <a:pt x="21431" y="23813"/>
                </a:lnTo>
                <a:lnTo>
                  <a:pt x="0" y="119857"/>
                </a:lnTo>
                <a:cubicBezTo>
                  <a:pt x="36512" y="120651"/>
                  <a:pt x="60325" y="127794"/>
                  <a:pt x="96837" y="128588"/>
                </a:cubicBezTo>
                <a:cubicBezTo>
                  <a:pt x="97631" y="107951"/>
                  <a:pt x="111124" y="25400"/>
                  <a:pt x="111918" y="4763"/>
                </a:cubicBez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11395A6-E19F-AD1D-BDDE-0B6B08D3A4E5}"/>
              </a:ext>
            </a:extLst>
          </p:cNvPr>
          <p:cNvSpPr/>
          <p:nvPr/>
        </p:nvSpPr>
        <p:spPr>
          <a:xfrm>
            <a:off x="9243107" y="6199147"/>
            <a:ext cx="445294" cy="438149"/>
          </a:xfrm>
          <a:custGeom>
            <a:avLst/>
            <a:gdLst>
              <a:gd name="connsiteX0" fmla="*/ 61912 w 428625"/>
              <a:gd name="connsiteY0" fmla="*/ 0 h 423862"/>
              <a:gd name="connsiteX1" fmla="*/ 228600 w 428625"/>
              <a:gd name="connsiteY1" fmla="*/ 4762 h 423862"/>
              <a:gd name="connsiteX2" fmla="*/ 242887 w 428625"/>
              <a:gd name="connsiteY2" fmla="*/ 166687 h 423862"/>
              <a:gd name="connsiteX3" fmla="*/ 428625 w 428625"/>
              <a:gd name="connsiteY3" fmla="*/ 200025 h 423862"/>
              <a:gd name="connsiteX4" fmla="*/ 428625 w 428625"/>
              <a:gd name="connsiteY4" fmla="*/ 252412 h 423862"/>
              <a:gd name="connsiteX5" fmla="*/ 409575 w 428625"/>
              <a:gd name="connsiteY5" fmla="*/ 252412 h 423862"/>
              <a:gd name="connsiteX6" fmla="*/ 366712 w 428625"/>
              <a:gd name="connsiteY6" fmla="*/ 266700 h 423862"/>
              <a:gd name="connsiteX7" fmla="*/ 347662 w 428625"/>
              <a:gd name="connsiteY7" fmla="*/ 376237 h 423862"/>
              <a:gd name="connsiteX8" fmla="*/ 300037 w 428625"/>
              <a:gd name="connsiteY8" fmla="*/ 366712 h 423862"/>
              <a:gd name="connsiteX9" fmla="*/ 304800 w 428625"/>
              <a:gd name="connsiteY9" fmla="*/ 419100 h 423862"/>
              <a:gd name="connsiteX10" fmla="*/ 295275 w 428625"/>
              <a:gd name="connsiteY10" fmla="*/ 423862 h 423862"/>
              <a:gd name="connsiteX11" fmla="*/ 133350 w 428625"/>
              <a:gd name="connsiteY11" fmla="*/ 266700 h 423862"/>
              <a:gd name="connsiteX12" fmla="*/ 85725 w 428625"/>
              <a:gd name="connsiteY12" fmla="*/ 266700 h 423862"/>
              <a:gd name="connsiteX13" fmla="*/ 0 w 428625"/>
              <a:gd name="connsiteY13" fmla="*/ 133350 h 423862"/>
              <a:gd name="connsiteX14" fmla="*/ 61912 w 428625"/>
              <a:gd name="connsiteY14" fmla="*/ 0 h 423862"/>
              <a:gd name="connsiteX0" fmla="*/ 61912 w 428625"/>
              <a:gd name="connsiteY0" fmla="*/ 0 h 423862"/>
              <a:gd name="connsiteX1" fmla="*/ 228600 w 428625"/>
              <a:gd name="connsiteY1" fmla="*/ 4762 h 423862"/>
              <a:gd name="connsiteX2" fmla="*/ 242887 w 428625"/>
              <a:gd name="connsiteY2" fmla="*/ 166687 h 423862"/>
              <a:gd name="connsiteX3" fmla="*/ 428625 w 428625"/>
              <a:gd name="connsiteY3" fmla="*/ 200025 h 423862"/>
              <a:gd name="connsiteX4" fmla="*/ 428625 w 428625"/>
              <a:gd name="connsiteY4" fmla="*/ 252412 h 423862"/>
              <a:gd name="connsiteX5" fmla="*/ 409575 w 428625"/>
              <a:gd name="connsiteY5" fmla="*/ 252412 h 423862"/>
              <a:gd name="connsiteX6" fmla="*/ 366712 w 428625"/>
              <a:gd name="connsiteY6" fmla="*/ 297657 h 423862"/>
              <a:gd name="connsiteX7" fmla="*/ 347662 w 428625"/>
              <a:gd name="connsiteY7" fmla="*/ 376237 h 423862"/>
              <a:gd name="connsiteX8" fmla="*/ 300037 w 428625"/>
              <a:gd name="connsiteY8" fmla="*/ 366712 h 423862"/>
              <a:gd name="connsiteX9" fmla="*/ 304800 w 428625"/>
              <a:gd name="connsiteY9" fmla="*/ 419100 h 423862"/>
              <a:gd name="connsiteX10" fmla="*/ 295275 w 428625"/>
              <a:gd name="connsiteY10" fmla="*/ 423862 h 423862"/>
              <a:gd name="connsiteX11" fmla="*/ 133350 w 428625"/>
              <a:gd name="connsiteY11" fmla="*/ 266700 h 423862"/>
              <a:gd name="connsiteX12" fmla="*/ 85725 w 428625"/>
              <a:gd name="connsiteY12" fmla="*/ 266700 h 423862"/>
              <a:gd name="connsiteX13" fmla="*/ 0 w 428625"/>
              <a:gd name="connsiteY13" fmla="*/ 133350 h 423862"/>
              <a:gd name="connsiteX14" fmla="*/ 61912 w 428625"/>
              <a:gd name="connsiteY14" fmla="*/ 0 h 423862"/>
              <a:gd name="connsiteX0" fmla="*/ 61912 w 428625"/>
              <a:gd name="connsiteY0" fmla="*/ 9525 h 433387"/>
              <a:gd name="connsiteX1" fmla="*/ 228600 w 428625"/>
              <a:gd name="connsiteY1" fmla="*/ 14287 h 433387"/>
              <a:gd name="connsiteX2" fmla="*/ 242887 w 428625"/>
              <a:gd name="connsiteY2" fmla="*/ 176212 h 433387"/>
              <a:gd name="connsiteX3" fmla="*/ 423863 w 428625"/>
              <a:gd name="connsiteY3" fmla="*/ 0 h 433387"/>
              <a:gd name="connsiteX4" fmla="*/ 428625 w 428625"/>
              <a:gd name="connsiteY4" fmla="*/ 261937 h 433387"/>
              <a:gd name="connsiteX5" fmla="*/ 409575 w 428625"/>
              <a:gd name="connsiteY5" fmla="*/ 261937 h 433387"/>
              <a:gd name="connsiteX6" fmla="*/ 366712 w 428625"/>
              <a:gd name="connsiteY6" fmla="*/ 307182 h 433387"/>
              <a:gd name="connsiteX7" fmla="*/ 347662 w 428625"/>
              <a:gd name="connsiteY7" fmla="*/ 385762 h 433387"/>
              <a:gd name="connsiteX8" fmla="*/ 300037 w 428625"/>
              <a:gd name="connsiteY8" fmla="*/ 376237 h 433387"/>
              <a:gd name="connsiteX9" fmla="*/ 304800 w 428625"/>
              <a:gd name="connsiteY9" fmla="*/ 428625 h 433387"/>
              <a:gd name="connsiteX10" fmla="*/ 295275 w 428625"/>
              <a:gd name="connsiteY10" fmla="*/ 433387 h 433387"/>
              <a:gd name="connsiteX11" fmla="*/ 133350 w 428625"/>
              <a:gd name="connsiteY11" fmla="*/ 276225 h 433387"/>
              <a:gd name="connsiteX12" fmla="*/ 85725 w 428625"/>
              <a:gd name="connsiteY12" fmla="*/ 276225 h 433387"/>
              <a:gd name="connsiteX13" fmla="*/ 0 w 428625"/>
              <a:gd name="connsiteY13" fmla="*/ 142875 h 433387"/>
              <a:gd name="connsiteX14" fmla="*/ 61912 w 428625"/>
              <a:gd name="connsiteY14" fmla="*/ 9525 h 433387"/>
              <a:gd name="connsiteX0" fmla="*/ 61912 w 428625"/>
              <a:gd name="connsiteY0" fmla="*/ 9525 h 433387"/>
              <a:gd name="connsiteX1" fmla="*/ 228600 w 428625"/>
              <a:gd name="connsiteY1" fmla="*/ 14287 h 433387"/>
              <a:gd name="connsiteX2" fmla="*/ 328612 w 428625"/>
              <a:gd name="connsiteY2" fmla="*/ 19050 h 433387"/>
              <a:gd name="connsiteX3" fmla="*/ 423863 w 428625"/>
              <a:gd name="connsiteY3" fmla="*/ 0 h 433387"/>
              <a:gd name="connsiteX4" fmla="*/ 428625 w 428625"/>
              <a:gd name="connsiteY4" fmla="*/ 261937 h 433387"/>
              <a:gd name="connsiteX5" fmla="*/ 409575 w 428625"/>
              <a:gd name="connsiteY5" fmla="*/ 261937 h 433387"/>
              <a:gd name="connsiteX6" fmla="*/ 366712 w 428625"/>
              <a:gd name="connsiteY6" fmla="*/ 307182 h 433387"/>
              <a:gd name="connsiteX7" fmla="*/ 347662 w 428625"/>
              <a:gd name="connsiteY7" fmla="*/ 385762 h 433387"/>
              <a:gd name="connsiteX8" fmla="*/ 300037 w 428625"/>
              <a:gd name="connsiteY8" fmla="*/ 376237 h 433387"/>
              <a:gd name="connsiteX9" fmla="*/ 304800 w 428625"/>
              <a:gd name="connsiteY9" fmla="*/ 428625 h 433387"/>
              <a:gd name="connsiteX10" fmla="*/ 295275 w 428625"/>
              <a:gd name="connsiteY10" fmla="*/ 433387 h 433387"/>
              <a:gd name="connsiteX11" fmla="*/ 133350 w 428625"/>
              <a:gd name="connsiteY11" fmla="*/ 276225 h 433387"/>
              <a:gd name="connsiteX12" fmla="*/ 85725 w 428625"/>
              <a:gd name="connsiteY12" fmla="*/ 276225 h 433387"/>
              <a:gd name="connsiteX13" fmla="*/ 0 w 428625"/>
              <a:gd name="connsiteY13" fmla="*/ 142875 h 433387"/>
              <a:gd name="connsiteX14" fmla="*/ 61912 w 428625"/>
              <a:gd name="connsiteY14" fmla="*/ 9525 h 433387"/>
              <a:gd name="connsiteX0" fmla="*/ 61912 w 440649"/>
              <a:gd name="connsiteY0" fmla="*/ 14287 h 438149"/>
              <a:gd name="connsiteX1" fmla="*/ 228600 w 440649"/>
              <a:gd name="connsiteY1" fmla="*/ 19049 h 438149"/>
              <a:gd name="connsiteX2" fmla="*/ 328612 w 440649"/>
              <a:gd name="connsiteY2" fmla="*/ 23812 h 438149"/>
              <a:gd name="connsiteX3" fmla="*/ 440532 w 440649"/>
              <a:gd name="connsiteY3" fmla="*/ 0 h 438149"/>
              <a:gd name="connsiteX4" fmla="*/ 428625 w 440649"/>
              <a:gd name="connsiteY4" fmla="*/ 266699 h 438149"/>
              <a:gd name="connsiteX5" fmla="*/ 409575 w 440649"/>
              <a:gd name="connsiteY5" fmla="*/ 266699 h 438149"/>
              <a:gd name="connsiteX6" fmla="*/ 366712 w 440649"/>
              <a:gd name="connsiteY6" fmla="*/ 311944 h 438149"/>
              <a:gd name="connsiteX7" fmla="*/ 347662 w 440649"/>
              <a:gd name="connsiteY7" fmla="*/ 390524 h 438149"/>
              <a:gd name="connsiteX8" fmla="*/ 300037 w 440649"/>
              <a:gd name="connsiteY8" fmla="*/ 380999 h 438149"/>
              <a:gd name="connsiteX9" fmla="*/ 304800 w 440649"/>
              <a:gd name="connsiteY9" fmla="*/ 433387 h 438149"/>
              <a:gd name="connsiteX10" fmla="*/ 295275 w 440649"/>
              <a:gd name="connsiteY10" fmla="*/ 438149 h 438149"/>
              <a:gd name="connsiteX11" fmla="*/ 133350 w 440649"/>
              <a:gd name="connsiteY11" fmla="*/ 280987 h 438149"/>
              <a:gd name="connsiteX12" fmla="*/ 85725 w 440649"/>
              <a:gd name="connsiteY12" fmla="*/ 280987 h 438149"/>
              <a:gd name="connsiteX13" fmla="*/ 0 w 440649"/>
              <a:gd name="connsiteY13" fmla="*/ 147637 h 438149"/>
              <a:gd name="connsiteX14" fmla="*/ 61912 w 440649"/>
              <a:gd name="connsiteY14" fmla="*/ 14287 h 438149"/>
              <a:gd name="connsiteX0" fmla="*/ 61912 w 445294"/>
              <a:gd name="connsiteY0" fmla="*/ 14287 h 438149"/>
              <a:gd name="connsiteX1" fmla="*/ 228600 w 445294"/>
              <a:gd name="connsiteY1" fmla="*/ 19049 h 438149"/>
              <a:gd name="connsiteX2" fmla="*/ 328612 w 445294"/>
              <a:gd name="connsiteY2" fmla="*/ 23812 h 438149"/>
              <a:gd name="connsiteX3" fmla="*/ 440532 w 445294"/>
              <a:gd name="connsiteY3" fmla="*/ 0 h 438149"/>
              <a:gd name="connsiteX4" fmla="*/ 445294 w 445294"/>
              <a:gd name="connsiteY4" fmla="*/ 183355 h 438149"/>
              <a:gd name="connsiteX5" fmla="*/ 409575 w 445294"/>
              <a:gd name="connsiteY5" fmla="*/ 266699 h 438149"/>
              <a:gd name="connsiteX6" fmla="*/ 366712 w 445294"/>
              <a:gd name="connsiteY6" fmla="*/ 311944 h 438149"/>
              <a:gd name="connsiteX7" fmla="*/ 347662 w 445294"/>
              <a:gd name="connsiteY7" fmla="*/ 390524 h 438149"/>
              <a:gd name="connsiteX8" fmla="*/ 300037 w 445294"/>
              <a:gd name="connsiteY8" fmla="*/ 380999 h 438149"/>
              <a:gd name="connsiteX9" fmla="*/ 304800 w 445294"/>
              <a:gd name="connsiteY9" fmla="*/ 433387 h 438149"/>
              <a:gd name="connsiteX10" fmla="*/ 295275 w 445294"/>
              <a:gd name="connsiteY10" fmla="*/ 438149 h 438149"/>
              <a:gd name="connsiteX11" fmla="*/ 133350 w 445294"/>
              <a:gd name="connsiteY11" fmla="*/ 280987 h 438149"/>
              <a:gd name="connsiteX12" fmla="*/ 85725 w 445294"/>
              <a:gd name="connsiteY12" fmla="*/ 280987 h 438149"/>
              <a:gd name="connsiteX13" fmla="*/ 0 w 445294"/>
              <a:gd name="connsiteY13" fmla="*/ 147637 h 438149"/>
              <a:gd name="connsiteX14" fmla="*/ 61912 w 445294"/>
              <a:gd name="connsiteY14" fmla="*/ 14287 h 438149"/>
              <a:gd name="connsiteX0" fmla="*/ 61912 w 445294"/>
              <a:gd name="connsiteY0" fmla="*/ 14287 h 438149"/>
              <a:gd name="connsiteX1" fmla="*/ 228600 w 445294"/>
              <a:gd name="connsiteY1" fmla="*/ 19049 h 438149"/>
              <a:gd name="connsiteX2" fmla="*/ 328612 w 445294"/>
              <a:gd name="connsiteY2" fmla="*/ 23812 h 438149"/>
              <a:gd name="connsiteX3" fmla="*/ 440532 w 445294"/>
              <a:gd name="connsiteY3" fmla="*/ 0 h 438149"/>
              <a:gd name="connsiteX4" fmla="*/ 445294 w 445294"/>
              <a:gd name="connsiteY4" fmla="*/ 183355 h 438149"/>
              <a:gd name="connsiteX5" fmla="*/ 423863 w 445294"/>
              <a:gd name="connsiteY5" fmla="*/ 261936 h 438149"/>
              <a:gd name="connsiteX6" fmla="*/ 366712 w 445294"/>
              <a:gd name="connsiteY6" fmla="*/ 311944 h 438149"/>
              <a:gd name="connsiteX7" fmla="*/ 347662 w 445294"/>
              <a:gd name="connsiteY7" fmla="*/ 390524 h 438149"/>
              <a:gd name="connsiteX8" fmla="*/ 300037 w 445294"/>
              <a:gd name="connsiteY8" fmla="*/ 380999 h 438149"/>
              <a:gd name="connsiteX9" fmla="*/ 304800 w 445294"/>
              <a:gd name="connsiteY9" fmla="*/ 433387 h 438149"/>
              <a:gd name="connsiteX10" fmla="*/ 295275 w 445294"/>
              <a:gd name="connsiteY10" fmla="*/ 438149 h 438149"/>
              <a:gd name="connsiteX11" fmla="*/ 133350 w 445294"/>
              <a:gd name="connsiteY11" fmla="*/ 280987 h 438149"/>
              <a:gd name="connsiteX12" fmla="*/ 85725 w 445294"/>
              <a:gd name="connsiteY12" fmla="*/ 280987 h 438149"/>
              <a:gd name="connsiteX13" fmla="*/ 0 w 445294"/>
              <a:gd name="connsiteY13" fmla="*/ 147637 h 438149"/>
              <a:gd name="connsiteX14" fmla="*/ 61912 w 445294"/>
              <a:gd name="connsiteY14" fmla="*/ 14287 h 43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294" h="438149">
                <a:moveTo>
                  <a:pt x="61912" y="14287"/>
                </a:moveTo>
                <a:lnTo>
                  <a:pt x="228600" y="19049"/>
                </a:lnTo>
                <a:lnTo>
                  <a:pt x="328612" y="23812"/>
                </a:lnTo>
                <a:lnTo>
                  <a:pt x="440532" y="0"/>
                </a:lnTo>
                <a:cubicBezTo>
                  <a:pt x="442119" y="87312"/>
                  <a:pt x="443707" y="96043"/>
                  <a:pt x="445294" y="183355"/>
                </a:cubicBezTo>
                <a:lnTo>
                  <a:pt x="423863" y="261936"/>
                </a:lnTo>
                <a:lnTo>
                  <a:pt x="366712" y="311944"/>
                </a:lnTo>
                <a:lnTo>
                  <a:pt x="347662" y="390524"/>
                </a:lnTo>
                <a:lnTo>
                  <a:pt x="300037" y="380999"/>
                </a:lnTo>
                <a:lnTo>
                  <a:pt x="304800" y="433387"/>
                </a:lnTo>
                <a:lnTo>
                  <a:pt x="295275" y="438149"/>
                </a:lnTo>
                <a:lnTo>
                  <a:pt x="133350" y="280987"/>
                </a:lnTo>
                <a:lnTo>
                  <a:pt x="85725" y="280987"/>
                </a:lnTo>
                <a:lnTo>
                  <a:pt x="0" y="147637"/>
                </a:lnTo>
                <a:lnTo>
                  <a:pt x="61912" y="14287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1A07FF6-96A9-787C-FE01-72AE326AB4B9}"/>
              </a:ext>
            </a:extLst>
          </p:cNvPr>
          <p:cNvSpPr/>
          <p:nvPr/>
        </p:nvSpPr>
        <p:spPr>
          <a:xfrm>
            <a:off x="9120868" y="5856247"/>
            <a:ext cx="593725" cy="371475"/>
          </a:xfrm>
          <a:custGeom>
            <a:avLst/>
            <a:gdLst>
              <a:gd name="connsiteX0" fmla="*/ 79375 w 574675"/>
              <a:gd name="connsiteY0" fmla="*/ 98425 h 358775"/>
              <a:gd name="connsiteX1" fmla="*/ 214313 w 574675"/>
              <a:gd name="connsiteY1" fmla="*/ 136525 h 358775"/>
              <a:gd name="connsiteX2" fmla="*/ 215900 w 574675"/>
              <a:gd name="connsiteY2" fmla="*/ 138113 h 358775"/>
              <a:gd name="connsiteX3" fmla="*/ 217488 w 574675"/>
              <a:gd name="connsiteY3" fmla="*/ 128588 h 358775"/>
              <a:gd name="connsiteX4" fmla="*/ 260350 w 574675"/>
              <a:gd name="connsiteY4" fmla="*/ 77788 h 358775"/>
              <a:gd name="connsiteX5" fmla="*/ 377825 w 574675"/>
              <a:gd name="connsiteY5" fmla="*/ 0 h 358775"/>
              <a:gd name="connsiteX6" fmla="*/ 398463 w 574675"/>
              <a:gd name="connsiteY6" fmla="*/ 39688 h 358775"/>
              <a:gd name="connsiteX7" fmla="*/ 574675 w 574675"/>
              <a:gd name="connsiteY7" fmla="*/ 207963 h 358775"/>
              <a:gd name="connsiteX8" fmla="*/ 546100 w 574675"/>
              <a:gd name="connsiteY8" fmla="*/ 271463 h 358775"/>
              <a:gd name="connsiteX9" fmla="*/ 544513 w 574675"/>
              <a:gd name="connsiteY9" fmla="*/ 336550 h 358775"/>
              <a:gd name="connsiteX10" fmla="*/ 433388 w 574675"/>
              <a:gd name="connsiteY10" fmla="*/ 358775 h 358775"/>
              <a:gd name="connsiteX11" fmla="*/ 163513 w 574675"/>
              <a:gd name="connsiteY11" fmla="*/ 352425 h 358775"/>
              <a:gd name="connsiteX12" fmla="*/ 0 w 574675"/>
              <a:gd name="connsiteY12" fmla="*/ 215900 h 358775"/>
              <a:gd name="connsiteX13" fmla="*/ 79375 w 574675"/>
              <a:gd name="connsiteY13" fmla="*/ 98425 h 358775"/>
              <a:gd name="connsiteX0" fmla="*/ 98425 w 593725"/>
              <a:gd name="connsiteY0" fmla="*/ 98425 h 358775"/>
              <a:gd name="connsiteX1" fmla="*/ 233363 w 593725"/>
              <a:gd name="connsiteY1" fmla="*/ 136525 h 358775"/>
              <a:gd name="connsiteX2" fmla="*/ 234950 w 593725"/>
              <a:gd name="connsiteY2" fmla="*/ 138113 h 358775"/>
              <a:gd name="connsiteX3" fmla="*/ 236538 w 593725"/>
              <a:gd name="connsiteY3" fmla="*/ 128588 h 358775"/>
              <a:gd name="connsiteX4" fmla="*/ 279400 w 593725"/>
              <a:gd name="connsiteY4" fmla="*/ 77788 h 358775"/>
              <a:gd name="connsiteX5" fmla="*/ 396875 w 593725"/>
              <a:gd name="connsiteY5" fmla="*/ 0 h 358775"/>
              <a:gd name="connsiteX6" fmla="*/ 417513 w 593725"/>
              <a:gd name="connsiteY6" fmla="*/ 39688 h 358775"/>
              <a:gd name="connsiteX7" fmla="*/ 593725 w 593725"/>
              <a:gd name="connsiteY7" fmla="*/ 207963 h 358775"/>
              <a:gd name="connsiteX8" fmla="*/ 565150 w 593725"/>
              <a:gd name="connsiteY8" fmla="*/ 271463 h 358775"/>
              <a:gd name="connsiteX9" fmla="*/ 563563 w 593725"/>
              <a:gd name="connsiteY9" fmla="*/ 336550 h 358775"/>
              <a:gd name="connsiteX10" fmla="*/ 452438 w 593725"/>
              <a:gd name="connsiteY10" fmla="*/ 358775 h 358775"/>
              <a:gd name="connsiteX11" fmla="*/ 182563 w 593725"/>
              <a:gd name="connsiteY11" fmla="*/ 352425 h 358775"/>
              <a:gd name="connsiteX12" fmla="*/ 0 w 593725"/>
              <a:gd name="connsiteY12" fmla="*/ 249238 h 358775"/>
              <a:gd name="connsiteX13" fmla="*/ 98425 w 593725"/>
              <a:gd name="connsiteY13" fmla="*/ 98425 h 358775"/>
              <a:gd name="connsiteX0" fmla="*/ 98425 w 593725"/>
              <a:gd name="connsiteY0" fmla="*/ 98425 h 371475"/>
              <a:gd name="connsiteX1" fmla="*/ 233363 w 593725"/>
              <a:gd name="connsiteY1" fmla="*/ 136525 h 371475"/>
              <a:gd name="connsiteX2" fmla="*/ 234950 w 593725"/>
              <a:gd name="connsiteY2" fmla="*/ 138113 h 371475"/>
              <a:gd name="connsiteX3" fmla="*/ 236538 w 593725"/>
              <a:gd name="connsiteY3" fmla="*/ 128588 h 371475"/>
              <a:gd name="connsiteX4" fmla="*/ 279400 w 593725"/>
              <a:gd name="connsiteY4" fmla="*/ 77788 h 371475"/>
              <a:gd name="connsiteX5" fmla="*/ 396875 w 593725"/>
              <a:gd name="connsiteY5" fmla="*/ 0 h 371475"/>
              <a:gd name="connsiteX6" fmla="*/ 417513 w 593725"/>
              <a:gd name="connsiteY6" fmla="*/ 39688 h 371475"/>
              <a:gd name="connsiteX7" fmla="*/ 593725 w 593725"/>
              <a:gd name="connsiteY7" fmla="*/ 207963 h 371475"/>
              <a:gd name="connsiteX8" fmla="*/ 565150 w 593725"/>
              <a:gd name="connsiteY8" fmla="*/ 271463 h 371475"/>
              <a:gd name="connsiteX9" fmla="*/ 563563 w 593725"/>
              <a:gd name="connsiteY9" fmla="*/ 336550 h 371475"/>
              <a:gd name="connsiteX10" fmla="*/ 452438 w 593725"/>
              <a:gd name="connsiteY10" fmla="*/ 358775 h 371475"/>
              <a:gd name="connsiteX11" fmla="*/ 153988 w 593725"/>
              <a:gd name="connsiteY11" fmla="*/ 371475 h 371475"/>
              <a:gd name="connsiteX12" fmla="*/ 0 w 593725"/>
              <a:gd name="connsiteY12" fmla="*/ 249238 h 371475"/>
              <a:gd name="connsiteX13" fmla="*/ 98425 w 593725"/>
              <a:gd name="connsiteY13" fmla="*/ 9842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3725" h="371475">
                <a:moveTo>
                  <a:pt x="98425" y="98425"/>
                </a:moveTo>
                <a:lnTo>
                  <a:pt x="233363" y="136525"/>
                </a:lnTo>
                <a:lnTo>
                  <a:pt x="234950" y="138113"/>
                </a:lnTo>
                <a:lnTo>
                  <a:pt x="236538" y="128588"/>
                </a:lnTo>
                <a:lnTo>
                  <a:pt x="279400" y="77788"/>
                </a:lnTo>
                <a:lnTo>
                  <a:pt x="396875" y="0"/>
                </a:lnTo>
                <a:lnTo>
                  <a:pt x="417513" y="39688"/>
                </a:lnTo>
                <a:lnTo>
                  <a:pt x="593725" y="207963"/>
                </a:lnTo>
                <a:lnTo>
                  <a:pt x="565150" y="271463"/>
                </a:lnTo>
                <a:lnTo>
                  <a:pt x="563563" y="336550"/>
                </a:lnTo>
                <a:lnTo>
                  <a:pt x="452438" y="358775"/>
                </a:lnTo>
                <a:lnTo>
                  <a:pt x="153988" y="371475"/>
                </a:lnTo>
                <a:lnTo>
                  <a:pt x="0" y="249238"/>
                </a:lnTo>
                <a:lnTo>
                  <a:pt x="98425" y="98425"/>
                </a:lnTo>
                <a:close/>
              </a:path>
            </a:pathLst>
          </a:custGeom>
          <a:solidFill>
            <a:srgbClr val="F3CC54"/>
          </a:solidFill>
          <a:ln w="9525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C39AC7E-9D77-AFB2-D0C7-5B4F03CB395F}"/>
              </a:ext>
            </a:extLst>
          </p:cNvPr>
          <p:cNvCxnSpPr>
            <a:cxnSpLocks/>
          </p:cNvCxnSpPr>
          <p:nvPr/>
        </p:nvCxnSpPr>
        <p:spPr>
          <a:xfrm flipH="1">
            <a:off x="8089900" y="3673303"/>
            <a:ext cx="20750" cy="16364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llout: Bent Line 24">
            <a:extLst>
              <a:ext uri="{FF2B5EF4-FFF2-40B4-BE49-F238E27FC236}">
                <a16:creationId xmlns:a16="http://schemas.microsoft.com/office/drawing/2014/main" id="{BA01CF68-684F-A03D-AF48-68D019B05CC9}"/>
              </a:ext>
            </a:extLst>
          </p:cNvPr>
          <p:cNvSpPr/>
          <p:nvPr/>
        </p:nvSpPr>
        <p:spPr>
          <a:xfrm>
            <a:off x="5951027" y="3063877"/>
            <a:ext cx="1605310" cy="508008"/>
          </a:xfrm>
          <a:prstGeom prst="borderCallout2">
            <a:avLst>
              <a:gd name="adj1" fmla="val 48658"/>
              <a:gd name="adj2" fmla="val 100966"/>
              <a:gd name="adj3" fmla="val 47917"/>
              <a:gd name="adj4" fmla="val 111929"/>
              <a:gd name="adj5" fmla="val 132849"/>
              <a:gd name="adj6" fmla="val 131775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Temporary Flow Control Structure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ABC887-47B8-25C2-9A01-EC71125300A7}"/>
              </a:ext>
            </a:extLst>
          </p:cNvPr>
          <p:cNvSpPr txBox="1"/>
          <p:nvPr/>
        </p:nvSpPr>
        <p:spPr>
          <a:xfrm>
            <a:off x="1134972" y="5029596"/>
            <a:ext cx="3083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5A5A5A"/>
                </a:solidFill>
                <a:latin typeface="+mj-lt"/>
              </a:rPr>
              <a:t>Temporary Flow Control Structure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F8F262-1E95-CAFB-AA3B-EB794C2FA447}"/>
              </a:ext>
            </a:extLst>
          </p:cNvPr>
          <p:cNvCxnSpPr>
            <a:cxnSpLocks/>
          </p:cNvCxnSpPr>
          <p:nvPr/>
        </p:nvCxnSpPr>
        <p:spPr>
          <a:xfrm>
            <a:off x="637876" y="5205663"/>
            <a:ext cx="295348" cy="4616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EEF3F6F-50C3-8A13-8497-D4CD3F95A41A}"/>
              </a:ext>
            </a:extLst>
          </p:cNvPr>
          <p:cNvSpPr txBox="1"/>
          <p:nvPr/>
        </p:nvSpPr>
        <p:spPr>
          <a:xfrm>
            <a:off x="7542296" y="1261610"/>
            <a:ext cx="82586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Purvis</a:t>
            </a:r>
          </a:p>
          <a:p>
            <a:pPr algn="ctr"/>
            <a:r>
              <a:rPr lang="en-US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Creek</a:t>
            </a:r>
            <a:endParaRPr lang="en-US" sz="36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88ADBDB-1C03-AC19-B857-6560605C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5262976" cy="685800"/>
          </a:xfrm>
        </p:spPr>
        <p:txBody>
          <a:bodyPr/>
          <a:lstStyle/>
          <a:p>
            <a:r>
              <a:rPr lang="en-US" sz="3600"/>
              <a:t>Site Layout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010F2-69F7-9A16-040B-4D642FFCBF36}"/>
              </a:ext>
            </a:extLst>
          </p:cNvPr>
          <p:cNvSpPr txBox="1"/>
          <p:nvPr/>
        </p:nvSpPr>
        <p:spPr>
          <a:xfrm>
            <a:off x="9201613" y="2244831"/>
            <a:ext cx="123623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1143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Domain 3 </a:t>
            </a:r>
          </a:p>
          <a:p>
            <a:pPr algn="ctr"/>
            <a:r>
              <a:rPr lang="en-US" b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Creek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B4C415-EF94-8D6B-6680-F3B67C2E4734}"/>
              </a:ext>
            </a:extLst>
          </p:cNvPr>
          <p:cNvSpPr txBox="1"/>
          <p:nvPr/>
        </p:nvSpPr>
        <p:spPr>
          <a:xfrm>
            <a:off x="7996462" y="4778205"/>
            <a:ext cx="104387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1143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Eastern </a:t>
            </a:r>
          </a:p>
          <a:p>
            <a:pPr algn="ctr"/>
            <a:r>
              <a:rPr lang="en-US" b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Creek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36D653-6A0F-D338-75BC-17EB11A74EA5}"/>
              </a:ext>
            </a:extLst>
          </p:cNvPr>
          <p:cNvSpPr txBox="1"/>
          <p:nvPr/>
        </p:nvSpPr>
        <p:spPr>
          <a:xfrm>
            <a:off x="7910415" y="3815882"/>
            <a:ext cx="121924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1143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LCP Ditch</a:t>
            </a:r>
          </a:p>
        </p:txBody>
      </p:sp>
    </p:spTree>
    <p:extLst>
      <p:ext uri="{BB962C8B-B14F-4D97-AF65-F5344CB8AC3E}">
        <p14:creationId xmlns:p14="http://schemas.microsoft.com/office/powerpoint/2010/main" val="26538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D27E512-9472-6DB2-11E1-B2DB69C6D7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3429000"/>
            <a:ext cx="5620216" cy="3429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5AC95A-D3AB-F90B-7320-8AD2EB4B6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Floating Access – Dredging and Backfill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9A2B16-46AC-741E-8A0E-4CB088D76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78024"/>
            <a:ext cx="5262976" cy="299085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cs typeface="Segoe UI Light"/>
              </a:rPr>
              <a:t>Standard floating platform with long reach excavator</a:t>
            </a:r>
          </a:p>
          <a:p>
            <a:r>
              <a:rPr lang="en-US">
                <a:cs typeface="Segoe UI Light"/>
              </a:rPr>
              <a:t>Used for work in Purvis Creek and majority of side channels</a:t>
            </a:r>
          </a:p>
          <a:p>
            <a:r>
              <a:rPr lang="en-US">
                <a:cs typeface="Segoe UI Light"/>
              </a:rPr>
              <a:t>Reconfigured for narrow access areas in creeks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CFBFA-6F5C-5B34-F0B9-383ADDF59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0"/>
            <a:ext cx="562021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1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BAD4F-685C-C9E0-23A7-261FA19A8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ADC0F97-D4F8-3989-C4D1-4FC91DA711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0"/>
            <a:ext cx="5620215" cy="3429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4CD4F-869F-941F-82F0-65ED6178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Temporary Flow Control 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8419C2-7431-324E-2EC1-B8A5B4989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78024"/>
            <a:ext cx="5486400" cy="3088532"/>
          </a:xfrm>
        </p:spPr>
        <p:txBody>
          <a:bodyPr/>
          <a:lstStyle/>
          <a:p>
            <a:r>
              <a:rPr lang="en-US"/>
              <a:t>Estuary experiences large tidal swings (7+ feet), fully dewatering the side channels</a:t>
            </a:r>
          </a:p>
          <a:p>
            <a:r>
              <a:rPr lang="en-US"/>
              <a:t>Temporary sheet pile structure retained water within the channels, allowing tidal exchange but increasing draft</a:t>
            </a:r>
          </a:p>
          <a:p>
            <a:r>
              <a:rPr lang="en-US"/>
              <a:t>Provided turbidity control during dredging operations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5AD00C-C8E5-914C-E917-2B8EB272A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33"/>
          <a:stretch/>
        </p:blipFill>
        <p:spPr>
          <a:xfrm>
            <a:off x="6571783" y="3429000"/>
            <a:ext cx="5620215" cy="34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3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1F6CD-CD81-5CF3-1E72-E2C865CCB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5CC8749-DA53-EA0B-FBBC-149A7AA6C2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0"/>
            <a:ext cx="5620215" cy="3429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1A6A7F-BE02-E087-09F5-02DA766C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Mat Access – Dredging, Backfill, and TLC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A41935-7D0A-C3F6-E9A4-1D72377FD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78024"/>
            <a:ext cx="5262976" cy="3076575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cs typeface="Segoe UI Light"/>
              </a:rPr>
              <a:t>Temporary HDPE mat roadways constructed for access within the marsh</a:t>
            </a:r>
          </a:p>
          <a:p>
            <a:r>
              <a:rPr lang="en-US">
                <a:cs typeface="Segoe UI Light"/>
              </a:rPr>
              <a:t>Crossings and extents limited where possible to reduce impact</a:t>
            </a:r>
          </a:p>
          <a:p>
            <a:r>
              <a:rPr lang="en-US">
                <a:cs typeface="Segoe UI Light"/>
              </a:rPr>
              <a:t>Access roads restored following remedy implementation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F969D3-1175-E185-88F5-22118D277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3429000"/>
            <a:ext cx="5620216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5762B1-780C-52EC-99E1-D8B68A649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784" y="1"/>
            <a:ext cx="5624694" cy="342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7C5CD3-D272-302D-03A1-B5D3715C66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4832" y="0"/>
            <a:ext cx="561716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0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4DEC8-BAA4-ECF2-BA13-C06CFC4E8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13D76E0-18FD-3386-17F2-7BB3485875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571784" y="0"/>
            <a:ext cx="5620215" cy="3429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19ECD0-7A58-0E5C-454F-4196D3D7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Thin Layer Cover Application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6686E5-649A-31DD-B688-05B03A3C8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478024"/>
            <a:ext cx="5614669" cy="3228975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cs typeface="Segoe UI"/>
              </a:rPr>
              <a:t>Full scale placement design was supported by data and observations from the pilot study</a:t>
            </a:r>
            <a:endParaRPr lang="en-US"/>
          </a:p>
          <a:p>
            <a:r>
              <a:rPr lang="en-US">
                <a:cs typeface="Segoe UI"/>
              </a:rPr>
              <a:t>Sand material allowed ease of placement by rainbowing material</a:t>
            </a:r>
          </a:p>
          <a:p>
            <a:r>
              <a:rPr lang="en-US">
                <a:cs typeface="Segoe UI"/>
              </a:rPr>
              <a:t>Real-time verification combined with thin lift application prevented </a:t>
            </a:r>
            <a:r>
              <a:rPr lang="en-US" err="1">
                <a:cs typeface="Segoe UI"/>
              </a:rPr>
              <a:t>overplacement</a:t>
            </a:r>
            <a:endParaRPr lang="en-US">
              <a:cs typeface="Segoe UI"/>
            </a:endParaRPr>
          </a:p>
          <a:p>
            <a:endParaRPr lang="en-US"/>
          </a:p>
          <a:p>
            <a:endParaRPr lang="en-US"/>
          </a:p>
        </p:txBody>
      </p:sp>
      <p:pic>
        <p:nvPicPr>
          <p:cNvPr id="3" name="Picture 2" descr="A construction site with excavators pouring water&#10;&#10;Description automatically generated">
            <a:extLst>
              <a:ext uri="{FF2B5EF4-FFF2-40B4-BE49-F238E27FC236}">
                <a16:creationId xmlns:a16="http://schemas.microsoft.com/office/drawing/2014/main" id="{4E747A98-F8FD-9509-FA62-DC8CC7790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735" y="3429000"/>
            <a:ext cx="56232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3229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Battelle 202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2.xml><?xml version="1.0" encoding="utf-8"?>
<a:theme xmlns:a="http://schemas.openxmlformats.org/drawingml/2006/main" name="Project Background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3.xml><?xml version="1.0" encoding="utf-8"?>
<a:theme xmlns:a="http://schemas.openxmlformats.org/drawingml/2006/main" name="Challen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4.xml><?xml version="1.0" encoding="utf-8"?>
<a:theme xmlns:a="http://schemas.openxmlformats.org/drawingml/2006/main" name="Methods &amp; Approach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5.xml><?xml version="1.0" encoding="utf-8"?>
<a:theme xmlns:a="http://schemas.openxmlformats.org/drawingml/2006/main" name="Conclusion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CD2CC9DC1DE4F8E2940ABC5354EF8" ma:contentTypeVersion="11" ma:contentTypeDescription="Create a new document." ma:contentTypeScope="" ma:versionID="642e617f596ce8dbd207408b8fa0a993">
  <xsd:schema xmlns:xsd="http://www.w3.org/2001/XMLSchema" xmlns:xs="http://www.w3.org/2001/XMLSchema" xmlns:p="http://schemas.microsoft.com/office/2006/metadata/properties" xmlns:ns2="a2698da2-da9c-47ea-a5b8-b239d344e65e" xmlns:ns3="00c87f25-2316-4e8e-aa34-2c74b3876b84" xmlns:ns4="05e77292-2eb1-4c19-8430-212c094da4de" targetNamespace="http://schemas.microsoft.com/office/2006/metadata/properties" ma:root="true" ma:fieldsID="a742ebb869ba3d04f62f67b4ea690775" ns2:_="" ns3:_="" ns4:_="">
    <xsd:import namespace="a2698da2-da9c-47ea-a5b8-b239d344e65e"/>
    <xsd:import namespace="00c87f25-2316-4e8e-aa34-2c74b3876b84"/>
    <xsd:import namespace="05e77292-2eb1-4c19-8430-212c094da4de"/>
    <xsd:element name="properties">
      <xsd:complexType>
        <xsd:sequence>
          <xsd:element name="documentManagement">
            <xsd:complexType>
              <xsd:all>
                <xsd:element ref="ns2:Data_x0020_Classification" minOccurs="0"/>
                <xsd:element ref="ns2:Client_x0020_Type" minOccurs="0"/>
                <xsd:element ref="ns3:MediaServiceSearchProperties" minOccurs="0"/>
                <xsd:element ref="ns3:MediaServiceObjectDetectorVersion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98da2-da9c-47ea-a5b8-b239d344e65e" elementFormDefault="qualified">
    <xsd:import namespace="http://schemas.microsoft.com/office/2006/documentManagement/types"/>
    <xsd:import namespace="http://schemas.microsoft.com/office/infopath/2007/PartnerControls"/>
    <xsd:element name="Data_x0020_Classification" ma:index="8" nillable="true" ma:displayName="Data Classification" ma:description="To be populated by Anchor QEA staff" ma:format="Dropdown" ma:internalName="Data_x0020_Classification">
      <xsd:simpleType>
        <xsd:restriction base="dms:Choice">
          <xsd:enumeration value="Internal"/>
          <xsd:enumeration value="Public"/>
          <xsd:enumeration value="Confidential"/>
          <xsd:enumeration value="CUI"/>
        </xsd:restriction>
      </xsd:simpleType>
    </xsd:element>
    <xsd:element name="Client_x0020_Type" ma:index="9" nillable="true" ma:displayName="Client Type" ma:description="To be populated by Anchor QEA staff" ma:format="Dropdown" ma:internalName="Client_x0020_Type">
      <xsd:simpleType>
        <xsd:restriction base="dms:Choice">
          <xsd:enumeration value="Internal"/>
          <xsd:enumeration value="Business/NGO"/>
          <xsd:enumeration value="Tribe"/>
          <xsd:enumeration value="Local Government"/>
          <xsd:enumeration value="State Government"/>
          <xsd:enumeration value="Federal Government"/>
          <xsd:enumeration value="Canadian Governmen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87f25-2316-4e8e-aa34-2c74b3876b84" elementFormDefault="qualified">
    <xsd:import namespace="http://schemas.microsoft.com/office/2006/documentManagement/types"/>
    <xsd:import namespace="http://schemas.microsoft.com/office/infopath/2007/PartnerControls"/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44e4b3c-d4ec-4737-9b71-7c7f9b19e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77292-2eb1-4c19-8430-212c094da4d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0bc20e7-6ca0-481e-afc5-3ba291a3d056}" ma:internalName="TaxCatchAll" ma:showField="CatchAllData" ma:web="05e77292-2eb1-4c19-8430-212c094da4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044e4b3c-d4ec-4737-9b71-7c7f9b19e5bf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e77292-2eb1-4c19-8430-212c094da4de" xsi:nil="true"/>
    <lcf76f155ced4ddcb4097134ff3c332f xmlns="00c87f25-2316-4e8e-aa34-2c74b3876b84">
      <Terms xmlns="http://schemas.microsoft.com/office/infopath/2007/PartnerControls"/>
    </lcf76f155ced4ddcb4097134ff3c332f>
    <Client_x0020_Type xmlns="a2698da2-da9c-47ea-a5b8-b239d344e65e" xsi:nil="true"/>
    <Data_x0020_Classification xmlns="a2698da2-da9c-47ea-a5b8-b239d344e65e" xsi:nil="true"/>
  </documentManagement>
</p:properties>
</file>

<file path=customXml/itemProps1.xml><?xml version="1.0" encoding="utf-8"?>
<ds:datastoreItem xmlns:ds="http://schemas.openxmlformats.org/officeDocument/2006/customXml" ds:itemID="{4373A7A3-026A-4BA9-86A3-0EDA959537CB}">
  <ds:schemaRefs>
    <ds:schemaRef ds:uri="00c87f25-2316-4e8e-aa34-2c74b3876b84"/>
    <ds:schemaRef ds:uri="05e77292-2eb1-4c19-8430-212c094da4de"/>
    <ds:schemaRef ds:uri="a2698da2-da9c-47ea-a5b8-b239d344e6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D5CD68F-E9F3-45F5-A47C-D231E37FC8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701360-C282-4FFB-B8AB-C85B8B25B68D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DEF12B0E-A422-4D0B-BE22-D8FD1F5FFB9F}">
  <ds:schemaRefs>
    <ds:schemaRef ds:uri="00c87f25-2316-4e8e-aa34-2c74b3876b84"/>
    <ds:schemaRef ds:uri="05e77292-2eb1-4c19-8430-212c094da4de"/>
    <ds:schemaRef ds:uri="a2698da2-da9c-47ea-a5b8-b239d344e6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Office PowerPoint</Application>
  <PresentationFormat>Widescreen</PresentationFormat>
  <Paragraphs>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Myriad Pro</vt:lpstr>
      <vt:lpstr>Segoe UI</vt:lpstr>
      <vt:lpstr>Segoe UI Light</vt:lpstr>
      <vt:lpstr>Title Page</vt:lpstr>
      <vt:lpstr>Project Background</vt:lpstr>
      <vt:lpstr>Challenge</vt:lpstr>
      <vt:lpstr>Methods &amp; Approach</vt:lpstr>
      <vt:lpstr>Conclusion</vt:lpstr>
      <vt:lpstr>A Hybrid Remedy Implementation Case Study for Marsh Restoration in Brunswick Estuary, Georgia, USA</vt:lpstr>
      <vt:lpstr>PowerPoint Presentation</vt:lpstr>
      <vt:lpstr>PowerPoint Presentation</vt:lpstr>
      <vt:lpstr>36,000 cy of dredging marsh creeks    18-inch removal across 11 acres  TSCA and non-TSCA sediment</vt:lpstr>
      <vt:lpstr>Site Layout</vt:lpstr>
      <vt:lpstr>Floating Access – Dredging and Backfill</vt:lpstr>
      <vt:lpstr>Temporary Flow Control Structure</vt:lpstr>
      <vt:lpstr>Mat Access – Dredging, Backfill, and TLC</vt:lpstr>
      <vt:lpstr>Thin Layer Cover Application</vt:lpstr>
      <vt:lpstr>Processing and Disposal</vt:lpstr>
      <vt:lpstr>Verification</vt:lpstr>
      <vt:lpstr>Lessons Learned –  Survey</vt:lpstr>
      <vt:lpstr>Lessons Learned –  Water Level Management</vt:lpstr>
      <vt:lpstr>Lessons Learned – Thin Layer Cover</vt:lpstr>
      <vt:lpstr>Long-Term Monitoring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Meeting</dc:title>
  <dc:creator>Ally Chopic</dc:creator>
  <cp:lastModifiedBy>Mark Reemts</cp:lastModifiedBy>
  <cp:revision>2</cp:revision>
  <dcterms:created xsi:type="dcterms:W3CDTF">2020-09-18T19:27:01Z</dcterms:created>
  <dcterms:modified xsi:type="dcterms:W3CDTF">2025-01-20T14:04:59Z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0x010100B0BCD2CC9DC1DE4F8E2940ABC5354EF8</vt:lpwstr>
  </property>
  <property fmtid="{D5CDD505-2E9C-101B-9397-08002B2CF9AE}" pid="3" name="MediaServiceImageTags">
    <vt:lpwstr/>
  </property>
</Properties>
</file>