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5"/>
    <p:sldMasterId id="2147483759" r:id="rId6"/>
    <p:sldMasterId id="2147483779" r:id="rId7"/>
    <p:sldMasterId id="2147483772" r:id="rId8"/>
    <p:sldMasterId id="2147483765" r:id="rId9"/>
  </p:sldMasterIdLst>
  <p:notesMasterIdLst>
    <p:notesMasterId r:id="rId32"/>
  </p:notesMasterIdLst>
  <p:handoutMasterIdLst>
    <p:handoutMasterId r:id="rId33"/>
  </p:handoutMasterIdLst>
  <p:sldIdLst>
    <p:sldId id="257" r:id="rId10"/>
    <p:sldId id="272" r:id="rId11"/>
    <p:sldId id="295" r:id="rId12"/>
    <p:sldId id="630" r:id="rId13"/>
    <p:sldId id="296" r:id="rId14"/>
    <p:sldId id="817" r:id="rId15"/>
    <p:sldId id="277" r:id="rId16"/>
    <p:sldId id="802" r:id="rId17"/>
    <p:sldId id="803" r:id="rId18"/>
    <p:sldId id="811" r:id="rId19"/>
    <p:sldId id="814" r:id="rId20"/>
    <p:sldId id="813" r:id="rId21"/>
    <p:sldId id="744" r:id="rId22"/>
    <p:sldId id="801" r:id="rId23"/>
    <p:sldId id="819" r:id="rId24"/>
    <p:sldId id="598" r:id="rId25"/>
    <p:sldId id="603" r:id="rId26"/>
    <p:sldId id="820" r:id="rId27"/>
    <p:sldId id="821" r:id="rId28"/>
    <p:sldId id="606" r:id="rId29"/>
    <p:sldId id="818" r:id="rId30"/>
    <p:sldId id="273"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3C5319-E44A-FDAE-77E2-56F350A3B82B}" name="Julia Fitts" initials="JF" userId="S::jfitts@anchorqea.com::95d33123-cfbc-4bad-b59e-51c9fcdbd536" providerId="AD"/>
  <p188:author id="{F6CC2632-DF5B-B64D-A9F8-98793308F89C}" name="Carmen Oldham" initials="CO" userId="S::coldham@anchorqea.com::e9b03065-b838-4218-a68e-08a156544b48" providerId="AD"/>
  <p188:author id="{EB4A0068-9F52-F801-8362-D9C423E76C65}" name="Lee Freeland" initials="LF" userId="S::lfreeland@anchorqea.com::9e4d0517-53ca-4bc5-8315-a60c66c4bc7f" providerId="AD"/>
  <p188:author id="{5036907C-C62F-9159-80EF-139601F53A4E}" name="Rosalie Daggett" initials="RD" userId="S::rdaggett@anchorqea.com::b7970409-3f4b-4adb-8e89-5d01b332417e" providerId="AD"/>
  <p188:author id="{A9770C7F-C112-62A1-B6EC-B1D9AEC0A185}" name="Sydnee Knox" initials="SK" userId="S::sknox@anchorqea.com::f2d94736-b2f7-46e5-a0cc-9b30dfa67a90" providerId="AD"/>
  <p188:author id="{ACC6A3C4-4813-445B-A506-5BD9FE81E6D6}" name="Terri Scheumann" initials="TS" userId="Terri Scheumann" providerId="None"/>
  <p188:author id="{E70266CD-DAF3-2A50-D2B9-53EFF965D1EC}" name="Tessa M. Dennis" initials="TMD" userId="Tessa M. Dennis" providerId="None"/>
  <p188:author id="{59C7FBE4-A195-EF8E-E85C-4BDA82C4F469}" name="Amy Corp" initials="AC" userId="S::acorp@anchorqea.com::09f8d76a-6eff-40ab-9759-ce06bb9156c5" providerId="AD"/>
  <p188:author id="{A76029ED-207A-9EFE-06DB-1DFF290F58C7}" name="Sarah Currin" initials="SC" userId="S::scurrin@anchorqea.com::533e9ec4-3918-405c-af6b-22155e6f9c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ydnee Knox" initials="SK" lastIdx="127" clrIdx="0">
    <p:extLst>
      <p:ext uri="{19B8F6BF-5375-455C-9EA6-DF929625EA0E}">
        <p15:presenceInfo xmlns:p15="http://schemas.microsoft.com/office/powerpoint/2012/main" userId="S-1-5-21-1295742510-17848028-1660491571-41863" providerId="AD"/>
      </p:ext>
    </p:extLst>
  </p:cmAuthor>
  <p:cmAuthor id="2" name="Betsy Yanasak" initials="BY" lastIdx="3" clrIdx="1">
    <p:extLst>
      <p:ext uri="{19B8F6BF-5375-455C-9EA6-DF929625EA0E}">
        <p15:presenceInfo xmlns:p15="http://schemas.microsoft.com/office/powerpoint/2012/main" userId="S-1-5-21-1295742510-17848028-1660491571-1094" providerId="AD"/>
      </p:ext>
    </p:extLst>
  </p:cmAuthor>
  <p:cmAuthor id="3" name="Rebecca Gardner" initials="RG" lastIdx="19" clrIdx="2">
    <p:extLst>
      <p:ext uri="{19B8F6BF-5375-455C-9EA6-DF929625EA0E}">
        <p15:presenceInfo xmlns:p15="http://schemas.microsoft.com/office/powerpoint/2012/main" userId="S-1-5-21-1295742510-17848028-1660491571-8384" providerId="AD"/>
      </p:ext>
    </p:extLst>
  </p:cmAuthor>
  <p:cmAuthor id="4" name="Ram K. Mohan" initials="RKM" lastIdx="4" clrIdx="3">
    <p:extLst>
      <p:ext uri="{19B8F6BF-5375-455C-9EA6-DF929625EA0E}">
        <p15:presenceInfo xmlns:p15="http://schemas.microsoft.com/office/powerpoint/2012/main" userId="Ram K. Mohan" providerId="None"/>
      </p:ext>
    </p:extLst>
  </p:cmAuthor>
  <p:cmAuthor id="5" name="Paul LaRosa" initials="PL" lastIdx="8" clrIdx="4">
    <p:extLst>
      <p:ext uri="{19B8F6BF-5375-455C-9EA6-DF929625EA0E}">
        <p15:presenceInfo xmlns:p15="http://schemas.microsoft.com/office/powerpoint/2012/main" userId="S::plarosa@anchorqea.com::bf926916-bd16-4f79-8894-6fefbd384580" providerId="AD"/>
      </p:ext>
    </p:extLst>
  </p:cmAuthor>
  <p:cmAuthor id="6" name="Hannah Garrison" initials="HG" lastIdx="36" clrIdx="5">
    <p:extLst>
      <p:ext uri="{19B8F6BF-5375-455C-9EA6-DF929625EA0E}">
        <p15:presenceInfo xmlns:p15="http://schemas.microsoft.com/office/powerpoint/2012/main" userId="S-1-5-21-1295742510-17848028-1660491571-30286" providerId="AD"/>
      </p:ext>
    </p:extLst>
  </p:cmAuthor>
  <p:cmAuthor id="7" name="Hans Adomeit" initials="HA" lastIdx="60" clrIdx="6">
    <p:extLst>
      <p:ext uri="{19B8F6BF-5375-455C-9EA6-DF929625EA0E}">
        <p15:presenceInfo xmlns:p15="http://schemas.microsoft.com/office/powerpoint/2012/main" userId="Hans Adomeit" providerId="None"/>
      </p:ext>
    </p:extLst>
  </p:cmAuthor>
  <p:cmAuthor id="8" name="Ally Chopic" initials="AC" lastIdx="33" clrIdx="7">
    <p:extLst>
      <p:ext uri="{19B8F6BF-5375-455C-9EA6-DF929625EA0E}">
        <p15:presenceInfo xmlns:p15="http://schemas.microsoft.com/office/powerpoint/2012/main" userId="S::achopic@anchorqea.com::b5d6bd82-def9-4887-b488-56b27aca6898" providerId="AD"/>
      </p:ext>
    </p:extLst>
  </p:cmAuthor>
  <p:cmAuthor id="9" name="Erin Hryciw" initials="EH" lastIdx="4" clrIdx="8">
    <p:extLst>
      <p:ext uri="{19B8F6BF-5375-455C-9EA6-DF929625EA0E}">
        <p15:presenceInfo xmlns:p15="http://schemas.microsoft.com/office/powerpoint/2012/main" userId="S::ehryciw@anchorqea.com::a723e2cb-e427-4209-9949-b7d59e947e19" providerId="AD"/>
      </p:ext>
    </p:extLst>
  </p:cmAuthor>
  <p:cmAuthor id="10" name="Sarah Becker" initials="SB" lastIdx="47" clrIdx="9">
    <p:extLst>
      <p:ext uri="{19B8F6BF-5375-455C-9EA6-DF929625EA0E}">
        <p15:presenceInfo xmlns:p15="http://schemas.microsoft.com/office/powerpoint/2012/main" userId="S::sbecker@anchorqea.com::bec27f7f-4a08-4805-aaad-894299599017" providerId="AD"/>
      </p:ext>
    </p:extLst>
  </p:cmAuthor>
  <p:cmAuthor id="11" name="Jennifer Holsinger" initials="JH" lastIdx="2" clrIdx="10">
    <p:extLst>
      <p:ext uri="{19B8F6BF-5375-455C-9EA6-DF929625EA0E}">
        <p15:presenceInfo xmlns:p15="http://schemas.microsoft.com/office/powerpoint/2012/main" userId="S::jholsinger@anchorqea.com::c092f541-fff4-4780-8cd0-675d22bdae3b" providerId="AD"/>
      </p:ext>
    </p:extLst>
  </p:cmAuthor>
  <p:cmAuthor id="12" name="Terri Scheumann" initials="TS" lastIdx="24" clrIdx="11">
    <p:extLst>
      <p:ext uri="{19B8F6BF-5375-455C-9EA6-DF929625EA0E}">
        <p15:presenceInfo xmlns:p15="http://schemas.microsoft.com/office/powerpoint/2012/main" userId="Terri Scheumann" providerId="None"/>
      </p:ext>
    </p:extLst>
  </p:cmAuthor>
  <p:cmAuthor id="13" name="Rosalie Daggett" initials="RD" lastIdx="1" clrIdx="12">
    <p:extLst>
      <p:ext uri="{19B8F6BF-5375-455C-9EA6-DF929625EA0E}">
        <p15:presenceInfo xmlns:p15="http://schemas.microsoft.com/office/powerpoint/2012/main" userId="S::rdaggett@anchorqea.com::b7970409-3f4b-4adb-8e89-5d01b33241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2500"/>
    <a:srgbClr val="742400"/>
    <a:srgbClr val="00C5FF"/>
    <a:srgbClr val="5A5A5A"/>
    <a:srgbClr val="1F1D1E"/>
    <a:srgbClr val="E0E7E7"/>
    <a:srgbClr val="4698A2"/>
    <a:srgbClr val="7CC0B7"/>
    <a:srgbClr val="3D7E76"/>
    <a:srgbClr val="F3CC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90B66-0A38-4012-8035-72F3D2C7D770}" v="1" dt="2025-01-18T00:22:04.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61" autoAdjust="0"/>
  </p:normalViewPr>
  <p:slideViewPr>
    <p:cSldViewPr snapToGrid="0">
      <p:cViewPr varScale="1">
        <p:scale>
          <a:sx n="83" d="100"/>
          <a:sy n="83" d="100"/>
        </p:scale>
        <p:origin x="1638"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6/11/relationships/changesInfo" Target="changesInfos/changesInfo1.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Fitts" userId="95d33123-cfbc-4bad-b59e-51c9fcdbd536" providerId="ADAL" clId="{CDFE47F2-D3AB-47E4-9F65-524875EFB5F4}"/>
    <pc:docChg chg="undo custSel addSld delSld modSld sldOrd">
      <pc:chgData name="Julia Fitts" userId="95d33123-cfbc-4bad-b59e-51c9fcdbd536" providerId="ADAL" clId="{CDFE47F2-D3AB-47E4-9F65-524875EFB5F4}" dt="2025-01-15T17:18:12.732" v="14345" actId="14100"/>
      <pc:docMkLst>
        <pc:docMk/>
      </pc:docMkLst>
      <pc:sldChg chg="modNotesTx">
        <pc:chgData name="Julia Fitts" userId="95d33123-cfbc-4bad-b59e-51c9fcdbd536" providerId="ADAL" clId="{CDFE47F2-D3AB-47E4-9F65-524875EFB5F4}" dt="2025-01-10T05:07:22.552" v="5932" actId="20577"/>
        <pc:sldMkLst>
          <pc:docMk/>
          <pc:sldMk cId="3874580225" sldId="257"/>
        </pc:sldMkLst>
      </pc:sldChg>
      <pc:sldChg chg="modNotesTx">
        <pc:chgData name="Julia Fitts" userId="95d33123-cfbc-4bad-b59e-51c9fcdbd536" providerId="ADAL" clId="{CDFE47F2-D3AB-47E4-9F65-524875EFB5F4}" dt="2025-01-10T20:04:21.200" v="13731" actId="20577"/>
        <pc:sldMkLst>
          <pc:docMk/>
          <pc:sldMk cId="3334637660" sldId="272"/>
        </pc:sldMkLst>
      </pc:sldChg>
      <pc:sldChg chg="modSp mod modNotesTx">
        <pc:chgData name="Julia Fitts" userId="95d33123-cfbc-4bad-b59e-51c9fcdbd536" providerId="ADAL" clId="{CDFE47F2-D3AB-47E4-9F65-524875EFB5F4}" dt="2025-01-10T21:38:29.397" v="14197" actId="1076"/>
        <pc:sldMkLst>
          <pc:docMk/>
          <pc:sldMk cId="1228035533" sldId="277"/>
        </pc:sldMkLst>
        <pc:spChg chg="mod">
          <ac:chgData name="Julia Fitts" userId="95d33123-cfbc-4bad-b59e-51c9fcdbd536" providerId="ADAL" clId="{CDFE47F2-D3AB-47E4-9F65-524875EFB5F4}" dt="2025-01-10T21:38:29.397" v="14197" actId="1076"/>
          <ac:spMkLst>
            <pc:docMk/>
            <pc:sldMk cId="1228035533" sldId="277"/>
            <ac:spMk id="4" creationId="{C5C0BF14-20AA-4C14-064E-F0D09DEB3C43}"/>
          </ac:spMkLst>
        </pc:spChg>
      </pc:sldChg>
      <pc:sldChg chg="modNotesTx">
        <pc:chgData name="Julia Fitts" userId="95d33123-cfbc-4bad-b59e-51c9fcdbd536" providerId="ADAL" clId="{CDFE47F2-D3AB-47E4-9F65-524875EFB5F4}" dt="2025-01-10T20:04:37.299" v="13742" actId="20577"/>
        <pc:sldMkLst>
          <pc:docMk/>
          <pc:sldMk cId="428732011" sldId="295"/>
        </pc:sldMkLst>
      </pc:sldChg>
      <pc:sldChg chg="addSp delSp modSp mod modNotesTx">
        <pc:chgData name="Julia Fitts" userId="95d33123-cfbc-4bad-b59e-51c9fcdbd536" providerId="ADAL" clId="{CDFE47F2-D3AB-47E4-9F65-524875EFB5F4}" dt="2025-01-15T17:04:56.564" v="14213" actId="1076"/>
        <pc:sldMkLst>
          <pc:docMk/>
          <pc:sldMk cId="944170128" sldId="296"/>
        </pc:sldMkLst>
        <pc:spChg chg="del mod">
          <ac:chgData name="Julia Fitts" userId="95d33123-cfbc-4bad-b59e-51c9fcdbd536" providerId="ADAL" clId="{CDFE47F2-D3AB-47E4-9F65-524875EFB5F4}" dt="2025-01-15T17:04:51.800" v="14211" actId="478"/>
          <ac:spMkLst>
            <pc:docMk/>
            <pc:sldMk cId="944170128" sldId="296"/>
            <ac:spMk id="2" creationId="{4B8396B4-5D3C-AC35-6E91-7549A391D650}"/>
          </ac:spMkLst>
        </pc:spChg>
        <pc:spChg chg="add mod">
          <ac:chgData name="Julia Fitts" userId="95d33123-cfbc-4bad-b59e-51c9fcdbd536" providerId="ADAL" clId="{CDFE47F2-D3AB-47E4-9F65-524875EFB5F4}" dt="2025-01-15T17:04:56.564" v="14213" actId="1076"/>
          <ac:spMkLst>
            <pc:docMk/>
            <pc:sldMk cId="944170128" sldId="296"/>
            <ac:spMk id="3" creationId="{170287FF-5752-102A-71CC-4A1C9531CD53}"/>
          </ac:spMkLst>
        </pc:spChg>
        <pc:picChg chg="del">
          <ac:chgData name="Julia Fitts" userId="95d33123-cfbc-4bad-b59e-51c9fcdbd536" providerId="ADAL" clId="{CDFE47F2-D3AB-47E4-9F65-524875EFB5F4}" dt="2025-01-13T05:27:26.419" v="14200" actId="478"/>
          <ac:picMkLst>
            <pc:docMk/>
            <pc:sldMk cId="944170128" sldId="296"/>
            <ac:picMk id="3" creationId="{1CCC7DFD-2BB3-512A-FBC8-5940B52645E0}"/>
          </ac:picMkLst>
        </pc:picChg>
        <pc:picChg chg="add del mod">
          <ac:chgData name="Julia Fitts" userId="95d33123-cfbc-4bad-b59e-51c9fcdbd536" providerId="ADAL" clId="{CDFE47F2-D3AB-47E4-9F65-524875EFB5F4}" dt="2025-01-15T17:04:51.800" v="14211" actId="478"/>
          <ac:picMkLst>
            <pc:docMk/>
            <pc:sldMk cId="944170128" sldId="296"/>
            <ac:picMk id="4" creationId="{13B33392-740A-2193-A7DF-5659DB28C3B8}"/>
          </ac:picMkLst>
        </pc:picChg>
        <pc:picChg chg="add mod">
          <ac:chgData name="Julia Fitts" userId="95d33123-cfbc-4bad-b59e-51c9fcdbd536" providerId="ADAL" clId="{CDFE47F2-D3AB-47E4-9F65-524875EFB5F4}" dt="2025-01-15T17:04:56.564" v="14213" actId="1076"/>
          <ac:picMkLst>
            <pc:docMk/>
            <pc:sldMk cId="944170128" sldId="296"/>
            <ac:picMk id="5" creationId="{0BC70F35-AF82-1F77-91E4-36661F80FA67}"/>
          </ac:picMkLst>
        </pc:picChg>
        <pc:picChg chg="del">
          <ac:chgData name="Julia Fitts" userId="95d33123-cfbc-4bad-b59e-51c9fcdbd536" providerId="ADAL" clId="{CDFE47F2-D3AB-47E4-9F65-524875EFB5F4}" dt="2025-01-13T05:27:25.829" v="14199" actId="478"/>
          <ac:picMkLst>
            <pc:docMk/>
            <pc:sldMk cId="944170128" sldId="296"/>
            <ac:picMk id="5" creationId="{77EC6AE3-BFDE-DF87-BD29-20D3AAE72323}"/>
          </ac:picMkLst>
        </pc:picChg>
        <pc:picChg chg="add mod">
          <ac:chgData name="Julia Fitts" userId="95d33123-cfbc-4bad-b59e-51c9fcdbd536" providerId="ADAL" clId="{CDFE47F2-D3AB-47E4-9F65-524875EFB5F4}" dt="2025-01-15T17:04:56.564" v="14213" actId="1076"/>
          <ac:picMkLst>
            <pc:docMk/>
            <pc:sldMk cId="944170128" sldId="296"/>
            <ac:picMk id="6" creationId="{B259080B-B5FF-198B-8FB6-A660547B4083}"/>
          </ac:picMkLst>
        </pc:picChg>
        <pc:picChg chg="mod">
          <ac:chgData name="Julia Fitts" userId="95d33123-cfbc-4bad-b59e-51c9fcdbd536" providerId="ADAL" clId="{CDFE47F2-D3AB-47E4-9F65-524875EFB5F4}" dt="2025-01-15T17:04:33.650" v="14210" actId="14826"/>
          <ac:picMkLst>
            <pc:docMk/>
            <pc:sldMk cId="944170128" sldId="296"/>
            <ac:picMk id="35" creationId="{FA4A9430-4197-295C-0195-6928EA0C5A6E}"/>
          </ac:picMkLst>
        </pc:picChg>
        <pc:picChg chg="del mod">
          <ac:chgData name="Julia Fitts" userId="95d33123-cfbc-4bad-b59e-51c9fcdbd536" providerId="ADAL" clId="{CDFE47F2-D3AB-47E4-9F65-524875EFB5F4}" dt="2025-01-15T17:04:51.800" v="14211" actId="478"/>
          <ac:picMkLst>
            <pc:docMk/>
            <pc:sldMk cId="944170128" sldId="296"/>
            <ac:picMk id="39" creationId="{0FC72B8D-2718-4D42-CA2D-7D80DFD5CE72}"/>
          </ac:picMkLst>
        </pc:picChg>
      </pc:sldChg>
      <pc:sldChg chg="addSp delSp modSp mod delAnim modAnim modNotesTx">
        <pc:chgData name="Julia Fitts" userId="95d33123-cfbc-4bad-b59e-51c9fcdbd536" providerId="ADAL" clId="{CDFE47F2-D3AB-47E4-9F65-524875EFB5F4}" dt="2025-01-10T16:51:53.118" v="12311" actId="6549"/>
        <pc:sldMkLst>
          <pc:docMk/>
          <pc:sldMk cId="3866634961" sldId="598"/>
        </pc:sldMkLst>
        <pc:picChg chg="add mod">
          <ac:chgData name="Julia Fitts" userId="95d33123-cfbc-4bad-b59e-51c9fcdbd536" providerId="ADAL" clId="{CDFE47F2-D3AB-47E4-9F65-524875EFB5F4}" dt="2025-01-10T07:09:01.711" v="12306" actId="1076"/>
          <ac:picMkLst>
            <pc:docMk/>
            <pc:sldMk cId="3866634961" sldId="598"/>
            <ac:picMk id="40" creationId="{79DC8F09-CFC1-57E8-1188-B829F9BBFD73}"/>
          </ac:picMkLst>
        </pc:picChg>
        <pc:picChg chg="add mod">
          <ac:chgData name="Julia Fitts" userId="95d33123-cfbc-4bad-b59e-51c9fcdbd536" providerId="ADAL" clId="{CDFE47F2-D3AB-47E4-9F65-524875EFB5F4}" dt="2025-01-10T06:35:17.058" v="9652" actId="1076"/>
          <ac:picMkLst>
            <pc:docMk/>
            <pc:sldMk cId="3866634961" sldId="598"/>
            <ac:picMk id="41" creationId="{B1972583-65D7-2A43-64AF-B2E57FCC75F3}"/>
          </ac:picMkLst>
        </pc:picChg>
      </pc:sldChg>
      <pc:sldChg chg="delSp modSp add del mod ord">
        <pc:chgData name="Julia Fitts" userId="95d33123-cfbc-4bad-b59e-51c9fcdbd536" providerId="ADAL" clId="{CDFE47F2-D3AB-47E4-9F65-524875EFB5F4}" dt="2025-01-10T06:25:47.011" v="9110" actId="47"/>
        <pc:sldMkLst>
          <pc:docMk/>
          <pc:sldMk cId="2665873561" sldId="600"/>
        </pc:sldMkLst>
      </pc:sldChg>
      <pc:sldChg chg="del">
        <pc:chgData name="Julia Fitts" userId="95d33123-cfbc-4bad-b59e-51c9fcdbd536" providerId="ADAL" clId="{CDFE47F2-D3AB-47E4-9F65-524875EFB5F4}" dt="2025-01-10T06:44:55.857" v="10457" actId="47"/>
        <pc:sldMkLst>
          <pc:docMk/>
          <pc:sldMk cId="2393881001" sldId="602"/>
        </pc:sldMkLst>
      </pc:sldChg>
      <pc:sldChg chg="modSp mod ord modNotesTx">
        <pc:chgData name="Julia Fitts" userId="95d33123-cfbc-4bad-b59e-51c9fcdbd536" providerId="ADAL" clId="{CDFE47F2-D3AB-47E4-9F65-524875EFB5F4}" dt="2025-01-10T16:52:00.468" v="12312" actId="6549"/>
        <pc:sldMkLst>
          <pc:docMk/>
          <pc:sldMk cId="1559194446" sldId="603"/>
        </pc:sldMkLst>
        <pc:spChg chg="mod">
          <ac:chgData name="Julia Fitts" userId="95d33123-cfbc-4bad-b59e-51c9fcdbd536" providerId="ADAL" clId="{CDFE47F2-D3AB-47E4-9F65-524875EFB5F4}" dt="2025-01-10T06:42:09.795" v="10452" actId="20577"/>
          <ac:spMkLst>
            <pc:docMk/>
            <pc:sldMk cId="1559194446" sldId="603"/>
            <ac:spMk id="3" creationId="{A9CD08AD-DF27-4F60-A807-673B324B4037}"/>
          </ac:spMkLst>
        </pc:spChg>
      </pc:sldChg>
      <pc:sldChg chg="addSp delSp modSp mod modNotesTx">
        <pc:chgData name="Julia Fitts" userId="95d33123-cfbc-4bad-b59e-51c9fcdbd536" providerId="ADAL" clId="{CDFE47F2-D3AB-47E4-9F65-524875EFB5F4}" dt="2025-01-15T17:15:47.674" v="14338" actId="478"/>
        <pc:sldMkLst>
          <pc:docMk/>
          <pc:sldMk cId="3826982151" sldId="606"/>
        </pc:sldMkLst>
        <pc:spChg chg="mod">
          <ac:chgData name="Julia Fitts" userId="95d33123-cfbc-4bad-b59e-51c9fcdbd536" providerId="ADAL" clId="{CDFE47F2-D3AB-47E4-9F65-524875EFB5F4}" dt="2025-01-15T17:15:46.037" v="14336" actId="1076"/>
          <ac:spMkLst>
            <pc:docMk/>
            <pc:sldMk cId="3826982151" sldId="606"/>
            <ac:spMk id="3" creationId="{3F5DA8EF-09C7-4770-ACC4-6325A1ED27FF}"/>
          </ac:spMkLst>
        </pc:spChg>
        <pc:grpChg chg="del mod">
          <ac:chgData name="Julia Fitts" userId="95d33123-cfbc-4bad-b59e-51c9fcdbd536" providerId="ADAL" clId="{CDFE47F2-D3AB-47E4-9F65-524875EFB5F4}" dt="2025-01-15T17:14:40.744" v="14326" actId="478"/>
          <ac:grpSpMkLst>
            <pc:docMk/>
            <pc:sldMk cId="3826982151" sldId="606"/>
            <ac:grpSpMk id="13" creationId="{6111CF89-0AB5-EAAF-D593-3C9179F846D9}"/>
          </ac:grpSpMkLst>
        </pc:grpChg>
        <pc:picChg chg="add mod">
          <ac:chgData name="Julia Fitts" userId="95d33123-cfbc-4bad-b59e-51c9fcdbd536" providerId="ADAL" clId="{CDFE47F2-D3AB-47E4-9F65-524875EFB5F4}" dt="2025-01-15T17:15:01.515" v="14329" actId="14100"/>
          <ac:picMkLst>
            <pc:docMk/>
            <pc:sldMk cId="3826982151" sldId="606"/>
            <ac:picMk id="7" creationId="{BE31C72A-6CC9-A004-478D-E48393BC733F}"/>
          </ac:picMkLst>
        </pc:picChg>
        <pc:picChg chg="add mod">
          <ac:chgData name="Julia Fitts" userId="95d33123-cfbc-4bad-b59e-51c9fcdbd536" providerId="ADAL" clId="{CDFE47F2-D3AB-47E4-9F65-524875EFB5F4}" dt="2025-01-10T17:03:44.219" v="13297" actId="1076"/>
          <ac:picMkLst>
            <pc:docMk/>
            <pc:sldMk cId="3826982151" sldId="606"/>
            <ac:picMk id="9" creationId="{7DB76114-8B2A-4D16-C5AC-EE28E19E5847}"/>
          </ac:picMkLst>
        </pc:picChg>
        <pc:picChg chg="mod modCrop">
          <ac:chgData name="Julia Fitts" userId="95d33123-cfbc-4bad-b59e-51c9fcdbd536" providerId="ADAL" clId="{CDFE47F2-D3AB-47E4-9F65-524875EFB5F4}" dt="2025-01-15T17:14:18.152" v="14325" actId="14100"/>
          <ac:picMkLst>
            <pc:docMk/>
            <pc:sldMk cId="3826982151" sldId="606"/>
            <ac:picMk id="10" creationId="{C844326E-99C8-06ED-31D7-F3B64541ED24}"/>
          </ac:picMkLst>
        </pc:picChg>
        <pc:picChg chg="add mod">
          <ac:chgData name="Julia Fitts" userId="95d33123-cfbc-4bad-b59e-51c9fcdbd536" providerId="ADAL" clId="{CDFE47F2-D3AB-47E4-9F65-524875EFB5F4}" dt="2025-01-10T17:04:11.446" v="13302" actId="1076"/>
          <ac:picMkLst>
            <pc:docMk/>
            <pc:sldMk cId="3826982151" sldId="606"/>
            <ac:picMk id="11" creationId="{564C3092-E9A0-2D28-AC72-1E9A852F248F}"/>
          </ac:picMkLst>
        </pc:picChg>
        <pc:picChg chg="add del mod">
          <ac:chgData name="Julia Fitts" userId="95d33123-cfbc-4bad-b59e-51c9fcdbd536" providerId="ADAL" clId="{CDFE47F2-D3AB-47E4-9F65-524875EFB5F4}" dt="2025-01-15T17:15:47.674" v="14338" actId="478"/>
          <ac:picMkLst>
            <pc:docMk/>
            <pc:sldMk cId="3826982151" sldId="606"/>
            <ac:picMk id="14" creationId="{2AC3FBE1-17C5-8D0B-9754-8296C44B3C22}"/>
          </ac:picMkLst>
        </pc:picChg>
      </pc:sldChg>
      <pc:sldChg chg="modSp mod modNotesTx">
        <pc:chgData name="Julia Fitts" userId="95d33123-cfbc-4bad-b59e-51c9fcdbd536" providerId="ADAL" clId="{CDFE47F2-D3AB-47E4-9F65-524875EFB5F4}" dt="2025-01-09T17:42:09.121" v="4031" actId="20577"/>
        <pc:sldMkLst>
          <pc:docMk/>
          <pc:sldMk cId="3880836080" sldId="630"/>
        </pc:sldMkLst>
        <pc:spChg chg="mod">
          <ac:chgData name="Julia Fitts" userId="95d33123-cfbc-4bad-b59e-51c9fcdbd536" providerId="ADAL" clId="{CDFE47F2-D3AB-47E4-9F65-524875EFB5F4}" dt="2025-01-09T17:14:17.905" v="1555" actId="20577"/>
          <ac:spMkLst>
            <pc:docMk/>
            <pc:sldMk cId="3880836080" sldId="630"/>
            <ac:spMk id="4" creationId="{6C38E374-F66B-4D04-BD19-2473D22C7AFC}"/>
          </ac:spMkLst>
        </pc:spChg>
        <pc:spChg chg="mod">
          <ac:chgData name="Julia Fitts" userId="95d33123-cfbc-4bad-b59e-51c9fcdbd536" providerId="ADAL" clId="{CDFE47F2-D3AB-47E4-9F65-524875EFB5F4}" dt="2025-01-09T17:14:09.980" v="1544" actId="20577"/>
          <ac:spMkLst>
            <pc:docMk/>
            <pc:sldMk cId="3880836080" sldId="630"/>
            <ac:spMk id="6" creationId="{9BE061A4-24AB-49BA-884F-3043101268CE}"/>
          </ac:spMkLst>
        </pc:spChg>
        <pc:spChg chg="mod">
          <ac:chgData name="Julia Fitts" userId="95d33123-cfbc-4bad-b59e-51c9fcdbd536" providerId="ADAL" clId="{CDFE47F2-D3AB-47E4-9F65-524875EFB5F4}" dt="2025-01-09T17:14:12.945" v="1548" actId="20577"/>
          <ac:spMkLst>
            <pc:docMk/>
            <pc:sldMk cId="3880836080" sldId="630"/>
            <ac:spMk id="10" creationId="{F11938DA-44ED-4660-9723-6337CE840C35}"/>
          </ac:spMkLst>
        </pc:spChg>
        <pc:spChg chg="mod">
          <ac:chgData name="Julia Fitts" userId="95d33123-cfbc-4bad-b59e-51c9fcdbd536" providerId="ADAL" clId="{CDFE47F2-D3AB-47E4-9F65-524875EFB5F4}" dt="2025-01-09T17:02:32.772" v="192" actId="1076"/>
          <ac:spMkLst>
            <pc:docMk/>
            <pc:sldMk cId="3880836080" sldId="630"/>
            <ac:spMk id="12" creationId="{72065E3D-63F6-4063-BD18-B931F7D6921A}"/>
          </ac:spMkLst>
        </pc:spChg>
        <pc:spChg chg="mod">
          <ac:chgData name="Julia Fitts" userId="95d33123-cfbc-4bad-b59e-51c9fcdbd536" providerId="ADAL" clId="{CDFE47F2-D3AB-47E4-9F65-524875EFB5F4}" dt="2025-01-09T17:03:33.998" v="196" actId="6549"/>
          <ac:spMkLst>
            <pc:docMk/>
            <pc:sldMk cId="3880836080" sldId="630"/>
            <ac:spMk id="15" creationId="{8FF3D1C3-ABB7-437E-89EC-AFCE36848F38}"/>
          </ac:spMkLst>
        </pc:spChg>
        <pc:spChg chg="mod">
          <ac:chgData name="Julia Fitts" userId="95d33123-cfbc-4bad-b59e-51c9fcdbd536" providerId="ADAL" clId="{CDFE47F2-D3AB-47E4-9F65-524875EFB5F4}" dt="2025-01-09T17:14:37.977" v="1561" actId="20577"/>
          <ac:spMkLst>
            <pc:docMk/>
            <pc:sldMk cId="3880836080" sldId="630"/>
            <ac:spMk id="16" creationId="{919EE44C-F8AD-4A87-914C-6D7A78BBCECE}"/>
          </ac:spMkLst>
        </pc:spChg>
        <pc:spChg chg="mod">
          <ac:chgData name="Julia Fitts" userId="95d33123-cfbc-4bad-b59e-51c9fcdbd536" providerId="ADAL" clId="{CDFE47F2-D3AB-47E4-9F65-524875EFB5F4}" dt="2025-01-09T17:03:28.456" v="195" actId="6549"/>
          <ac:spMkLst>
            <pc:docMk/>
            <pc:sldMk cId="3880836080" sldId="630"/>
            <ac:spMk id="36" creationId="{793E8012-039B-4BDD-BA37-E52646642AB1}"/>
          </ac:spMkLst>
        </pc:spChg>
      </pc:sldChg>
      <pc:sldChg chg="modNotesTx">
        <pc:chgData name="Julia Fitts" userId="95d33123-cfbc-4bad-b59e-51c9fcdbd536" providerId="ADAL" clId="{CDFE47F2-D3AB-47E4-9F65-524875EFB5F4}" dt="2025-01-09T18:59:49.812" v="4057"/>
        <pc:sldMkLst>
          <pc:docMk/>
          <pc:sldMk cId="1394813348" sldId="744"/>
        </pc:sldMkLst>
      </pc:sldChg>
      <pc:sldChg chg="addSp delSp modSp mod setBg modNotesTx">
        <pc:chgData name="Julia Fitts" userId="95d33123-cfbc-4bad-b59e-51c9fcdbd536" providerId="ADAL" clId="{CDFE47F2-D3AB-47E4-9F65-524875EFB5F4}" dt="2025-01-10T21:25:55.677" v="13953" actId="1076"/>
        <pc:sldMkLst>
          <pc:docMk/>
          <pc:sldMk cId="4198859463" sldId="801"/>
        </pc:sldMkLst>
        <pc:spChg chg="add mod">
          <ac:chgData name="Julia Fitts" userId="95d33123-cfbc-4bad-b59e-51c9fcdbd536" providerId="ADAL" clId="{CDFE47F2-D3AB-47E4-9F65-524875EFB5F4}" dt="2025-01-10T21:23:50.639" v="13939" actId="14100"/>
          <ac:spMkLst>
            <pc:docMk/>
            <pc:sldMk cId="4198859463" sldId="801"/>
            <ac:spMk id="2" creationId="{C8518D90-0898-E0F9-00CF-1835198D59E0}"/>
          </ac:spMkLst>
        </pc:spChg>
        <pc:inkChg chg="add del mod">
          <ac:chgData name="Julia Fitts" userId="95d33123-cfbc-4bad-b59e-51c9fcdbd536" providerId="ADAL" clId="{CDFE47F2-D3AB-47E4-9F65-524875EFB5F4}" dt="2025-01-10T21:25:13.501" v="13950" actId="14100"/>
          <ac:inkMkLst>
            <pc:docMk/>
            <pc:sldMk cId="4198859463" sldId="801"/>
            <ac:inkMk id="6" creationId="{93661983-A895-F1F7-B428-645279E35268}"/>
          </ac:inkMkLst>
        </pc:inkChg>
        <pc:cxnChg chg="add mod">
          <ac:chgData name="Julia Fitts" userId="95d33123-cfbc-4bad-b59e-51c9fcdbd536" providerId="ADAL" clId="{CDFE47F2-D3AB-47E4-9F65-524875EFB5F4}" dt="2025-01-10T21:25:55.677" v="13953" actId="1076"/>
          <ac:cxnSpMkLst>
            <pc:docMk/>
            <pc:sldMk cId="4198859463" sldId="801"/>
            <ac:cxnSpMk id="8" creationId="{520384F9-79A1-2F4E-C513-2026E2D1A6FC}"/>
          </ac:cxnSpMkLst>
        </pc:cxnChg>
      </pc:sldChg>
      <pc:sldChg chg="addSp modSp mod modNotesTx">
        <pc:chgData name="Julia Fitts" userId="95d33123-cfbc-4bad-b59e-51c9fcdbd536" providerId="ADAL" clId="{CDFE47F2-D3AB-47E4-9F65-524875EFB5F4}" dt="2025-01-10T21:37:58.955" v="14196" actId="1076"/>
        <pc:sldMkLst>
          <pc:docMk/>
          <pc:sldMk cId="1045854210" sldId="802"/>
        </pc:sldMkLst>
        <pc:spChg chg="add mod">
          <ac:chgData name="Julia Fitts" userId="95d33123-cfbc-4bad-b59e-51c9fcdbd536" providerId="ADAL" clId="{CDFE47F2-D3AB-47E4-9F65-524875EFB5F4}" dt="2025-01-10T21:35:42.772" v="14193" actId="1076"/>
          <ac:spMkLst>
            <pc:docMk/>
            <pc:sldMk cId="1045854210" sldId="802"/>
            <ac:spMk id="5" creationId="{ED3AEE78-1A64-2084-B502-AA7DAF3D2496}"/>
          </ac:spMkLst>
        </pc:spChg>
        <pc:spChg chg="add mod">
          <ac:chgData name="Julia Fitts" userId="95d33123-cfbc-4bad-b59e-51c9fcdbd536" providerId="ADAL" clId="{CDFE47F2-D3AB-47E4-9F65-524875EFB5F4}" dt="2025-01-10T21:35:42.772" v="14193" actId="1076"/>
          <ac:spMkLst>
            <pc:docMk/>
            <pc:sldMk cId="1045854210" sldId="802"/>
            <ac:spMk id="6" creationId="{9E3EBA8E-95F8-C8BE-E552-6DE3307A47A3}"/>
          </ac:spMkLst>
        </pc:spChg>
        <pc:spChg chg="add mod">
          <ac:chgData name="Julia Fitts" userId="95d33123-cfbc-4bad-b59e-51c9fcdbd536" providerId="ADAL" clId="{CDFE47F2-D3AB-47E4-9F65-524875EFB5F4}" dt="2025-01-10T21:35:42.772" v="14193" actId="1076"/>
          <ac:spMkLst>
            <pc:docMk/>
            <pc:sldMk cId="1045854210" sldId="802"/>
            <ac:spMk id="7" creationId="{6A13A864-5620-636B-8D89-5DB57A090B9A}"/>
          </ac:spMkLst>
        </pc:spChg>
        <pc:spChg chg="add mod">
          <ac:chgData name="Julia Fitts" userId="95d33123-cfbc-4bad-b59e-51c9fcdbd536" providerId="ADAL" clId="{CDFE47F2-D3AB-47E4-9F65-524875EFB5F4}" dt="2025-01-10T21:37:39.195" v="14194" actId="1076"/>
          <ac:spMkLst>
            <pc:docMk/>
            <pc:sldMk cId="1045854210" sldId="802"/>
            <ac:spMk id="8" creationId="{B6C7EFF7-A7BA-2C0C-ECD0-5C9400E8AB4E}"/>
          </ac:spMkLst>
        </pc:spChg>
        <pc:spChg chg="mod">
          <ac:chgData name="Julia Fitts" userId="95d33123-cfbc-4bad-b59e-51c9fcdbd536" providerId="ADAL" clId="{CDFE47F2-D3AB-47E4-9F65-524875EFB5F4}" dt="2025-01-10T21:32:30.723" v="14120" actId="1076"/>
          <ac:spMkLst>
            <pc:docMk/>
            <pc:sldMk cId="1045854210" sldId="802"/>
            <ac:spMk id="10" creationId="{6B49034D-DA47-43C0-47A7-CAAC5EFAF481}"/>
          </ac:spMkLst>
        </pc:spChg>
        <pc:picChg chg="mod">
          <ac:chgData name="Julia Fitts" userId="95d33123-cfbc-4bad-b59e-51c9fcdbd536" providerId="ADAL" clId="{CDFE47F2-D3AB-47E4-9F65-524875EFB5F4}" dt="2025-01-10T21:37:55.638" v="14195" actId="1076"/>
          <ac:picMkLst>
            <pc:docMk/>
            <pc:sldMk cId="1045854210" sldId="802"/>
            <ac:picMk id="4" creationId="{FF0C78D1-68E6-BC99-9D38-7CA65B5252C5}"/>
          </ac:picMkLst>
        </pc:picChg>
        <pc:picChg chg="mod">
          <ac:chgData name="Julia Fitts" userId="95d33123-cfbc-4bad-b59e-51c9fcdbd536" providerId="ADAL" clId="{CDFE47F2-D3AB-47E4-9F65-524875EFB5F4}" dt="2025-01-10T21:34:02.303" v="14171" actId="1076"/>
          <ac:picMkLst>
            <pc:docMk/>
            <pc:sldMk cId="1045854210" sldId="802"/>
            <ac:picMk id="9" creationId="{C5F50642-83BD-3D9F-7022-B06714609397}"/>
          </ac:picMkLst>
        </pc:picChg>
      </pc:sldChg>
      <pc:sldChg chg="addSp delSp modSp mod modNotesTx">
        <pc:chgData name="Julia Fitts" userId="95d33123-cfbc-4bad-b59e-51c9fcdbd536" providerId="ADAL" clId="{CDFE47F2-D3AB-47E4-9F65-524875EFB5F4}" dt="2025-01-15T17:12:53.297" v="14318" actId="1076"/>
        <pc:sldMkLst>
          <pc:docMk/>
          <pc:sldMk cId="3791239604" sldId="803"/>
        </pc:sldMkLst>
        <pc:picChg chg="mod modCrop">
          <ac:chgData name="Julia Fitts" userId="95d33123-cfbc-4bad-b59e-51c9fcdbd536" providerId="ADAL" clId="{CDFE47F2-D3AB-47E4-9F65-524875EFB5F4}" dt="2025-01-15T17:05:58.675" v="14219" actId="1076"/>
          <ac:picMkLst>
            <pc:docMk/>
            <pc:sldMk cId="3791239604" sldId="803"/>
            <ac:picMk id="5" creationId="{0E6AF732-810F-7A4B-2305-83DBFB3E86CB}"/>
          </ac:picMkLst>
        </pc:picChg>
        <pc:picChg chg="del mod">
          <ac:chgData name="Julia Fitts" userId="95d33123-cfbc-4bad-b59e-51c9fcdbd536" providerId="ADAL" clId="{CDFE47F2-D3AB-47E4-9F65-524875EFB5F4}" dt="2025-01-15T17:05:33.293" v="14214" actId="478"/>
          <ac:picMkLst>
            <pc:docMk/>
            <pc:sldMk cId="3791239604" sldId="803"/>
            <ac:picMk id="6" creationId="{F703E1C1-3B18-7129-A24C-AF093D2A7C10}"/>
          </ac:picMkLst>
        </pc:picChg>
        <pc:picChg chg="add mod modCrop">
          <ac:chgData name="Julia Fitts" userId="95d33123-cfbc-4bad-b59e-51c9fcdbd536" providerId="ADAL" clId="{CDFE47F2-D3AB-47E4-9F65-524875EFB5F4}" dt="2025-01-15T17:12:53.297" v="14318" actId="1076"/>
          <ac:picMkLst>
            <pc:docMk/>
            <pc:sldMk cId="3791239604" sldId="803"/>
            <ac:picMk id="7" creationId="{6FBE1B62-2142-9540-DCE5-D02306DCB005}"/>
          </ac:picMkLst>
        </pc:picChg>
        <pc:picChg chg="add del mod modCrop">
          <ac:chgData name="Julia Fitts" userId="95d33123-cfbc-4bad-b59e-51c9fcdbd536" providerId="ADAL" clId="{CDFE47F2-D3AB-47E4-9F65-524875EFB5F4}" dt="2025-01-15T17:12:32.467" v="14316" actId="478"/>
          <ac:picMkLst>
            <pc:docMk/>
            <pc:sldMk cId="3791239604" sldId="803"/>
            <ac:picMk id="8" creationId="{96464AE3-1E64-2201-FD11-0222B4A0137E}"/>
          </ac:picMkLst>
        </pc:picChg>
        <pc:picChg chg="add mod">
          <ac:chgData name="Julia Fitts" userId="95d33123-cfbc-4bad-b59e-51c9fcdbd536" providerId="ADAL" clId="{CDFE47F2-D3AB-47E4-9F65-524875EFB5F4}" dt="2025-01-15T17:12:53.297" v="14318" actId="1076"/>
          <ac:picMkLst>
            <pc:docMk/>
            <pc:sldMk cId="3791239604" sldId="803"/>
            <ac:picMk id="11" creationId="{6A8266DD-5C40-9EF0-1098-8C26D409C44A}"/>
          </ac:picMkLst>
        </pc:picChg>
      </pc:sldChg>
      <pc:sldChg chg="addSp modSp mod modNotesTx">
        <pc:chgData name="Julia Fitts" userId="95d33123-cfbc-4bad-b59e-51c9fcdbd536" providerId="ADAL" clId="{CDFE47F2-D3AB-47E4-9F65-524875EFB5F4}" dt="2025-01-15T17:12:24.297" v="14315" actId="14100"/>
        <pc:sldMkLst>
          <pc:docMk/>
          <pc:sldMk cId="956717850" sldId="811"/>
        </pc:sldMkLst>
        <pc:spChg chg="mod">
          <ac:chgData name="Julia Fitts" userId="95d33123-cfbc-4bad-b59e-51c9fcdbd536" providerId="ADAL" clId="{CDFE47F2-D3AB-47E4-9F65-524875EFB5F4}" dt="2025-01-15T17:12:24.297" v="14315" actId="14100"/>
          <ac:spMkLst>
            <pc:docMk/>
            <pc:sldMk cId="956717850" sldId="811"/>
            <ac:spMk id="2" creationId="{D49B140A-7FA3-8491-F361-A29495F48034}"/>
          </ac:spMkLst>
        </pc:spChg>
        <pc:spChg chg="mod">
          <ac:chgData name="Julia Fitts" userId="95d33123-cfbc-4bad-b59e-51c9fcdbd536" providerId="ADAL" clId="{CDFE47F2-D3AB-47E4-9F65-524875EFB5F4}" dt="2025-01-15T17:12:10.227" v="14314" actId="1076"/>
          <ac:spMkLst>
            <pc:docMk/>
            <pc:sldMk cId="956717850" sldId="811"/>
            <ac:spMk id="5" creationId="{B2876979-859F-8B88-98AB-4F7AFC23EAAF}"/>
          </ac:spMkLst>
        </pc:spChg>
        <pc:spChg chg="add mod">
          <ac:chgData name="Julia Fitts" userId="95d33123-cfbc-4bad-b59e-51c9fcdbd536" providerId="ADAL" clId="{CDFE47F2-D3AB-47E4-9F65-524875EFB5F4}" dt="2025-01-15T17:12:06.734" v="14313" actId="1076"/>
          <ac:spMkLst>
            <pc:docMk/>
            <pc:sldMk cId="956717850" sldId="811"/>
            <ac:spMk id="8" creationId="{B1B69F28-04BC-2C95-FA35-C6289ECEE68D}"/>
          </ac:spMkLst>
        </pc:spChg>
        <pc:picChg chg="mod">
          <ac:chgData name="Julia Fitts" userId="95d33123-cfbc-4bad-b59e-51c9fcdbd536" providerId="ADAL" clId="{CDFE47F2-D3AB-47E4-9F65-524875EFB5F4}" dt="2025-01-15T17:12:02.576" v="14312" actId="1076"/>
          <ac:picMkLst>
            <pc:docMk/>
            <pc:sldMk cId="956717850" sldId="811"/>
            <ac:picMk id="4" creationId="{C73CC41C-C657-950A-D518-AB8B5E02DF1B}"/>
          </ac:picMkLst>
        </pc:picChg>
        <pc:picChg chg="add mod">
          <ac:chgData name="Julia Fitts" userId="95d33123-cfbc-4bad-b59e-51c9fcdbd536" providerId="ADAL" clId="{CDFE47F2-D3AB-47E4-9F65-524875EFB5F4}" dt="2025-01-15T17:10:53.391" v="14278" actId="1076"/>
          <ac:picMkLst>
            <pc:docMk/>
            <pc:sldMk cId="956717850" sldId="811"/>
            <ac:picMk id="7" creationId="{1C2A3153-0138-DCEE-5A46-648C8487ED59}"/>
          </ac:picMkLst>
        </pc:picChg>
        <pc:picChg chg="add mod">
          <ac:chgData name="Julia Fitts" userId="95d33123-cfbc-4bad-b59e-51c9fcdbd536" providerId="ADAL" clId="{CDFE47F2-D3AB-47E4-9F65-524875EFB5F4}" dt="2025-01-15T17:11:50.974" v="14308" actId="1076"/>
          <ac:picMkLst>
            <pc:docMk/>
            <pc:sldMk cId="956717850" sldId="811"/>
            <ac:picMk id="10" creationId="{E266BC02-8F83-145B-35A0-788A84F380A2}"/>
          </ac:picMkLst>
        </pc:picChg>
      </pc:sldChg>
      <pc:sldChg chg="modSp mod modNotesTx">
        <pc:chgData name="Julia Fitts" userId="95d33123-cfbc-4bad-b59e-51c9fcdbd536" providerId="ADAL" clId="{CDFE47F2-D3AB-47E4-9F65-524875EFB5F4}" dt="2025-01-10T21:21:18.921" v="13768" actId="20577"/>
        <pc:sldMkLst>
          <pc:docMk/>
          <pc:sldMk cId="3713718244" sldId="813"/>
        </pc:sldMkLst>
        <pc:spChg chg="mod">
          <ac:chgData name="Julia Fitts" userId="95d33123-cfbc-4bad-b59e-51c9fcdbd536" providerId="ADAL" clId="{CDFE47F2-D3AB-47E4-9F65-524875EFB5F4}" dt="2025-01-10T21:21:18.921" v="13768" actId="20577"/>
          <ac:spMkLst>
            <pc:docMk/>
            <pc:sldMk cId="3713718244" sldId="813"/>
            <ac:spMk id="2" creationId="{972EAC70-98B2-8A86-E0AF-AB3196190CD2}"/>
          </ac:spMkLst>
        </pc:spChg>
      </pc:sldChg>
      <pc:sldChg chg="modNotesTx">
        <pc:chgData name="Julia Fitts" userId="95d33123-cfbc-4bad-b59e-51c9fcdbd536" providerId="ADAL" clId="{CDFE47F2-D3AB-47E4-9F65-524875EFB5F4}" dt="2025-01-09T18:59:34.395" v="4055" actId="20577"/>
        <pc:sldMkLst>
          <pc:docMk/>
          <pc:sldMk cId="1348872258" sldId="814"/>
        </pc:sldMkLst>
      </pc:sldChg>
      <pc:sldChg chg="modNotesTx">
        <pc:chgData name="Julia Fitts" userId="95d33123-cfbc-4bad-b59e-51c9fcdbd536" providerId="ADAL" clId="{CDFE47F2-D3AB-47E4-9F65-524875EFB5F4}" dt="2025-01-09T17:33:42.100" v="2994" actId="6549"/>
        <pc:sldMkLst>
          <pc:docMk/>
          <pc:sldMk cId="3685685277" sldId="817"/>
        </pc:sldMkLst>
      </pc:sldChg>
      <pc:sldChg chg="modSp mod modNotesTx">
        <pc:chgData name="Julia Fitts" userId="95d33123-cfbc-4bad-b59e-51c9fcdbd536" providerId="ADAL" clId="{CDFE47F2-D3AB-47E4-9F65-524875EFB5F4}" dt="2025-01-15T17:17:12.478" v="14343" actId="6549"/>
        <pc:sldMkLst>
          <pc:docMk/>
          <pc:sldMk cId="2936530912" sldId="818"/>
        </pc:sldMkLst>
        <pc:spChg chg="mod">
          <ac:chgData name="Julia Fitts" userId="95d33123-cfbc-4bad-b59e-51c9fcdbd536" providerId="ADAL" clId="{CDFE47F2-D3AB-47E4-9F65-524875EFB5F4}" dt="2025-01-15T17:16:54.871" v="14342" actId="113"/>
          <ac:spMkLst>
            <pc:docMk/>
            <pc:sldMk cId="2936530912" sldId="818"/>
            <ac:spMk id="3" creationId="{40E4B942-DF98-B813-A8D0-A9EC7FD07762}"/>
          </ac:spMkLst>
        </pc:spChg>
      </pc:sldChg>
      <pc:sldChg chg="addSp delSp modSp new mod modNotesTx">
        <pc:chgData name="Julia Fitts" userId="95d33123-cfbc-4bad-b59e-51c9fcdbd536" providerId="ADAL" clId="{CDFE47F2-D3AB-47E4-9F65-524875EFB5F4}" dt="2025-01-10T21:28:52.997" v="14088" actId="1076"/>
        <pc:sldMkLst>
          <pc:docMk/>
          <pc:sldMk cId="1995878237" sldId="819"/>
        </pc:sldMkLst>
        <pc:spChg chg="mod">
          <ac:chgData name="Julia Fitts" userId="95d33123-cfbc-4bad-b59e-51c9fcdbd536" providerId="ADAL" clId="{CDFE47F2-D3AB-47E4-9F65-524875EFB5F4}" dt="2025-01-10T21:28:47.362" v="14087" actId="14100"/>
          <ac:spMkLst>
            <pc:docMk/>
            <pc:sldMk cId="1995878237" sldId="819"/>
            <ac:spMk id="2" creationId="{840F911D-8E61-6DE8-21F4-C03E931CC64A}"/>
          </ac:spMkLst>
        </pc:spChg>
        <pc:spChg chg="add mod">
          <ac:chgData name="Julia Fitts" userId="95d33123-cfbc-4bad-b59e-51c9fcdbd536" providerId="ADAL" clId="{CDFE47F2-D3AB-47E4-9F65-524875EFB5F4}" dt="2025-01-10T05:52:44.569" v="7263" actId="1076"/>
          <ac:spMkLst>
            <pc:docMk/>
            <pc:sldMk cId="1995878237" sldId="819"/>
            <ac:spMk id="10" creationId="{D26A602C-801A-1865-A4FC-4610AF38C9C7}"/>
          </ac:spMkLst>
        </pc:spChg>
        <pc:spChg chg="add mod">
          <ac:chgData name="Julia Fitts" userId="95d33123-cfbc-4bad-b59e-51c9fcdbd536" providerId="ADAL" clId="{CDFE47F2-D3AB-47E4-9F65-524875EFB5F4}" dt="2025-01-10T05:52:46.669" v="7264" actId="1076"/>
          <ac:spMkLst>
            <pc:docMk/>
            <pc:sldMk cId="1995878237" sldId="819"/>
            <ac:spMk id="11" creationId="{FB8FD37C-A988-A903-39B5-4E5137FD41AC}"/>
          </ac:spMkLst>
        </pc:spChg>
        <pc:picChg chg="add mod ord modCrop">
          <ac:chgData name="Julia Fitts" userId="95d33123-cfbc-4bad-b59e-51c9fcdbd536" providerId="ADAL" clId="{CDFE47F2-D3AB-47E4-9F65-524875EFB5F4}" dt="2025-01-10T21:27:47.334" v="14077" actId="1076"/>
          <ac:picMkLst>
            <pc:docMk/>
            <pc:sldMk cId="1995878237" sldId="819"/>
            <ac:picMk id="6" creationId="{7EBFED4A-6C64-775C-5CE8-A3E466FEF9F5}"/>
          </ac:picMkLst>
        </pc:picChg>
      </pc:sldChg>
      <pc:sldChg chg="modSp new mod modNotesTx">
        <pc:chgData name="Julia Fitts" userId="95d33123-cfbc-4bad-b59e-51c9fcdbd536" providerId="ADAL" clId="{CDFE47F2-D3AB-47E4-9F65-524875EFB5F4}" dt="2025-01-10T16:53:04.129" v="12341" actId="20577"/>
        <pc:sldMkLst>
          <pc:docMk/>
          <pc:sldMk cId="2053050966" sldId="820"/>
        </pc:sldMkLst>
        <pc:spChg chg="mod">
          <ac:chgData name="Julia Fitts" userId="95d33123-cfbc-4bad-b59e-51c9fcdbd536" providerId="ADAL" clId="{CDFE47F2-D3AB-47E4-9F65-524875EFB5F4}" dt="2025-01-10T07:09:55.586" v="12309" actId="12"/>
          <ac:spMkLst>
            <pc:docMk/>
            <pc:sldMk cId="2053050966" sldId="820"/>
            <ac:spMk id="2" creationId="{360B45AA-3D8A-D801-7F2A-AE4234DC99F6}"/>
          </ac:spMkLst>
        </pc:spChg>
        <pc:spChg chg="mod">
          <ac:chgData name="Julia Fitts" userId="95d33123-cfbc-4bad-b59e-51c9fcdbd536" providerId="ADAL" clId="{CDFE47F2-D3AB-47E4-9F65-524875EFB5F4}" dt="2025-01-10T06:49:57.458" v="10914" actId="1076"/>
          <ac:spMkLst>
            <pc:docMk/>
            <pc:sldMk cId="2053050966" sldId="820"/>
            <ac:spMk id="3" creationId="{93B07A3D-72AC-AB90-8E97-ECD714933CEC}"/>
          </ac:spMkLst>
        </pc:spChg>
      </pc:sldChg>
      <pc:sldChg chg="modSp new mod modNotesTx">
        <pc:chgData name="Julia Fitts" userId="95d33123-cfbc-4bad-b59e-51c9fcdbd536" providerId="ADAL" clId="{CDFE47F2-D3AB-47E4-9F65-524875EFB5F4}" dt="2025-01-15T17:18:12.732" v="14345" actId="14100"/>
        <pc:sldMkLst>
          <pc:docMk/>
          <pc:sldMk cId="4116798263" sldId="821"/>
        </pc:sldMkLst>
        <pc:spChg chg="mod">
          <ac:chgData name="Julia Fitts" userId="95d33123-cfbc-4bad-b59e-51c9fcdbd536" providerId="ADAL" clId="{CDFE47F2-D3AB-47E4-9F65-524875EFB5F4}" dt="2025-01-15T17:18:12.732" v="14345" actId="14100"/>
          <ac:spMkLst>
            <pc:docMk/>
            <pc:sldMk cId="4116798263" sldId="821"/>
            <ac:spMk id="2" creationId="{E7288851-C06B-91BC-3F44-B229EB43AD87}"/>
          </ac:spMkLst>
        </pc:spChg>
        <pc:spChg chg="mod">
          <ac:chgData name="Julia Fitts" userId="95d33123-cfbc-4bad-b59e-51c9fcdbd536" providerId="ADAL" clId="{CDFE47F2-D3AB-47E4-9F65-524875EFB5F4}" dt="2025-01-10T06:57:11.421" v="11445" actId="1076"/>
          <ac:spMkLst>
            <pc:docMk/>
            <pc:sldMk cId="4116798263" sldId="821"/>
            <ac:spMk id="3" creationId="{F515CE7E-55C9-A3D6-669D-3049A23D127A}"/>
          </ac:spMkLst>
        </pc:spChg>
      </pc:sldChg>
    </pc:docChg>
  </pc:docChgLst>
  <pc:docChgLst>
    <pc:chgData name="Sarah Currin" userId="S::scurrin@anchorqea.com::533e9ec4-3918-405c-af6b-22155e6f9c6f" providerId="AD" clId="Web-{FB25F47B-D77D-1722-1976-B7C0FBC88975}"/>
    <pc:docChg chg="modSld">
      <pc:chgData name="Sarah Currin" userId="S::scurrin@anchorqea.com::533e9ec4-3918-405c-af6b-22155e6f9c6f" providerId="AD" clId="Web-{FB25F47B-D77D-1722-1976-B7C0FBC88975}" dt="2025-01-09T21:18:12.392" v="17" actId="1076"/>
      <pc:docMkLst>
        <pc:docMk/>
      </pc:docMkLst>
      <pc:sldChg chg="modSp">
        <pc:chgData name="Sarah Currin" userId="S::scurrin@anchorqea.com::533e9ec4-3918-405c-af6b-22155e6f9c6f" providerId="AD" clId="Web-{FB25F47B-D77D-1722-1976-B7C0FBC88975}" dt="2025-01-09T21:17:53.923" v="15" actId="20577"/>
        <pc:sldMkLst>
          <pc:docMk/>
          <pc:sldMk cId="3874580225" sldId="257"/>
        </pc:sldMkLst>
        <pc:spChg chg="mod">
          <ac:chgData name="Sarah Currin" userId="S::scurrin@anchorqea.com::533e9ec4-3918-405c-af6b-22155e6f9c6f" providerId="AD" clId="Web-{FB25F47B-D77D-1722-1976-B7C0FBC88975}" dt="2025-01-09T21:17:23.219" v="2" actId="20577"/>
          <ac:spMkLst>
            <pc:docMk/>
            <pc:sldMk cId="3874580225" sldId="257"/>
            <ac:spMk id="8" creationId="{B270823F-8C11-EB1B-0512-15A7428D1235}"/>
          </ac:spMkLst>
        </pc:spChg>
        <pc:spChg chg="mod">
          <ac:chgData name="Sarah Currin" userId="S::scurrin@anchorqea.com::533e9ec4-3918-405c-af6b-22155e6f9c6f" providerId="AD" clId="Web-{FB25F47B-D77D-1722-1976-B7C0FBC88975}" dt="2025-01-09T21:17:53.923" v="15" actId="20577"/>
          <ac:spMkLst>
            <pc:docMk/>
            <pc:sldMk cId="3874580225" sldId="257"/>
            <ac:spMk id="9" creationId="{18AC2328-33D1-31ED-18AD-85CE5F06739B}"/>
          </ac:spMkLst>
        </pc:spChg>
      </pc:sldChg>
      <pc:sldChg chg="modSp">
        <pc:chgData name="Sarah Currin" userId="S::scurrin@anchorqea.com::533e9ec4-3918-405c-af6b-22155e6f9c6f" providerId="AD" clId="Web-{FB25F47B-D77D-1722-1976-B7C0FBC88975}" dt="2025-01-09T21:18:12.392" v="17" actId="1076"/>
        <pc:sldMkLst>
          <pc:docMk/>
          <pc:sldMk cId="3334637660" sldId="272"/>
        </pc:sldMkLst>
      </pc:sldChg>
      <pc:sldChg chg="modSp">
        <pc:chgData name="Sarah Currin" userId="S::scurrin@anchorqea.com::533e9ec4-3918-405c-af6b-22155e6f9c6f" providerId="AD" clId="Web-{FB25F47B-D77D-1722-1976-B7C0FBC88975}" dt="2025-01-09T21:17:36.782" v="11" actId="20577"/>
        <pc:sldMkLst>
          <pc:docMk/>
          <pc:sldMk cId="2936530912" sldId="818"/>
        </pc:sldMkLst>
        <pc:spChg chg="mod">
          <ac:chgData name="Sarah Currin" userId="S::scurrin@anchorqea.com::533e9ec4-3918-405c-af6b-22155e6f9c6f" providerId="AD" clId="Web-{FB25F47B-D77D-1722-1976-B7C0FBC88975}" dt="2025-01-09T21:17:36.782" v="11" actId="20577"/>
          <ac:spMkLst>
            <pc:docMk/>
            <pc:sldMk cId="2936530912" sldId="818"/>
            <ac:spMk id="3" creationId="{40E4B942-DF98-B813-A8D0-A9EC7FD07762}"/>
          </ac:spMkLst>
        </pc:spChg>
      </pc:sldChg>
    </pc:docChg>
  </pc:docChgLst>
  <pc:docChgLst>
    <pc:chgData name="Toni Salvador" userId="45e86dbd-4b08-4b93-b7f0-ed7a44a94f1f" providerId="ADAL" clId="{CDCB8C0E-E5B4-4527-AB3A-B636D9675591}"/>
    <pc:docChg chg="undo redo custSel modSld">
      <pc:chgData name="Toni Salvador" userId="45e86dbd-4b08-4b93-b7f0-ed7a44a94f1f" providerId="ADAL" clId="{CDCB8C0E-E5B4-4527-AB3A-B636D9675591}" dt="2025-01-14T22:33:58.928" v="478" actId="478"/>
      <pc:docMkLst>
        <pc:docMk/>
      </pc:docMkLst>
      <pc:sldChg chg="addSp delSp modSp mod chgLayout">
        <pc:chgData name="Toni Salvador" userId="45e86dbd-4b08-4b93-b7f0-ed7a44a94f1f" providerId="ADAL" clId="{CDCB8C0E-E5B4-4527-AB3A-B636D9675591}" dt="2025-01-13T17:31:36.660" v="90" actId="167"/>
        <pc:sldMkLst>
          <pc:docMk/>
          <pc:sldMk cId="3334637660" sldId="272"/>
        </pc:sldMkLst>
        <pc:spChg chg="add del mod">
          <ac:chgData name="Toni Salvador" userId="45e86dbd-4b08-4b93-b7f0-ed7a44a94f1f" providerId="ADAL" clId="{CDCB8C0E-E5B4-4527-AB3A-B636D9675591}" dt="2025-01-13T17:28:10.522" v="6" actId="6264"/>
          <ac:spMkLst>
            <pc:docMk/>
            <pc:sldMk cId="3334637660" sldId="272"/>
            <ac:spMk id="2" creationId="{EC5FAD53-ACBB-CF08-392B-B9682DACC069}"/>
          </ac:spMkLst>
        </pc:spChg>
        <pc:spChg chg="del mod ord">
          <ac:chgData name="Toni Salvador" userId="45e86dbd-4b08-4b93-b7f0-ed7a44a94f1f" providerId="ADAL" clId="{CDCB8C0E-E5B4-4527-AB3A-B636D9675591}" dt="2025-01-13T17:28:29.117" v="12" actId="478"/>
          <ac:spMkLst>
            <pc:docMk/>
            <pc:sldMk cId="3334637660" sldId="272"/>
            <ac:spMk id="3" creationId="{57F0E4EB-A998-A143-CC09-204F539CCCAB}"/>
          </ac:spMkLst>
        </pc:spChg>
        <pc:spChg chg="add del mod ord">
          <ac:chgData name="Toni Salvador" userId="45e86dbd-4b08-4b93-b7f0-ed7a44a94f1f" providerId="ADAL" clId="{CDCB8C0E-E5B4-4527-AB3A-B636D9675591}" dt="2025-01-13T17:28:10.522" v="6" actId="6264"/>
          <ac:spMkLst>
            <pc:docMk/>
            <pc:sldMk cId="3334637660" sldId="272"/>
            <ac:spMk id="4" creationId="{ACA49EC9-D28E-6DDC-A78C-82BA07B68682}"/>
          </ac:spMkLst>
        </pc:spChg>
        <pc:spChg chg="add mod ord">
          <ac:chgData name="Toni Salvador" userId="45e86dbd-4b08-4b93-b7f0-ed7a44a94f1f" providerId="ADAL" clId="{CDCB8C0E-E5B4-4527-AB3A-B636D9675591}" dt="2025-01-13T17:31:36.660" v="90" actId="167"/>
          <ac:spMkLst>
            <pc:docMk/>
            <pc:sldMk cId="3334637660" sldId="272"/>
            <ac:spMk id="5" creationId="{851E180F-0F2A-8C87-09CA-6D22979A5061}"/>
          </ac:spMkLst>
        </pc:spChg>
        <pc:spChg chg="add del mod">
          <ac:chgData name="Toni Salvador" userId="45e86dbd-4b08-4b93-b7f0-ed7a44a94f1f" providerId="ADAL" clId="{CDCB8C0E-E5B4-4527-AB3A-B636D9675591}" dt="2025-01-13T17:31:30.630" v="80" actId="1036"/>
          <ac:spMkLst>
            <pc:docMk/>
            <pc:sldMk cId="3334637660" sldId="272"/>
            <ac:spMk id="7" creationId="{59741BF0-90B5-83DE-57C2-ED45525684BB}"/>
          </ac:spMkLst>
        </pc:spChg>
        <pc:spChg chg="add del mod ord">
          <ac:chgData name="Toni Salvador" userId="45e86dbd-4b08-4b93-b7f0-ed7a44a94f1f" providerId="ADAL" clId="{CDCB8C0E-E5B4-4527-AB3A-B636D9675591}" dt="2025-01-13T17:28:56.015" v="21" actId="6264"/>
          <ac:spMkLst>
            <pc:docMk/>
            <pc:sldMk cId="3334637660" sldId="272"/>
            <ac:spMk id="8" creationId="{63AC2473-8045-5813-202B-FF7D7D0D457E}"/>
          </ac:spMkLst>
        </pc:spChg>
        <pc:spChg chg="add del mod ord">
          <ac:chgData name="Toni Salvador" userId="45e86dbd-4b08-4b93-b7f0-ed7a44a94f1f" providerId="ADAL" clId="{CDCB8C0E-E5B4-4527-AB3A-B636D9675591}" dt="2025-01-13T17:28:56.015" v="21" actId="6264"/>
          <ac:spMkLst>
            <pc:docMk/>
            <pc:sldMk cId="3334637660" sldId="272"/>
            <ac:spMk id="9" creationId="{783C9D5F-FFFE-EB4C-474A-537187532D99}"/>
          </ac:spMkLst>
        </pc:spChg>
        <pc:picChg chg="mod">
          <ac:chgData name="Toni Salvador" userId="45e86dbd-4b08-4b93-b7f0-ed7a44a94f1f" providerId="ADAL" clId="{CDCB8C0E-E5B4-4527-AB3A-B636D9675591}" dt="2025-01-13T17:28:18.968" v="10" actId="1076"/>
          <ac:picMkLst>
            <pc:docMk/>
            <pc:sldMk cId="3334637660" sldId="272"/>
            <ac:picMk id="11" creationId="{44CF688A-DAF1-65B5-2A18-B16689CD2A14}"/>
          </ac:picMkLst>
        </pc:picChg>
      </pc:sldChg>
      <pc:sldChg chg="addSp delSp modSp mod chgLayout">
        <pc:chgData name="Toni Salvador" userId="45e86dbd-4b08-4b93-b7f0-ed7a44a94f1f" providerId="ADAL" clId="{CDCB8C0E-E5B4-4527-AB3A-B636D9675591}" dt="2025-01-14T18:57:51.104" v="441" actId="6264"/>
        <pc:sldMkLst>
          <pc:docMk/>
          <pc:sldMk cId="1462609083" sldId="273"/>
        </pc:sldMkLst>
        <pc:spChg chg="add del mod">
          <ac:chgData name="Toni Salvador" userId="45e86dbd-4b08-4b93-b7f0-ed7a44a94f1f" providerId="ADAL" clId="{CDCB8C0E-E5B4-4527-AB3A-B636D9675591}" dt="2025-01-14T18:57:51.104" v="441" actId="6264"/>
          <ac:spMkLst>
            <pc:docMk/>
            <pc:sldMk cId="1462609083" sldId="273"/>
            <ac:spMk id="3" creationId="{06A5F1D9-6478-CC9F-8D36-7DB619AF36CD}"/>
          </ac:spMkLst>
        </pc:spChg>
        <pc:spChg chg="add del mod">
          <ac:chgData name="Toni Salvador" userId="45e86dbd-4b08-4b93-b7f0-ed7a44a94f1f" providerId="ADAL" clId="{CDCB8C0E-E5B4-4527-AB3A-B636D9675591}" dt="2025-01-14T18:57:51.104" v="441" actId="6264"/>
          <ac:spMkLst>
            <pc:docMk/>
            <pc:sldMk cId="1462609083" sldId="273"/>
            <ac:spMk id="5" creationId="{41EE3ACA-B36D-ED61-9776-BC49CDCE240A}"/>
          </ac:spMkLst>
        </pc:spChg>
        <pc:spChg chg="add del mod">
          <ac:chgData name="Toni Salvador" userId="45e86dbd-4b08-4b93-b7f0-ed7a44a94f1f" providerId="ADAL" clId="{CDCB8C0E-E5B4-4527-AB3A-B636D9675591}" dt="2025-01-14T18:57:51.104" v="441" actId="6264"/>
          <ac:spMkLst>
            <pc:docMk/>
            <pc:sldMk cId="1462609083" sldId="273"/>
            <ac:spMk id="6" creationId="{72054008-66D2-532A-74FF-1109463BC625}"/>
          </ac:spMkLst>
        </pc:spChg>
        <pc:spChg chg="add del mod">
          <ac:chgData name="Toni Salvador" userId="45e86dbd-4b08-4b93-b7f0-ed7a44a94f1f" providerId="ADAL" clId="{CDCB8C0E-E5B4-4527-AB3A-B636D9675591}" dt="2025-01-14T18:57:51.104" v="441" actId="6264"/>
          <ac:spMkLst>
            <pc:docMk/>
            <pc:sldMk cId="1462609083" sldId="273"/>
            <ac:spMk id="7" creationId="{DF486691-6554-8A6E-494F-78853E9BF05B}"/>
          </ac:spMkLst>
        </pc:spChg>
        <pc:spChg chg="add del mod">
          <ac:chgData name="Toni Salvador" userId="45e86dbd-4b08-4b93-b7f0-ed7a44a94f1f" providerId="ADAL" clId="{CDCB8C0E-E5B4-4527-AB3A-B636D9675591}" dt="2025-01-14T18:57:51.104" v="441" actId="6264"/>
          <ac:spMkLst>
            <pc:docMk/>
            <pc:sldMk cId="1462609083" sldId="273"/>
            <ac:spMk id="8" creationId="{5BF01159-B79C-0EFA-A854-F7D20E967F52}"/>
          </ac:spMkLst>
        </pc:spChg>
        <pc:spChg chg="mod ord">
          <ac:chgData name="Toni Salvador" userId="45e86dbd-4b08-4b93-b7f0-ed7a44a94f1f" providerId="ADAL" clId="{CDCB8C0E-E5B4-4527-AB3A-B636D9675591}" dt="2025-01-14T18:57:51.104" v="441" actId="6264"/>
          <ac:spMkLst>
            <pc:docMk/>
            <pc:sldMk cId="1462609083" sldId="273"/>
            <ac:spMk id="14" creationId="{A86B47C0-C107-C7D9-6D8A-23602AF1CD49}"/>
          </ac:spMkLst>
        </pc:spChg>
        <pc:spChg chg="mod ord">
          <ac:chgData name="Toni Salvador" userId="45e86dbd-4b08-4b93-b7f0-ed7a44a94f1f" providerId="ADAL" clId="{CDCB8C0E-E5B4-4527-AB3A-B636D9675591}" dt="2025-01-14T18:57:51.104" v="441" actId="6264"/>
          <ac:spMkLst>
            <pc:docMk/>
            <pc:sldMk cId="1462609083" sldId="273"/>
            <ac:spMk id="15" creationId="{58B9B349-7DF9-A352-BEA3-399BD0B1A4E7}"/>
          </ac:spMkLst>
        </pc:spChg>
        <pc:spChg chg="mod ord">
          <ac:chgData name="Toni Salvador" userId="45e86dbd-4b08-4b93-b7f0-ed7a44a94f1f" providerId="ADAL" clId="{CDCB8C0E-E5B4-4527-AB3A-B636D9675591}" dt="2025-01-14T18:57:51.104" v="441" actId="6264"/>
          <ac:spMkLst>
            <pc:docMk/>
            <pc:sldMk cId="1462609083" sldId="273"/>
            <ac:spMk id="16" creationId="{E684B2C0-B84F-2BDE-2B67-50A9687956FF}"/>
          </ac:spMkLst>
        </pc:spChg>
        <pc:picChg chg="mod ord">
          <ac:chgData name="Toni Salvador" userId="45e86dbd-4b08-4b93-b7f0-ed7a44a94f1f" providerId="ADAL" clId="{CDCB8C0E-E5B4-4527-AB3A-B636D9675591}" dt="2025-01-14T18:57:51.104" v="441" actId="6264"/>
          <ac:picMkLst>
            <pc:docMk/>
            <pc:sldMk cId="1462609083" sldId="273"/>
            <ac:picMk id="2" creationId="{8AADF7AD-1D92-F597-7264-BFC3F1176BD1}"/>
          </ac:picMkLst>
        </pc:picChg>
        <pc:picChg chg="mod ord">
          <ac:chgData name="Toni Salvador" userId="45e86dbd-4b08-4b93-b7f0-ed7a44a94f1f" providerId="ADAL" clId="{CDCB8C0E-E5B4-4527-AB3A-B636D9675591}" dt="2025-01-14T18:57:51.104" v="441" actId="6264"/>
          <ac:picMkLst>
            <pc:docMk/>
            <pc:sldMk cId="1462609083" sldId="273"/>
            <ac:picMk id="4" creationId="{BACFF6DD-D511-DACA-F933-C746421B15AF}"/>
          </ac:picMkLst>
        </pc:picChg>
      </pc:sldChg>
      <pc:sldChg chg="addSp delSp modSp mod chgLayout">
        <pc:chgData name="Toni Salvador" userId="45e86dbd-4b08-4b93-b7f0-ed7a44a94f1f" providerId="ADAL" clId="{CDCB8C0E-E5B4-4527-AB3A-B636D9675591}" dt="2025-01-13T17:34:50.359" v="119" actId="478"/>
        <pc:sldMkLst>
          <pc:docMk/>
          <pc:sldMk cId="1228035533" sldId="277"/>
        </pc:sldMkLst>
        <pc:spChg chg="add del mod">
          <ac:chgData name="Toni Salvador" userId="45e86dbd-4b08-4b93-b7f0-ed7a44a94f1f" providerId="ADAL" clId="{CDCB8C0E-E5B4-4527-AB3A-B636D9675591}" dt="2025-01-13T17:34:40.736" v="117" actId="6264"/>
          <ac:spMkLst>
            <pc:docMk/>
            <pc:sldMk cId="1228035533" sldId="277"/>
            <ac:spMk id="2" creationId="{7B9FC469-2F91-B206-27FB-67058DF4E398}"/>
          </ac:spMkLst>
        </pc:spChg>
        <pc:spChg chg="mod ord">
          <ac:chgData name="Toni Salvador" userId="45e86dbd-4b08-4b93-b7f0-ed7a44a94f1f" providerId="ADAL" clId="{CDCB8C0E-E5B4-4527-AB3A-B636D9675591}" dt="2025-01-13T17:34:44.580" v="118" actId="404"/>
          <ac:spMkLst>
            <pc:docMk/>
            <pc:sldMk cId="1228035533" sldId="277"/>
            <ac:spMk id="3" creationId="{DFD88A56-DE68-F8E7-126E-D1D7882B6EE4}"/>
          </ac:spMkLst>
        </pc:spChg>
        <pc:spChg chg="mod ord">
          <ac:chgData name="Toni Salvador" userId="45e86dbd-4b08-4b93-b7f0-ed7a44a94f1f" providerId="ADAL" clId="{CDCB8C0E-E5B4-4527-AB3A-B636D9675591}" dt="2025-01-13T17:34:40.736" v="117" actId="6264"/>
          <ac:spMkLst>
            <pc:docMk/>
            <pc:sldMk cId="1228035533" sldId="277"/>
            <ac:spMk id="4" creationId="{C5C0BF14-20AA-4C14-064E-F0D09DEB3C43}"/>
          </ac:spMkLst>
        </pc:spChg>
        <pc:spChg chg="add del mod">
          <ac:chgData name="Toni Salvador" userId="45e86dbd-4b08-4b93-b7f0-ed7a44a94f1f" providerId="ADAL" clId="{CDCB8C0E-E5B4-4527-AB3A-B636D9675591}" dt="2025-01-13T17:34:40.736" v="117" actId="6264"/>
          <ac:spMkLst>
            <pc:docMk/>
            <pc:sldMk cId="1228035533" sldId="277"/>
            <ac:spMk id="5" creationId="{5A260D73-EEF9-C85B-8690-6D24FA6231F4}"/>
          </ac:spMkLst>
        </pc:spChg>
        <pc:spChg chg="add del mod ord">
          <ac:chgData name="Toni Salvador" userId="45e86dbd-4b08-4b93-b7f0-ed7a44a94f1f" providerId="ADAL" clId="{CDCB8C0E-E5B4-4527-AB3A-B636D9675591}" dt="2025-01-13T17:34:50.359" v="119" actId="478"/>
          <ac:spMkLst>
            <pc:docMk/>
            <pc:sldMk cId="1228035533" sldId="277"/>
            <ac:spMk id="6" creationId="{30EC1AF5-0675-B3D1-6EFB-907BACF8D887}"/>
          </ac:spMkLst>
        </pc:spChg>
      </pc:sldChg>
      <pc:sldChg chg="addSp delSp modSp mod chgLayout">
        <pc:chgData name="Toni Salvador" userId="45e86dbd-4b08-4b93-b7f0-ed7a44a94f1f" providerId="ADAL" clId="{CDCB8C0E-E5B4-4527-AB3A-B636D9675591}" dt="2025-01-13T17:32:09.009" v="95" actId="1076"/>
        <pc:sldMkLst>
          <pc:docMk/>
          <pc:sldMk cId="428732011" sldId="295"/>
        </pc:sldMkLst>
        <pc:spChg chg="add del mod">
          <ac:chgData name="Toni Salvador" userId="45e86dbd-4b08-4b93-b7f0-ed7a44a94f1f" providerId="ADAL" clId="{CDCB8C0E-E5B4-4527-AB3A-B636D9675591}" dt="2025-01-13T17:27:36.965" v="4" actId="6264"/>
          <ac:spMkLst>
            <pc:docMk/>
            <pc:sldMk cId="428732011" sldId="295"/>
            <ac:spMk id="2" creationId="{FDE554DF-F289-007A-193C-D134FC438670}"/>
          </ac:spMkLst>
        </pc:spChg>
        <pc:spChg chg="add del mod ord">
          <ac:chgData name="Toni Salvador" userId="45e86dbd-4b08-4b93-b7f0-ed7a44a94f1f" providerId="ADAL" clId="{CDCB8C0E-E5B4-4527-AB3A-B636D9675591}" dt="2025-01-13T17:27:36.965" v="4" actId="6264"/>
          <ac:spMkLst>
            <pc:docMk/>
            <pc:sldMk cId="428732011" sldId="295"/>
            <ac:spMk id="3" creationId="{7E590295-EDB1-5517-926B-F072A3D8571A}"/>
          </ac:spMkLst>
        </pc:spChg>
        <pc:spChg chg="add del mod ord">
          <ac:chgData name="Toni Salvador" userId="45e86dbd-4b08-4b93-b7f0-ed7a44a94f1f" providerId="ADAL" clId="{CDCB8C0E-E5B4-4527-AB3A-B636D9675591}" dt="2025-01-13T17:27:36.965" v="4" actId="6264"/>
          <ac:spMkLst>
            <pc:docMk/>
            <pc:sldMk cId="428732011" sldId="295"/>
            <ac:spMk id="4" creationId="{FB1F5CC1-75B7-F435-C3C8-8580604C04B5}"/>
          </ac:spMkLst>
        </pc:spChg>
        <pc:spChg chg="add del mod">
          <ac:chgData name="Toni Salvador" userId="45e86dbd-4b08-4b93-b7f0-ed7a44a94f1f" providerId="ADAL" clId="{CDCB8C0E-E5B4-4527-AB3A-B636D9675591}" dt="2025-01-13T17:31:39.472" v="92" actId="6264"/>
          <ac:spMkLst>
            <pc:docMk/>
            <pc:sldMk cId="428732011" sldId="295"/>
            <ac:spMk id="5" creationId="{862332B4-C449-799F-7CAC-29E2FB48E634}"/>
          </ac:spMkLst>
        </pc:spChg>
        <pc:spChg chg="add del mod ord">
          <ac:chgData name="Toni Salvador" userId="45e86dbd-4b08-4b93-b7f0-ed7a44a94f1f" providerId="ADAL" clId="{CDCB8C0E-E5B4-4527-AB3A-B636D9675591}" dt="2025-01-13T17:31:39.472" v="92" actId="6264"/>
          <ac:spMkLst>
            <pc:docMk/>
            <pc:sldMk cId="428732011" sldId="295"/>
            <ac:spMk id="6" creationId="{657CD597-8EDB-670E-65E4-46A09A6322CA}"/>
          </ac:spMkLst>
        </pc:spChg>
        <pc:spChg chg="add del mod ord">
          <ac:chgData name="Toni Salvador" userId="45e86dbd-4b08-4b93-b7f0-ed7a44a94f1f" providerId="ADAL" clId="{CDCB8C0E-E5B4-4527-AB3A-B636D9675591}" dt="2025-01-13T17:31:39.472" v="92" actId="6264"/>
          <ac:spMkLst>
            <pc:docMk/>
            <pc:sldMk cId="428732011" sldId="295"/>
            <ac:spMk id="7" creationId="{BCDB60AB-8D05-6081-DD75-34EB26EDD92E}"/>
          </ac:spMkLst>
        </pc:spChg>
        <pc:spChg chg="mod ord">
          <ac:chgData name="Toni Salvador" userId="45e86dbd-4b08-4b93-b7f0-ed7a44a94f1f" providerId="ADAL" clId="{CDCB8C0E-E5B4-4527-AB3A-B636D9675591}" dt="2025-01-13T17:31:39.472" v="92" actId="6264"/>
          <ac:spMkLst>
            <pc:docMk/>
            <pc:sldMk cId="428732011" sldId="295"/>
            <ac:spMk id="15" creationId="{23AEF24E-E39C-C376-C35F-9B95F219B3D0}"/>
          </ac:spMkLst>
        </pc:spChg>
        <pc:spChg chg="add del">
          <ac:chgData name="Toni Salvador" userId="45e86dbd-4b08-4b93-b7f0-ed7a44a94f1f" providerId="ADAL" clId="{CDCB8C0E-E5B4-4527-AB3A-B636D9675591}" dt="2025-01-13T17:31:44.176" v="93" actId="478"/>
          <ac:spMkLst>
            <pc:docMk/>
            <pc:sldMk cId="428732011" sldId="295"/>
            <ac:spMk id="37" creationId="{E5D2AEDA-BCAF-E783-D631-90D1B40287B5}"/>
          </ac:spMkLst>
        </pc:spChg>
        <pc:spChg chg="mod">
          <ac:chgData name="Toni Salvador" userId="45e86dbd-4b08-4b93-b7f0-ed7a44a94f1f" providerId="ADAL" clId="{CDCB8C0E-E5B4-4527-AB3A-B636D9675591}" dt="2025-01-13T17:32:09.009" v="95" actId="1076"/>
          <ac:spMkLst>
            <pc:docMk/>
            <pc:sldMk cId="428732011" sldId="295"/>
            <ac:spMk id="43" creationId="{65F129B2-5595-6514-B06E-2E1508F042D5}"/>
          </ac:spMkLst>
        </pc:spChg>
        <pc:picChg chg="mod">
          <ac:chgData name="Toni Salvador" userId="45e86dbd-4b08-4b93-b7f0-ed7a44a94f1f" providerId="ADAL" clId="{CDCB8C0E-E5B4-4527-AB3A-B636D9675591}" dt="2025-01-13T17:31:32.545" v="83" actId="14100"/>
          <ac:picMkLst>
            <pc:docMk/>
            <pc:sldMk cId="428732011" sldId="295"/>
            <ac:picMk id="42" creationId="{25C5B3F7-83BF-E83D-EB48-C1FA7A410175}"/>
          </ac:picMkLst>
        </pc:picChg>
      </pc:sldChg>
      <pc:sldChg chg="addSp modSp mod">
        <pc:chgData name="Toni Salvador" userId="45e86dbd-4b08-4b93-b7f0-ed7a44a94f1f" providerId="ADAL" clId="{CDCB8C0E-E5B4-4527-AB3A-B636D9675591}" dt="2025-01-13T17:34:03.110" v="116" actId="1076"/>
        <pc:sldMkLst>
          <pc:docMk/>
          <pc:sldMk cId="944170128" sldId="296"/>
        </pc:sldMkLst>
        <pc:spChg chg="add mod ord">
          <ac:chgData name="Toni Salvador" userId="45e86dbd-4b08-4b93-b7f0-ed7a44a94f1f" providerId="ADAL" clId="{CDCB8C0E-E5B4-4527-AB3A-B636D9675591}" dt="2025-01-13T17:33:47.468" v="112" actId="14100"/>
          <ac:spMkLst>
            <pc:docMk/>
            <pc:sldMk cId="944170128" sldId="296"/>
            <ac:spMk id="2" creationId="{4B8396B4-5D3C-AC35-6E91-7549A391D650}"/>
          </ac:spMkLst>
        </pc:spChg>
        <pc:picChg chg="mod">
          <ac:chgData name="Toni Salvador" userId="45e86dbd-4b08-4b93-b7f0-ed7a44a94f1f" providerId="ADAL" clId="{CDCB8C0E-E5B4-4527-AB3A-B636D9675591}" dt="2025-01-13T17:33:55.040" v="114" actId="1076"/>
          <ac:picMkLst>
            <pc:docMk/>
            <pc:sldMk cId="944170128" sldId="296"/>
            <ac:picMk id="4" creationId="{13B33392-740A-2193-A7DF-5659DB28C3B8}"/>
          </ac:picMkLst>
        </pc:picChg>
        <pc:picChg chg="ord">
          <ac:chgData name="Toni Salvador" userId="45e86dbd-4b08-4b93-b7f0-ed7a44a94f1f" providerId="ADAL" clId="{CDCB8C0E-E5B4-4527-AB3A-B636D9675591}" dt="2025-01-13T17:33:38.774" v="111" actId="167"/>
          <ac:picMkLst>
            <pc:docMk/>
            <pc:sldMk cId="944170128" sldId="296"/>
            <ac:picMk id="35" creationId="{FA4A9430-4197-295C-0195-6928EA0C5A6E}"/>
          </ac:picMkLst>
        </pc:picChg>
        <pc:picChg chg="mod ord modCrop">
          <ac:chgData name="Toni Salvador" userId="45e86dbd-4b08-4b93-b7f0-ed7a44a94f1f" providerId="ADAL" clId="{CDCB8C0E-E5B4-4527-AB3A-B636D9675591}" dt="2025-01-13T17:34:03.110" v="116" actId="1076"/>
          <ac:picMkLst>
            <pc:docMk/>
            <pc:sldMk cId="944170128" sldId="296"/>
            <ac:picMk id="39" creationId="{0FC72B8D-2718-4D42-CA2D-7D80DFD5CE72}"/>
          </ac:picMkLst>
        </pc:picChg>
      </pc:sldChg>
      <pc:sldChg chg="addSp delSp modSp mod modClrScheme chgLayout">
        <pc:chgData name="Toni Salvador" userId="45e86dbd-4b08-4b93-b7f0-ed7a44a94f1f" providerId="ADAL" clId="{CDCB8C0E-E5B4-4527-AB3A-B636D9675591}" dt="2025-01-14T18:46:05.154" v="390" actId="478"/>
        <pc:sldMkLst>
          <pc:docMk/>
          <pc:sldMk cId="3866634961" sldId="598"/>
        </pc:sldMkLst>
        <pc:spChg chg="add del mod ord">
          <ac:chgData name="Toni Salvador" userId="45e86dbd-4b08-4b93-b7f0-ed7a44a94f1f" providerId="ADAL" clId="{CDCB8C0E-E5B4-4527-AB3A-B636D9675591}" dt="2025-01-14T18:45:42.652" v="383" actId="478"/>
          <ac:spMkLst>
            <pc:docMk/>
            <pc:sldMk cId="3866634961" sldId="598"/>
            <ac:spMk id="2" creationId="{E41F78BA-B6ED-4D40-9687-CB1B1937F138}"/>
          </ac:spMkLst>
        </pc:spChg>
        <pc:spChg chg="mod ord">
          <ac:chgData name="Toni Salvador" userId="45e86dbd-4b08-4b93-b7f0-ed7a44a94f1f" providerId="ADAL" clId="{CDCB8C0E-E5B4-4527-AB3A-B636D9675591}" dt="2025-01-14T18:45:52.977" v="386" actId="14100"/>
          <ac:spMkLst>
            <pc:docMk/>
            <pc:sldMk cId="3866634961" sldId="598"/>
            <ac:spMk id="3" creationId="{F0382820-8839-4E06-967B-9FBAFAF5109E}"/>
          </ac:spMkLst>
        </pc:spChg>
        <pc:spChg chg="add del mod ord">
          <ac:chgData name="Toni Salvador" userId="45e86dbd-4b08-4b93-b7f0-ed7a44a94f1f" providerId="ADAL" clId="{CDCB8C0E-E5B4-4527-AB3A-B636D9675591}" dt="2025-01-14T18:46:02.113" v="389" actId="20577"/>
          <ac:spMkLst>
            <pc:docMk/>
            <pc:sldMk cId="3866634961" sldId="598"/>
            <ac:spMk id="4" creationId="{91A0915A-2382-D509-7A2C-30427E302B22}"/>
          </ac:spMkLst>
        </pc:spChg>
        <pc:spChg chg="add del mod ord">
          <ac:chgData name="Toni Salvador" userId="45e86dbd-4b08-4b93-b7f0-ed7a44a94f1f" providerId="ADAL" clId="{CDCB8C0E-E5B4-4527-AB3A-B636D9675591}" dt="2025-01-14T18:45:46.697" v="384" actId="6264"/>
          <ac:spMkLst>
            <pc:docMk/>
            <pc:sldMk cId="3866634961" sldId="598"/>
            <ac:spMk id="5" creationId="{5335C8EF-28E5-1912-F859-42F3823E374F}"/>
          </ac:spMkLst>
        </pc:spChg>
        <pc:spChg chg="add del mod">
          <ac:chgData name="Toni Salvador" userId="45e86dbd-4b08-4b93-b7f0-ed7a44a94f1f" providerId="ADAL" clId="{CDCB8C0E-E5B4-4527-AB3A-B636D9675591}" dt="2025-01-14T18:45:46.697" v="384" actId="6264"/>
          <ac:spMkLst>
            <pc:docMk/>
            <pc:sldMk cId="3866634961" sldId="598"/>
            <ac:spMk id="6" creationId="{9A77E044-1D70-7442-54F0-F83ED9BE4D98}"/>
          </ac:spMkLst>
        </pc:spChg>
        <pc:spChg chg="add del mod">
          <ac:chgData name="Toni Salvador" userId="45e86dbd-4b08-4b93-b7f0-ed7a44a94f1f" providerId="ADAL" clId="{CDCB8C0E-E5B4-4527-AB3A-B636D9675591}" dt="2025-01-14T18:45:46.697" v="384" actId="6264"/>
          <ac:spMkLst>
            <pc:docMk/>
            <pc:sldMk cId="3866634961" sldId="598"/>
            <ac:spMk id="7" creationId="{DB479A84-D609-9E9B-5084-729B4A3B2367}"/>
          </ac:spMkLst>
        </pc:spChg>
        <pc:spChg chg="add del mod ord">
          <ac:chgData name="Toni Salvador" userId="45e86dbd-4b08-4b93-b7f0-ed7a44a94f1f" providerId="ADAL" clId="{CDCB8C0E-E5B4-4527-AB3A-B636D9675591}" dt="2025-01-14T18:45:54.408" v="387" actId="478"/>
          <ac:spMkLst>
            <pc:docMk/>
            <pc:sldMk cId="3866634961" sldId="598"/>
            <ac:spMk id="8" creationId="{E0E58B75-9265-EA8C-F6AA-4BCA3E743864}"/>
          </ac:spMkLst>
        </pc:spChg>
        <pc:spChg chg="add del mod ord">
          <ac:chgData name="Toni Salvador" userId="45e86dbd-4b08-4b93-b7f0-ed7a44a94f1f" providerId="ADAL" clId="{CDCB8C0E-E5B4-4527-AB3A-B636D9675591}" dt="2025-01-14T18:46:05.154" v="390" actId="478"/>
          <ac:spMkLst>
            <pc:docMk/>
            <pc:sldMk cId="3866634961" sldId="598"/>
            <ac:spMk id="9" creationId="{E34B725F-0ABB-F0EB-E5ED-842584046D9F}"/>
          </ac:spMkLst>
        </pc:spChg>
      </pc:sldChg>
      <pc:sldChg chg="addSp delSp modSp mod modClrScheme chgLayout">
        <pc:chgData name="Toni Salvador" userId="45e86dbd-4b08-4b93-b7f0-ed7a44a94f1f" providerId="ADAL" clId="{CDCB8C0E-E5B4-4527-AB3A-B636D9675591}" dt="2025-01-14T18:55:51.075" v="428" actId="6264"/>
        <pc:sldMkLst>
          <pc:docMk/>
          <pc:sldMk cId="1559194446" sldId="603"/>
        </pc:sldMkLst>
        <pc:spChg chg="del mod ord">
          <ac:chgData name="Toni Salvador" userId="45e86dbd-4b08-4b93-b7f0-ed7a44a94f1f" providerId="ADAL" clId="{CDCB8C0E-E5B4-4527-AB3A-B636D9675591}" dt="2025-01-14T18:55:23.226" v="423" actId="478"/>
          <ac:spMkLst>
            <pc:docMk/>
            <pc:sldMk cId="1559194446" sldId="603"/>
            <ac:spMk id="2" creationId="{30B010E4-2BE1-4AC7-8AE3-9B95B668B3FB}"/>
          </ac:spMkLst>
        </pc:spChg>
        <pc:spChg chg="mod ord">
          <ac:chgData name="Toni Salvador" userId="45e86dbd-4b08-4b93-b7f0-ed7a44a94f1f" providerId="ADAL" clId="{CDCB8C0E-E5B4-4527-AB3A-B636D9675591}" dt="2025-01-14T18:55:51.075" v="428" actId="6264"/>
          <ac:spMkLst>
            <pc:docMk/>
            <pc:sldMk cId="1559194446" sldId="603"/>
            <ac:spMk id="3" creationId="{A9CD08AD-DF27-4F60-A807-673B324B4037}"/>
          </ac:spMkLst>
        </pc:spChg>
        <pc:spChg chg="add mod ord">
          <ac:chgData name="Toni Salvador" userId="45e86dbd-4b08-4b93-b7f0-ed7a44a94f1f" providerId="ADAL" clId="{CDCB8C0E-E5B4-4527-AB3A-B636D9675591}" dt="2025-01-14T18:55:51.075" v="428" actId="6264"/>
          <ac:spMkLst>
            <pc:docMk/>
            <pc:sldMk cId="1559194446" sldId="603"/>
            <ac:spMk id="4" creationId="{FBD9E512-8530-CA25-5943-42A60472D3F4}"/>
          </ac:spMkLst>
        </pc:spChg>
        <pc:spChg chg="mod">
          <ac:chgData name="Toni Salvador" userId="45e86dbd-4b08-4b93-b7f0-ed7a44a94f1f" providerId="ADAL" clId="{CDCB8C0E-E5B4-4527-AB3A-B636D9675591}" dt="2025-01-14T18:51:17.136" v="400" actId="14100"/>
          <ac:spMkLst>
            <pc:docMk/>
            <pc:sldMk cId="1559194446" sldId="603"/>
            <ac:spMk id="5" creationId="{80B78FFE-5E3D-45A5-BCA4-7182F6166201}"/>
          </ac:spMkLst>
        </pc:spChg>
        <pc:spChg chg="mod">
          <ac:chgData name="Toni Salvador" userId="45e86dbd-4b08-4b93-b7f0-ed7a44a94f1f" providerId="ADAL" clId="{CDCB8C0E-E5B4-4527-AB3A-B636D9675591}" dt="2025-01-14T18:55:30.947" v="424" actId="1076"/>
          <ac:spMkLst>
            <pc:docMk/>
            <pc:sldMk cId="1559194446" sldId="603"/>
            <ac:spMk id="6" creationId="{A422DB39-2236-495F-81A4-ED5EA6755BF6}"/>
          </ac:spMkLst>
        </pc:spChg>
        <pc:spChg chg="mod">
          <ac:chgData name="Toni Salvador" userId="45e86dbd-4b08-4b93-b7f0-ed7a44a94f1f" providerId="ADAL" clId="{CDCB8C0E-E5B4-4527-AB3A-B636D9675591}" dt="2025-01-14T18:55:30.947" v="424" actId="1076"/>
          <ac:spMkLst>
            <pc:docMk/>
            <pc:sldMk cId="1559194446" sldId="603"/>
            <ac:spMk id="7" creationId="{EAC2DF7B-A1B6-4786-A1FF-8D4BCE9FF586}"/>
          </ac:spMkLst>
        </pc:spChg>
        <pc:spChg chg="mod">
          <ac:chgData name="Toni Salvador" userId="45e86dbd-4b08-4b93-b7f0-ed7a44a94f1f" providerId="ADAL" clId="{CDCB8C0E-E5B4-4527-AB3A-B636D9675591}" dt="2025-01-14T18:55:30.947" v="424" actId="1076"/>
          <ac:spMkLst>
            <pc:docMk/>
            <pc:sldMk cId="1559194446" sldId="603"/>
            <ac:spMk id="12" creationId="{1EE47FCF-FB37-48A1-A03F-DED912B75738}"/>
          </ac:spMkLst>
        </pc:spChg>
        <pc:spChg chg="mod">
          <ac:chgData name="Toni Salvador" userId="45e86dbd-4b08-4b93-b7f0-ed7a44a94f1f" providerId="ADAL" clId="{CDCB8C0E-E5B4-4527-AB3A-B636D9675591}" dt="2025-01-14T18:55:30.947" v="424" actId="1076"/>
          <ac:spMkLst>
            <pc:docMk/>
            <pc:sldMk cId="1559194446" sldId="603"/>
            <ac:spMk id="13" creationId="{9190E7CA-7CEB-4F52-A031-E8F436F45929}"/>
          </ac:spMkLst>
        </pc:spChg>
        <pc:spChg chg="mod">
          <ac:chgData name="Toni Salvador" userId="45e86dbd-4b08-4b93-b7f0-ed7a44a94f1f" providerId="ADAL" clId="{CDCB8C0E-E5B4-4527-AB3A-B636D9675591}" dt="2025-01-14T18:55:30.947" v="424" actId="1076"/>
          <ac:spMkLst>
            <pc:docMk/>
            <pc:sldMk cId="1559194446" sldId="603"/>
            <ac:spMk id="15" creationId="{5B016F46-5F87-41B9-9664-3D51E992E5CE}"/>
          </ac:spMkLst>
        </pc:spChg>
        <pc:spChg chg="mod">
          <ac:chgData name="Toni Salvador" userId="45e86dbd-4b08-4b93-b7f0-ed7a44a94f1f" providerId="ADAL" clId="{CDCB8C0E-E5B4-4527-AB3A-B636D9675591}" dt="2025-01-14T18:55:30.947" v="424" actId="1076"/>
          <ac:spMkLst>
            <pc:docMk/>
            <pc:sldMk cId="1559194446" sldId="603"/>
            <ac:spMk id="16" creationId="{CDE101B5-9B3B-4D29-91B1-F3495E0C45C9}"/>
          </ac:spMkLst>
        </pc:spChg>
        <pc:spChg chg="mod">
          <ac:chgData name="Toni Salvador" userId="45e86dbd-4b08-4b93-b7f0-ed7a44a94f1f" providerId="ADAL" clId="{CDCB8C0E-E5B4-4527-AB3A-B636D9675591}" dt="2025-01-14T18:55:30.947" v="424" actId="1076"/>
          <ac:spMkLst>
            <pc:docMk/>
            <pc:sldMk cId="1559194446" sldId="603"/>
            <ac:spMk id="24" creationId="{75984058-37C2-40D2-B513-205C2D9288A1}"/>
          </ac:spMkLst>
        </pc:spChg>
        <pc:spChg chg="mod">
          <ac:chgData name="Toni Salvador" userId="45e86dbd-4b08-4b93-b7f0-ed7a44a94f1f" providerId="ADAL" clId="{CDCB8C0E-E5B4-4527-AB3A-B636D9675591}" dt="2025-01-14T18:55:30.947" v="424" actId="1076"/>
          <ac:spMkLst>
            <pc:docMk/>
            <pc:sldMk cId="1559194446" sldId="603"/>
            <ac:spMk id="25" creationId="{0884B7F5-41A6-4116-BD22-269245DEB672}"/>
          </ac:spMkLst>
        </pc:spChg>
        <pc:spChg chg="ord">
          <ac:chgData name="Toni Salvador" userId="45e86dbd-4b08-4b93-b7f0-ed7a44a94f1f" providerId="ADAL" clId="{CDCB8C0E-E5B4-4527-AB3A-B636D9675591}" dt="2025-01-14T18:51:42.457" v="406" actId="166"/>
          <ac:spMkLst>
            <pc:docMk/>
            <pc:sldMk cId="1559194446" sldId="603"/>
            <ac:spMk id="26" creationId="{74AF2FB6-C207-4A8F-B926-0C0D6063C256}"/>
          </ac:spMkLst>
        </pc:spChg>
        <pc:spChg chg="mod">
          <ac:chgData name="Toni Salvador" userId="45e86dbd-4b08-4b93-b7f0-ed7a44a94f1f" providerId="ADAL" clId="{CDCB8C0E-E5B4-4527-AB3A-B636D9675591}" dt="2025-01-14T18:55:30.947" v="424" actId="1076"/>
          <ac:spMkLst>
            <pc:docMk/>
            <pc:sldMk cId="1559194446" sldId="603"/>
            <ac:spMk id="27" creationId="{DAAEDDE0-D15E-4E74-86EF-3E8912F7AE7D}"/>
          </ac:spMkLst>
        </pc:spChg>
        <pc:spChg chg="mod">
          <ac:chgData name="Toni Salvador" userId="45e86dbd-4b08-4b93-b7f0-ed7a44a94f1f" providerId="ADAL" clId="{CDCB8C0E-E5B4-4527-AB3A-B636D9675591}" dt="2025-01-14T18:55:30.947" v="424" actId="1076"/>
          <ac:spMkLst>
            <pc:docMk/>
            <pc:sldMk cId="1559194446" sldId="603"/>
            <ac:spMk id="28" creationId="{0A653938-6448-419E-B214-3FF21B886047}"/>
          </ac:spMkLst>
        </pc:spChg>
        <pc:spChg chg="mod">
          <ac:chgData name="Toni Salvador" userId="45e86dbd-4b08-4b93-b7f0-ed7a44a94f1f" providerId="ADAL" clId="{CDCB8C0E-E5B4-4527-AB3A-B636D9675591}" dt="2025-01-14T18:51:36.258" v="405" actId="14100"/>
          <ac:spMkLst>
            <pc:docMk/>
            <pc:sldMk cId="1559194446" sldId="603"/>
            <ac:spMk id="30" creationId="{C2FAC7AE-D400-43AD-B15A-4C008BEF2E6D}"/>
          </ac:spMkLst>
        </pc:spChg>
        <pc:spChg chg="mod">
          <ac:chgData name="Toni Salvador" userId="45e86dbd-4b08-4b93-b7f0-ed7a44a94f1f" providerId="ADAL" clId="{CDCB8C0E-E5B4-4527-AB3A-B636D9675591}" dt="2025-01-14T18:51:31.625" v="403" actId="1076"/>
          <ac:spMkLst>
            <pc:docMk/>
            <pc:sldMk cId="1559194446" sldId="603"/>
            <ac:spMk id="31" creationId="{2BB1385D-3B9E-4BB6-AE80-CD12B6D4354B}"/>
          </ac:spMkLst>
        </pc:spChg>
        <pc:spChg chg="add del mod ord">
          <ac:chgData name="Toni Salvador" userId="45e86dbd-4b08-4b93-b7f0-ed7a44a94f1f" providerId="ADAL" clId="{CDCB8C0E-E5B4-4527-AB3A-B636D9675591}" dt="2025-01-14T18:55:51.075" v="428" actId="6264"/>
          <ac:spMkLst>
            <pc:docMk/>
            <pc:sldMk cId="1559194446" sldId="603"/>
            <ac:spMk id="39" creationId="{FDE8E5F8-7A2B-F76E-F152-26DF8EF0E62A}"/>
          </ac:spMkLst>
        </pc:spChg>
        <pc:spChg chg="add del mod ord">
          <ac:chgData name="Toni Salvador" userId="45e86dbd-4b08-4b93-b7f0-ed7a44a94f1f" providerId="ADAL" clId="{CDCB8C0E-E5B4-4527-AB3A-B636D9675591}" dt="2025-01-14T18:55:21.048" v="422" actId="478"/>
          <ac:spMkLst>
            <pc:docMk/>
            <pc:sldMk cId="1559194446" sldId="603"/>
            <ac:spMk id="40" creationId="{BA8B6246-A88B-E517-26AC-5B07643AFFF0}"/>
          </ac:spMkLst>
        </pc:spChg>
        <pc:spChg chg="add del mod">
          <ac:chgData name="Toni Salvador" userId="45e86dbd-4b08-4b93-b7f0-ed7a44a94f1f" providerId="ADAL" clId="{CDCB8C0E-E5B4-4527-AB3A-B636D9675591}" dt="2025-01-14T18:55:51.075" v="428" actId="6264"/>
          <ac:spMkLst>
            <pc:docMk/>
            <pc:sldMk cId="1559194446" sldId="603"/>
            <ac:spMk id="41" creationId="{AB99B202-5307-6BF3-0E0C-A39FAD1BD6BD}"/>
          </ac:spMkLst>
        </pc:spChg>
        <pc:spChg chg="add del mod">
          <ac:chgData name="Toni Salvador" userId="45e86dbd-4b08-4b93-b7f0-ed7a44a94f1f" providerId="ADAL" clId="{CDCB8C0E-E5B4-4527-AB3A-B636D9675591}" dt="2025-01-14T18:55:51.075" v="428" actId="6264"/>
          <ac:spMkLst>
            <pc:docMk/>
            <pc:sldMk cId="1559194446" sldId="603"/>
            <ac:spMk id="42" creationId="{4BC39053-21F5-CA0E-32D6-B7716D962415}"/>
          </ac:spMkLst>
        </pc:spChg>
        <pc:spChg chg="add del mod ord">
          <ac:chgData name="Toni Salvador" userId="45e86dbd-4b08-4b93-b7f0-ed7a44a94f1f" providerId="ADAL" clId="{CDCB8C0E-E5B4-4527-AB3A-B636D9675591}" dt="2025-01-14T18:55:51.075" v="428" actId="6264"/>
          <ac:spMkLst>
            <pc:docMk/>
            <pc:sldMk cId="1559194446" sldId="603"/>
            <ac:spMk id="43" creationId="{A64E37B6-DE99-89FE-1F64-8E6DC513A41B}"/>
          </ac:spMkLst>
        </pc:spChg>
        <pc:spChg chg="add del mod ord">
          <ac:chgData name="Toni Salvador" userId="45e86dbd-4b08-4b93-b7f0-ed7a44a94f1f" providerId="ADAL" clId="{CDCB8C0E-E5B4-4527-AB3A-B636D9675591}" dt="2025-01-14T18:55:51.075" v="428" actId="6264"/>
          <ac:spMkLst>
            <pc:docMk/>
            <pc:sldMk cId="1559194446" sldId="603"/>
            <ac:spMk id="44" creationId="{4F4B7016-1026-5A50-2EB2-31AA96257CAE}"/>
          </ac:spMkLst>
        </pc:spChg>
        <pc:spChg chg="add del mod ord">
          <ac:chgData name="Toni Salvador" userId="45e86dbd-4b08-4b93-b7f0-ed7a44a94f1f" providerId="ADAL" clId="{CDCB8C0E-E5B4-4527-AB3A-B636D9675591}" dt="2025-01-14T18:55:51.075" v="428" actId="6264"/>
          <ac:spMkLst>
            <pc:docMk/>
            <pc:sldMk cId="1559194446" sldId="603"/>
            <ac:spMk id="45" creationId="{317AFDA1-A2AC-2563-A25A-6AE488CFFF92}"/>
          </ac:spMkLst>
        </pc:spChg>
        <pc:grpChg chg="mod">
          <ac:chgData name="Toni Salvador" userId="45e86dbd-4b08-4b93-b7f0-ed7a44a94f1f" providerId="ADAL" clId="{CDCB8C0E-E5B4-4527-AB3A-B636D9675591}" dt="2025-01-14T18:54:33.931" v="412" actId="2711"/>
          <ac:grpSpMkLst>
            <pc:docMk/>
            <pc:sldMk cId="1559194446" sldId="603"/>
            <ac:grpSpMk id="38" creationId="{66533565-CF89-4A0E-A3CD-738FCD620093}"/>
          </ac:grpSpMkLst>
        </pc:grpChg>
      </pc:sldChg>
      <pc:sldChg chg="addSp delSp modSp mod modClrScheme chgLayout">
        <pc:chgData name="Toni Salvador" userId="45e86dbd-4b08-4b93-b7f0-ed7a44a94f1f" providerId="ADAL" clId="{CDCB8C0E-E5B4-4527-AB3A-B636D9675591}" dt="2025-01-14T22:01:30.156" v="475" actId="1076"/>
        <pc:sldMkLst>
          <pc:docMk/>
          <pc:sldMk cId="3826982151" sldId="606"/>
        </pc:sldMkLst>
        <pc:spChg chg="add del mod ord">
          <ac:chgData name="Toni Salvador" userId="45e86dbd-4b08-4b93-b7f0-ed7a44a94f1f" providerId="ADAL" clId="{CDCB8C0E-E5B4-4527-AB3A-B636D9675591}" dt="2025-01-14T18:58:07.111" v="443" actId="700"/>
          <ac:spMkLst>
            <pc:docMk/>
            <pc:sldMk cId="3826982151" sldId="606"/>
            <ac:spMk id="2" creationId="{BDA8905A-E336-8428-71A9-66EF124C2746}"/>
          </ac:spMkLst>
        </pc:spChg>
        <pc:spChg chg="mod ord">
          <ac:chgData name="Toni Salvador" userId="45e86dbd-4b08-4b93-b7f0-ed7a44a94f1f" providerId="ADAL" clId="{CDCB8C0E-E5B4-4527-AB3A-B636D9675591}" dt="2025-01-14T18:58:15.237" v="445" actId="700"/>
          <ac:spMkLst>
            <pc:docMk/>
            <pc:sldMk cId="3826982151" sldId="606"/>
            <ac:spMk id="3" creationId="{3F5DA8EF-09C7-4770-ACC4-6325A1ED27FF}"/>
          </ac:spMkLst>
        </pc:spChg>
        <pc:spChg chg="add del mod ord">
          <ac:chgData name="Toni Salvador" userId="45e86dbd-4b08-4b93-b7f0-ed7a44a94f1f" providerId="ADAL" clId="{CDCB8C0E-E5B4-4527-AB3A-B636D9675591}" dt="2025-01-14T18:58:15.237" v="445" actId="700"/>
          <ac:spMkLst>
            <pc:docMk/>
            <pc:sldMk cId="3826982151" sldId="606"/>
            <ac:spMk id="6" creationId="{A24FBE6B-874E-499E-FB97-4203020FEA54}"/>
          </ac:spMkLst>
        </pc:spChg>
        <pc:spChg chg="add del mod ord">
          <ac:chgData name="Toni Salvador" userId="45e86dbd-4b08-4b93-b7f0-ed7a44a94f1f" providerId="ADAL" clId="{CDCB8C0E-E5B4-4527-AB3A-B636D9675591}" dt="2025-01-14T18:58:19.410" v="446" actId="478"/>
          <ac:spMkLst>
            <pc:docMk/>
            <pc:sldMk cId="3826982151" sldId="606"/>
            <ac:spMk id="7" creationId="{BFD50214-EFBF-2463-D9AA-6C420DD5D4A8}"/>
          </ac:spMkLst>
        </pc:spChg>
        <pc:spChg chg="add del mod ord">
          <ac:chgData name="Toni Salvador" userId="45e86dbd-4b08-4b93-b7f0-ed7a44a94f1f" providerId="ADAL" clId="{CDCB8C0E-E5B4-4527-AB3A-B636D9675591}" dt="2025-01-14T18:58:19.410" v="446" actId="478"/>
          <ac:spMkLst>
            <pc:docMk/>
            <pc:sldMk cId="3826982151" sldId="606"/>
            <ac:spMk id="8" creationId="{5F73C1D6-68F8-258D-6F44-FD2CAE848CDE}"/>
          </ac:spMkLst>
        </pc:spChg>
        <pc:spChg chg="add mod ord">
          <ac:chgData name="Toni Salvador" userId="45e86dbd-4b08-4b93-b7f0-ed7a44a94f1f" providerId="ADAL" clId="{CDCB8C0E-E5B4-4527-AB3A-B636D9675591}" dt="2025-01-14T22:01:08.629" v="465" actId="1582"/>
          <ac:spMkLst>
            <pc:docMk/>
            <pc:sldMk cId="3826982151" sldId="606"/>
            <ac:spMk id="12" creationId="{3C2D9754-47AB-7075-0177-281A0C6FD445}"/>
          </ac:spMkLst>
        </pc:spChg>
        <pc:grpChg chg="add mod">
          <ac:chgData name="Toni Salvador" userId="45e86dbd-4b08-4b93-b7f0-ed7a44a94f1f" providerId="ADAL" clId="{CDCB8C0E-E5B4-4527-AB3A-B636D9675591}" dt="2025-01-14T22:01:30.156" v="475" actId="1076"/>
          <ac:grpSpMkLst>
            <pc:docMk/>
            <pc:sldMk cId="3826982151" sldId="606"/>
            <ac:grpSpMk id="13" creationId="{6111CF89-0AB5-EAAF-D593-3C9179F846D9}"/>
          </ac:grpSpMkLst>
        </pc:grpChg>
        <pc:picChg chg="del mod ord">
          <ac:chgData name="Toni Salvador" userId="45e86dbd-4b08-4b93-b7f0-ed7a44a94f1f" providerId="ADAL" clId="{CDCB8C0E-E5B4-4527-AB3A-B636D9675591}" dt="2025-01-14T18:58:09.643" v="444" actId="21"/>
          <ac:picMkLst>
            <pc:docMk/>
            <pc:sldMk cId="3826982151" sldId="606"/>
            <ac:picMk id="5" creationId="{C844326E-99C8-06ED-31D7-F3B64541ED24}"/>
          </ac:picMkLst>
        </pc:picChg>
        <pc:picChg chg="mod ord">
          <ac:chgData name="Toni Salvador" userId="45e86dbd-4b08-4b93-b7f0-ed7a44a94f1f" providerId="ADAL" clId="{CDCB8C0E-E5B4-4527-AB3A-B636D9675591}" dt="2025-01-14T22:00:58.650" v="464" actId="164"/>
          <ac:picMkLst>
            <pc:docMk/>
            <pc:sldMk cId="3826982151" sldId="606"/>
            <ac:picMk id="9" creationId="{7DB76114-8B2A-4D16-C5AC-EE28E19E5847}"/>
          </ac:picMkLst>
        </pc:picChg>
        <pc:picChg chg="add mod ord">
          <ac:chgData name="Toni Salvador" userId="45e86dbd-4b08-4b93-b7f0-ed7a44a94f1f" providerId="ADAL" clId="{CDCB8C0E-E5B4-4527-AB3A-B636D9675591}" dt="2025-01-14T22:00:51.070" v="463" actId="167"/>
          <ac:picMkLst>
            <pc:docMk/>
            <pc:sldMk cId="3826982151" sldId="606"/>
            <ac:picMk id="10" creationId="{C844326E-99C8-06ED-31D7-F3B64541ED24}"/>
          </ac:picMkLst>
        </pc:picChg>
        <pc:picChg chg="mod ord">
          <ac:chgData name="Toni Salvador" userId="45e86dbd-4b08-4b93-b7f0-ed7a44a94f1f" providerId="ADAL" clId="{CDCB8C0E-E5B4-4527-AB3A-B636D9675591}" dt="2025-01-14T22:00:58.650" v="464" actId="164"/>
          <ac:picMkLst>
            <pc:docMk/>
            <pc:sldMk cId="3826982151" sldId="606"/>
            <ac:picMk id="11" creationId="{564C3092-E9A0-2D28-AC72-1E9A852F248F}"/>
          </ac:picMkLst>
        </pc:picChg>
      </pc:sldChg>
      <pc:sldChg chg="delSp modSp mod">
        <pc:chgData name="Toni Salvador" userId="45e86dbd-4b08-4b93-b7f0-ed7a44a94f1f" providerId="ADAL" clId="{CDCB8C0E-E5B4-4527-AB3A-B636D9675591}" dt="2025-01-13T17:27:22.488" v="2" actId="1076"/>
        <pc:sldMkLst>
          <pc:docMk/>
          <pc:sldMk cId="3880836080" sldId="630"/>
        </pc:sldMkLst>
        <pc:spChg chg="del">
          <ac:chgData name="Toni Salvador" userId="45e86dbd-4b08-4b93-b7f0-ed7a44a94f1f" providerId="ADAL" clId="{CDCB8C0E-E5B4-4527-AB3A-B636D9675591}" dt="2025-01-13T17:27:04.416" v="0" actId="478"/>
          <ac:spMkLst>
            <pc:docMk/>
            <pc:sldMk cId="3880836080" sldId="630"/>
            <ac:spMk id="70" creationId="{C9E58176-7F67-43F7-9C4B-813A2ECD6059}"/>
          </ac:spMkLst>
        </pc:spChg>
        <pc:cxnChg chg="mod">
          <ac:chgData name="Toni Salvador" userId="45e86dbd-4b08-4b93-b7f0-ed7a44a94f1f" providerId="ADAL" clId="{CDCB8C0E-E5B4-4527-AB3A-B636D9675591}" dt="2025-01-13T17:27:22.488" v="2" actId="1076"/>
          <ac:cxnSpMkLst>
            <pc:docMk/>
            <pc:sldMk cId="3880836080" sldId="630"/>
            <ac:cxnSpMk id="28" creationId="{847F8856-AF0F-4CA8-BA43-BDF42C01E8FC}"/>
          </ac:cxnSpMkLst>
        </pc:cxnChg>
        <pc:cxnChg chg="mod">
          <ac:chgData name="Toni Salvador" userId="45e86dbd-4b08-4b93-b7f0-ed7a44a94f1f" providerId="ADAL" clId="{CDCB8C0E-E5B4-4527-AB3A-B636D9675591}" dt="2025-01-13T17:27:12.183" v="1" actId="1076"/>
          <ac:cxnSpMkLst>
            <pc:docMk/>
            <pc:sldMk cId="3880836080" sldId="630"/>
            <ac:cxnSpMk id="48" creationId="{C09186D9-5779-4B87-9454-7D09270C5D60}"/>
          </ac:cxnSpMkLst>
        </pc:cxnChg>
      </pc:sldChg>
      <pc:sldChg chg="addSp delSp modSp mod modClrScheme chgLayout">
        <pc:chgData name="Toni Salvador" userId="45e86dbd-4b08-4b93-b7f0-ed7a44a94f1f" providerId="ADAL" clId="{CDCB8C0E-E5B4-4527-AB3A-B636D9675591}" dt="2025-01-13T17:42:28.753" v="218" actId="403"/>
        <pc:sldMkLst>
          <pc:docMk/>
          <pc:sldMk cId="1394813348" sldId="744"/>
        </pc:sldMkLst>
        <pc:spChg chg="mod ord">
          <ac:chgData name="Toni Salvador" userId="45e86dbd-4b08-4b93-b7f0-ed7a44a94f1f" providerId="ADAL" clId="{CDCB8C0E-E5B4-4527-AB3A-B636D9675591}" dt="2025-01-13T17:42:28.753" v="218" actId="403"/>
          <ac:spMkLst>
            <pc:docMk/>
            <pc:sldMk cId="1394813348" sldId="744"/>
            <ac:spMk id="2" creationId="{486F41F0-57E3-41F1-8C65-12C4124A51FF}"/>
          </ac:spMkLst>
        </pc:spChg>
        <pc:spChg chg="mod ord">
          <ac:chgData name="Toni Salvador" userId="45e86dbd-4b08-4b93-b7f0-ed7a44a94f1f" providerId="ADAL" clId="{CDCB8C0E-E5B4-4527-AB3A-B636D9675591}" dt="2025-01-13T17:41:38.697" v="207" actId="6264"/>
          <ac:spMkLst>
            <pc:docMk/>
            <pc:sldMk cId="1394813348" sldId="744"/>
            <ac:spMk id="3" creationId="{441EFA8D-0642-4012-86E5-BF418BC04BF4}"/>
          </ac:spMkLst>
        </pc:spChg>
        <pc:spChg chg="add del mod">
          <ac:chgData name="Toni Salvador" userId="45e86dbd-4b08-4b93-b7f0-ed7a44a94f1f" providerId="ADAL" clId="{CDCB8C0E-E5B4-4527-AB3A-B636D9675591}" dt="2025-01-13T17:40:46.286" v="201" actId="6264"/>
          <ac:spMkLst>
            <pc:docMk/>
            <pc:sldMk cId="1394813348" sldId="744"/>
            <ac:spMk id="6" creationId="{4AE160FE-DD6C-C80C-9A96-5AFA80FB3BF0}"/>
          </ac:spMkLst>
        </pc:spChg>
        <pc:spChg chg="add del mod">
          <ac:chgData name="Toni Salvador" userId="45e86dbd-4b08-4b93-b7f0-ed7a44a94f1f" providerId="ADAL" clId="{CDCB8C0E-E5B4-4527-AB3A-B636D9675591}" dt="2025-01-13T17:40:46.286" v="201" actId="6264"/>
          <ac:spMkLst>
            <pc:docMk/>
            <pc:sldMk cId="1394813348" sldId="744"/>
            <ac:spMk id="7" creationId="{C7E5265E-0B64-151C-BFFF-96866E811FFF}"/>
          </ac:spMkLst>
        </pc:spChg>
        <pc:spChg chg="add del mod ord">
          <ac:chgData name="Toni Salvador" userId="45e86dbd-4b08-4b93-b7f0-ed7a44a94f1f" providerId="ADAL" clId="{CDCB8C0E-E5B4-4527-AB3A-B636D9675591}" dt="2025-01-13T17:40:46.286" v="201" actId="6264"/>
          <ac:spMkLst>
            <pc:docMk/>
            <pc:sldMk cId="1394813348" sldId="744"/>
            <ac:spMk id="8" creationId="{88DD3962-1F40-55D6-CA46-D2EBE8DECA8E}"/>
          </ac:spMkLst>
        </pc:spChg>
        <pc:spChg chg="add del mod ord">
          <ac:chgData name="Toni Salvador" userId="45e86dbd-4b08-4b93-b7f0-ed7a44a94f1f" providerId="ADAL" clId="{CDCB8C0E-E5B4-4527-AB3A-B636D9675591}" dt="2025-01-13T17:42:00.159" v="211" actId="478"/>
          <ac:spMkLst>
            <pc:docMk/>
            <pc:sldMk cId="1394813348" sldId="744"/>
            <ac:spMk id="9" creationId="{9E2748F1-1928-D700-53A2-2218B217138D}"/>
          </ac:spMkLst>
        </pc:spChg>
        <pc:spChg chg="add del mod ord">
          <ac:chgData name="Toni Salvador" userId="45e86dbd-4b08-4b93-b7f0-ed7a44a94f1f" providerId="ADAL" clId="{CDCB8C0E-E5B4-4527-AB3A-B636D9675591}" dt="2025-01-13T17:42:03.136" v="212" actId="478"/>
          <ac:spMkLst>
            <pc:docMk/>
            <pc:sldMk cId="1394813348" sldId="744"/>
            <ac:spMk id="10" creationId="{73743366-064F-674D-32FF-67DA0B1F36B7}"/>
          </ac:spMkLst>
        </pc:spChg>
        <pc:spChg chg="add del mod ord">
          <ac:chgData name="Toni Salvador" userId="45e86dbd-4b08-4b93-b7f0-ed7a44a94f1f" providerId="ADAL" clId="{CDCB8C0E-E5B4-4527-AB3A-B636D9675591}" dt="2025-01-13T17:41:56.952" v="210" actId="478"/>
          <ac:spMkLst>
            <pc:docMk/>
            <pc:sldMk cId="1394813348" sldId="744"/>
            <ac:spMk id="11" creationId="{6CA28A8D-0B67-D332-555E-2FB853C2CB89}"/>
          </ac:spMkLst>
        </pc:spChg>
        <pc:spChg chg="add del mod">
          <ac:chgData name="Toni Salvador" userId="45e86dbd-4b08-4b93-b7f0-ed7a44a94f1f" providerId="ADAL" clId="{CDCB8C0E-E5B4-4527-AB3A-B636D9675591}" dt="2025-01-13T17:41:38.697" v="207" actId="6264"/>
          <ac:spMkLst>
            <pc:docMk/>
            <pc:sldMk cId="1394813348" sldId="744"/>
            <ac:spMk id="12" creationId="{455E36F2-538F-C7C7-DDED-5891360BE56F}"/>
          </ac:spMkLst>
        </pc:spChg>
        <pc:spChg chg="add del mod">
          <ac:chgData name="Toni Salvador" userId="45e86dbd-4b08-4b93-b7f0-ed7a44a94f1f" providerId="ADAL" clId="{CDCB8C0E-E5B4-4527-AB3A-B636D9675591}" dt="2025-01-13T17:41:38.697" v="207" actId="6264"/>
          <ac:spMkLst>
            <pc:docMk/>
            <pc:sldMk cId="1394813348" sldId="744"/>
            <ac:spMk id="14" creationId="{BCD2A1BB-DD10-8379-0DD1-7FAC6A74DA66}"/>
          </ac:spMkLst>
        </pc:spChg>
        <pc:spChg chg="add del mod ord">
          <ac:chgData name="Toni Salvador" userId="45e86dbd-4b08-4b93-b7f0-ed7a44a94f1f" providerId="ADAL" clId="{CDCB8C0E-E5B4-4527-AB3A-B636D9675591}" dt="2025-01-13T17:41:38.697" v="207" actId="6264"/>
          <ac:spMkLst>
            <pc:docMk/>
            <pc:sldMk cId="1394813348" sldId="744"/>
            <ac:spMk id="15" creationId="{200D5A68-18EA-E7B1-4CFE-779164A53763}"/>
          </ac:spMkLst>
        </pc:spChg>
        <pc:spChg chg="add del mod ord">
          <ac:chgData name="Toni Salvador" userId="45e86dbd-4b08-4b93-b7f0-ed7a44a94f1f" providerId="ADAL" clId="{CDCB8C0E-E5B4-4527-AB3A-B636D9675591}" dt="2025-01-13T17:41:38.697" v="207" actId="6264"/>
          <ac:spMkLst>
            <pc:docMk/>
            <pc:sldMk cId="1394813348" sldId="744"/>
            <ac:spMk id="16" creationId="{6EBC513C-B5AF-3FE2-545E-683FBFB206B4}"/>
          </ac:spMkLst>
        </pc:spChg>
        <pc:spChg chg="add del mod ord">
          <ac:chgData name="Toni Salvador" userId="45e86dbd-4b08-4b93-b7f0-ed7a44a94f1f" providerId="ADAL" clId="{CDCB8C0E-E5B4-4527-AB3A-B636D9675591}" dt="2025-01-13T17:41:38.697" v="207" actId="6264"/>
          <ac:spMkLst>
            <pc:docMk/>
            <pc:sldMk cId="1394813348" sldId="744"/>
            <ac:spMk id="17" creationId="{D316CEED-5A7A-D1E8-7527-7FD07A482A71}"/>
          </ac:spMkLst>
        </pc:spChg>
        <pc:spChg chg="add del mod">
          <ac:chgData name="Toni Salvador" userId="45e86dbd-4b08-4b93-b7f0-ed7a44a94f1f" providerId="ADAL" clId="{CDCB8C0E-E5B4-4527-AB3A-B636D9675591}" dt="2025-01-13T17:41:36.090" v="206" actId="6264"/>
          <ac:spMkLst>
            <pc:docMk/>
            <pc:sldMk cId="1394813348" sldId="744"/>
            <ac:spMk id="18" creationId="{886E6156-BDF5-07E1-5124-7FE9B8E416B3}"/>
          </ac:spMkLst>
        </pc:spChg>
        <pc:spChg chg="add del mod">
          <ac:chgData name="Toni Salvador" userId="45e86dbd-4b08-4b93-b7f0-ed7a44a94f1f" providerId="ADAL" clId="{CDCB8C0E-E5B4-4527-AB3A-B636D9675591}" dt="2025-01-13T17:41:36.090" v="206" actId="6264"/>
          <ac:spMkLst>
            <pc:docMk/>
            <pc:sldMk cId="1394813348" sldId="744"/>
            <ac:spMk id="19" creationId="{11CAA78B-B5C1-BCCC-6ED4-9B7A431C95D5}"/>
          </ac:spMkLst>
        </pc:spChg>
        <pc:spChg chg="add del mod ord">
          <ac:chgData name="Toni Salvador" userId="45e86dbd-4b08-4b93-b7f0-ed7a44a94f1f" providerId="ADAL" clId="{CDCB8C0E-E5B4-4527-AB3A-B636D9675591}" dt="2025-01-13T17:41:36.090" v="206" actId="6264"/>
          <ac:spMkLst>
            <pc:docMk/>
            <pc:sldMk cId="1394813348" sldId="744"/>
            <ac:spMk id="20" creationId="{9A95C826-8AF7-379C-8BF0-A97033F26D8E}"/>
          </ac:spMkLst>
        </pc:spChg>
        <pc:spChg chg="add del mod ord">
          <ac:chgData name="Toni Salvador" userId="45e86dbd-4b08-4b93-b7f0-ed7a44a94f1f" providerId="ADAL" clId="{CDCB8C0E-E5B4-4527-AB3A-B636D9675591}" dt="2025-01-13T17:41:36.090" v="206" actId="6264"/>
          <ac:spMkLst>
            <pc:docMk/>
            <pc:sldMk cId="1394813348" sldId="744"/>
            <ac:spMk id="21" creationId="{7136BAF5-AE8C-6A2C-1CD6-32F1A586D0A3}"/>
          </ac:spMkLst>
        </pc:spChg>
        <pc:spChg chg="add del mod ord">
          <ac:chgData name="Toni Salvador" userId="45e86dbd-4b08-4b93-b7f0-ed7a44a94f1f" providerId="ADAL" clId="{CDCB8C0E-E5B4-4527-AB3A-B636D9675591}" dt="2025-01-13T17:41:36.090" v="206" actId="6264"/>
          <ac:spMkLst>
            <pc:docMk/>
            <pc:sldMk cId="1394813348" sldId="744"/>
            <ac:spMk id="22" creationId="{2CE65C26-E543-F2D5-103B-5210420A3142}"/>
          </ac:spMkLst>
        </pc:spChg>
        <pc:picChg chg="mod">
          <ac:chgData name="Toni Salvador" userId="45e86dbd-4b08-4b93-b7f0-ed7a44a94f1f" providerId="ADAL" clId="{CDCB8C0E-E5B4-4527-AB3A-B636D9675591}" dt="2025-01-13T17:42:18.800" v="215" actId="1076"/>
          <ac:picMkLst>
            <pc:docMk/>
            <pc:sldMk cId="1394813348" sldId="744"/>
            <ac:picMk id="4" creationId="{ED10514A-FFAC-6257-85EA-005549F6D47C}"/>
          </ac:picMkLst>
        </pc:picChg>
        <pc:picChg chg="mod">
          <ac:chgData name="Toni Salvador" userId="45e86dbd-4b08-4b93-b7f0-ed7a44a94f1f" providerId="ADAL" clId="{CDCB8C0E-E5B4-4527-AB3A-B636D9675591}" dt="2025-01-13T17:42:18.800" v="215" actId="1076"/>
          <ac:picMkLst>
            <pc:docMk/>
            <pc:sldMk cId="1394813348" sldId="744"/>
            <ac:picMk id="5" creationId="{DC7A9662-937A-F7D0-0F58-E77260522D31}"/>
          </ac:picMkLst>
        </pc:picChg>
        <pc:picChg chg="mod">
          <ac:chgData name="Toni Salvador" userId="45e86dbd-4b08-4b93-b7f0-ed7a44a94f1f" providerId="ADAL" clId="{CDCB8C0E-E5B4-4527-AB3A-B636D9675591}" dt="2025-01-13T17:42:18.800" v="215" actId="1076"/>
          <ac:picMkLst>
            <pc:docMk/>
            <pc:sldMk cId="1394813348" sldId="744"/>
            <ac:picMk id="13" creationId="{73FA39C6-C3BE-5593-5116-A40C147FDD4E}"/>
          </ac:picMkLst>
        </pc:picChg>
      </pc:sldChg>
      <pc:sldChg chg="addSp delSp modSp mod modClrScheme chgLayout">
        <pc:chgData name="Toni Salvador" userId="45e86dbd-4b08-4b93-b7f0-ed7a44a94f1f" providerId="ADAL" clId="{CDCB8C0E-E5B4-4527-AB3A-B636D9675591}" dt="2025-01-14T18:42:37.831" v="300" actId="14100"/>
        <pc:sldMkLst>
          <pc:docMk/>
          <pc:sldMk cId="4198859463" sldId="801"/>
        </pc:sldMkLst>
        <pc:spChg chg="mod">
          <ac:chgData name="Toni Salvador" userId="45e86dbd-4b08-4b93-b7f0-ed7a44a94f1f" providerId="ADAL" clId="{CDCB8C0E-E5B4-4527-AB3A-B636D9675591}" dt="2025-01-14T18:36:03.231" v="287" actId="1076"/>
          <ac:spMkLst>
            <pc:docMk/>
            <pc:sldMk cId="4198859463" sldId="801"/>
            <ac:spMk id="2" creationId="{C8518D90-0898-E0F9-00CF-1835198D59E0}"/>
          </ac:spMkLst>
        </pc:spChg>
        <pc:spChg chg="mod ord">
          <ac:chgData name="Toni Salvador" userId="45e86dbd-4b08-4b93-b7f0-ed7a44a94f1f" providerId="ADAL" clId="{CDCB8C0E-E5B4-4527-AB3A-B636D9675591}" dt="2025-01-14T18:35:51.137" v="284" actId="700"/>
          <ac:spMkLst>
            <pc:docMk/>
            <pc:sldMk cId="4198859463" sldId="801"/>
            <ac:spMk id="3" creationId="{3EFC07F8-31FD-B9F7-AEE2-5102609A02C7}"/>
          </ac:spMkLst>
        </pc:spChg>
        <pc:spChg chg="add del mod ord">
          <ac:chgData name="Toni Salvador" userId="45e86dbd-4b08-4b93-b7f0-ed7a44a94f1f" providerId="ADAL" clId="{CDCB8C0E-E5B4-4527-AB3A-B636D9675591}" dt="2025-01-14T18:35:51.137" v="284" actId="700"/>
          <ac:spMkLst>
            <pc:docMk/>
            <pc:sldMk cId="4198859463" sldId="801"/>
            <ac:spMk id="7" creationId="{5D6A4E94-7657-B054-5F42-A8FB79540183}"/>
          </ac:spMkLst>
        </pc:spChg>
        <pc:spChg chg="add del mod ord">
          <ac:chgData name="Toni Salvador" userId="45e86dbd-4b08-4b93-b7f0-ed7a44a94f1f" providerId="ADAL" clId="{CDCB8C0E-E5B4-4527-AB3A-B636D9675591}" dt="2025-01-14T18:35:51.137" v="284" actId="700"/>
          <ac:spMkLst>
            <pc:docMk/>
            <pc:sldMk cId="4198859463" sldId="801"/>
            <ac:spMk id="9" creationId="{2748A770-BA29-B73B-5FFC-5393BFCA00AA}"/>
          </ac:spMkLst>
        </pc:spChg>
        <pc:spChg chg="add del mod ord">
          <ac:chgData name="Toni Salvador" userId="45e86dbd-4b08-4b93-b7f0-ed7a44a94f1f" providerId="ADAL" clId="{CDCB8C0E-E5B4-4527-AB3A-B636D9675591}" dt="2025-01-14T18:35:51.137" v="284" actId="700"/>
          <ac:spMkLst>
            <pc:docMk/>
            <pc:sldMk cId="4198859463" sldId="801"/>
            <ac:spMk id="10" creationId="{2F416878-D6FE-1191-E26C-AC92B3BFD21C}"/>
          </ac:spMkLst>
        </pc:spChg>
        <pc:spChg chg="add del mod ord">
          <ac:chgData name="Toni Salvador" userId="45e86dbd-4b08-4b93-b7f0-ed7a44a94f1f" providerId="ADAL" clId="{CDCB8C0E-E5B4-4527-AB3A-B636D9675591}" dt="2025-01-14T18:35:51.137" v="284" actId="700"/>
          <ac:spMkLst>
            <pc:docMk/>
            <pc:sldMk cId="4198859463" sldId="801"/>
            <ac:spMk id="11" creationId="{83F313B1-09A3-30A0-489D-CC8254DFE810}"/>
          </ac:spMkLst>
        </pc:spChg>
        <pc:spChg chg="add del mod ord">
          <ac:chgData name="Toni Salvador" userId="45e86dbd-4b08-4b93-b7f0-ed7a44a94f1f" providerId="ADAL" clId="{CDCB8C0E-E5B4-4527-AB3A-B636D9675591}" dt="2025-01-14T18:36:05.081" v="288" actId="478"/>
          <ac:spMkLst>
            <pc:docMk/>
            <pc:sldMk cId="4198859463" sldId="801"/>
            <ac:spMk id="12" creationId="{DB997F0C-A308-F071-B295-9A6A17D48330}"/>
          </ac:spMkLst>
        </pc:spChg>
        <pc:spChg chg="add del mod ord">
          <ac:chgData name="Toni Salvador" userId="45e86dbd-4b08-4b93-b7f0-ed7a44a94f1f" providerId="ADAL" clId="{CDCB8C0E-E5B4-4527-AB3A-B636D9675591}" dt="2025-01-14T18:36:06.601" v="289" actId="478"/>
          <ac:spMkLst>
            <pc:docMk/>
            <pc:sldMk cId="4198859463" sldId="801"/>
            <ac:spMk id="13" creationId="{34107AC4-FA29-6F1C-5463-938B536ADF81}"/>
          </ac:spMkLst>
        </pc:spChg>
        <pc:spChg chg="mod">
          <ac:chgData name="Toni Salvador" userId="45e86dbd-4b08-4b93-b7f0-ed7a44a94f1f" providerId="ADAL" clId="{CDCB8C0E-E5B4-4527-AB3A-B636D9675591}" dt="2025-01-14T18:36:03.231" v="287" actId="1076"/>
          <ac:spMkLst>
            <pc:docMk/>
            <pc:sldMk cId="4198859463" sldId="801"/>
            <ac:spMk id="18" creationId="{57AE2177-A26F-BADA-F93E-2E9EBE0BF4BF}"/>
          </ac:spMkLst>
        </pc:spChg>
        <pc:spChg chg="mod">
          <ac:chgData name="Toni Salvador" userId="45e86dbd-4b08-4b93-b7f0-ed7a44a94f1f" providerId="ADAL" clId="{CDCB8C0E-E5B4-4527-AB3A-B636D9675591}" dt="2025-01-14T18:36:03.231" v="287" actId="1076"/>
          <ac:spMkLst>
            <pc:docMk/>
            <pc:sldMk cId="4198859463" sldId="801"/>
            <ac:spMk id="20" creationId="{6D06A4F2-D2A7-8BC6-BF48-D6106E68C310}"/>
          </ac:spMkLst>
        </pc:spChg>
        <pc:spChg chg="mod">
          <ac:chgData name="Toni Salvador" userId="45e86dbd-4b08-4b93-b7f0-ed7a44a94f1f" providerId="ADAL" clId="{CDCB8C0E-E5B4-4527-AB3A-B636D9675591}" dt="2025-01-14T18:36:03.231" v="287" actId="1076"/>
          <ac:spMkLst>
            <pc:docMk/>
            <pc:sldMk cId="4198859463" sldId="801"/>
            <ac:spMk id="22" creationId="{99405EBF-DDB1-19A7-C4DC-335FCFAB5EA6}"/>
          </ac:spMkLst>
        </pc:spChg>
        <pc:picChg chg="mod">
          <ac:chgData name="Toni Salvador" userId="45e86dbd-4b08-4b93-b7f0-ed7a44a94f1f" providerId="ADAL" clId="{CDCB8C0E-E5B4-4527-AB3A-B636D9675591}" dt="2025-01-14T18:42:37.831" v="300" actId="14100"/>
          <ac:picMkLst>
            <pc:docMk/>
            <pc:sldMk cId="4198859463" sldId="801"/>
            <ac:picMk id="4" creationId="{B4B51E8B-B818-4AAC-3BCE-88C1B5A2602C}"/>
          </ac:picMkLst>
        </pc:picChg>
        <pc:picChg chg="mod">
          <ac:chgData name="Toni Salvador" userId="45e86dbd-4b08-4b93-b7f0-ed7a44a94f1f" providerId="ADAL" clId="{CDCB8C0E-E5B4-4527-AB3A-B636D9675591}" dt="2025-01-14T18:36:03.231" v="287" actId="1076"/>
          <ac:picMkLst>
            <pc:docMk/>
            <pc:sldMk cId="4198859463" sldId="801"/>
            <ac:picMk id="5" creationId="{4DE6F2A2-ED34-8E5E-BBC5-6BB0D8B7615D}"/>
          </ac:picMkLst>
        </pc:picChg>
        <pc:picChg chg="mod">
          <ac:chgData name="Toni Salvador" userId="45e86dbd-4b08-4b93-b7f0-ed7a44a94f1f" providerId="ADAL" clId="{CDCB8C0E-E5B4-4527-AB3A-B636D9675591}" dt="2025-01-14T18:36:03.231" v="287" actId="1076"/>
          <ac:picMkLst>
            <pc:docMk/>
            <pc:sldMk cId="4198859463" sldId="801"/>
            <ac:picMk id="15" creationId="{A7CF3F1E-91ED-0928-B1D5-9D229CF1F844}"/>
          </ac:picMkLst>
        </pc:picChg>
        <pc:picChg chg="mod">
          <ac:chgData name="Toni Salvador" userId="45e86dbd-4b08-4b93-b7f0-ed7a44a94f1f" providerId="ADAL" clId="{CDCB8C0E-E5B4-4527-AB3A-B636D9675591}" dt="2025-01-14T18:36:03.231" v="287" actId="1076"/>
          <ac:picMkLst>
            <pc:docMk/>
            <pc:sldMk cId="4198859463" sldId="801"/>
            <ac:picMk id="17" creationId="{E91F4613-BEC7-9051-BDDB-77F2F309C781}"/>
          </ac:picMkLst>
        </pc:picChg>
        <pc:inkChg chg="mod">
          <ac:chgData name="Toni Salvador" userId="45e86dbd-4b08-4b93-b7f0-ed7a44a94f1f" providerId="ADAL" clId="{CDCB8C0E-E5B4-4527-AB3A-B636D9675591}" dt="2025-01-14T18:36:03.231" v="287" actId="1076"/>
          <ac:inkMkLst>
            <pc:docMk/>
            <pc:sldMk cId="4198859463" sldId="801"/>
            <ac:inkMk id="6" creationId="{93661983-A895-F1F7-B428-645279E35268}"/>
          </ac:inkMkLst>
        </pc:inkChg>
        <pc:cxnChg chg="mod">
          <ac:chgData name="Toni Salvador" userId="45e86dbd-4b08-4b93-b7f0-ed7a44a94f1f" providerId="ADAL" clId="{CDCB8C0E-E5B4-4527-AB3A-B636D9675591}" dt="2025-01-14T18:36:03.231" v="287" actId="1076"/>
          <ac:cxnSpMkLst>
            <pc:docMk/>
            <pc:sldMk cId="4198859463" sldId="801"/>
            <ac:cxnSpMk id="8" creationId="{520384F9-79A1-2F4E-C513-2026E2D1A6FC}"/>
          </ac:cxnSpMkLst>
        </pc:cxnChg>
      </pc:sldChg>
      <pc:sldChg chg="addSp delSp modSp mod modClrScheme chgLayout">
        <pc:chgData name="Toni Salvador" userId="45e86dbd-4b08-4b93-b7f0-ed7a44a94f1f" providerId="ADAL" clId="{CDCB8C0E-E5B4-4527-AB3A-B636D9675591}" dt="2025-01-13T17:43:50.192" v="231" actId="1036"/>
        <pc:sldMkLst>
          <pc:docMk/>
          <pc:sldMk cId="1045854210" sldId="802"/>
        </pc:sldMkLst>
        <pc:spChg chg="del mod">
          <ac:chgData name="Toni Salvador" userId="45e86dbd-4b08-4b93-b7f0-ed7a44a94f1f" providerId="ADAL" clId="{CDCB8C0E-E5B4-4527-AB3A-B636D9675591}" dt="2025-01-13T17:35:30.390" v="128" actId="478"/>
          <ac:spMkLst>
            <pc:docMk/>
            <pc:sldMk cId="1045854210" sldId="802"/>
            <ac:spMk id="2" creationId="{D50DDD37-02CA-11E7-0971-D26C1FBA7F89}"/>
          </ac:spMkLst>
        </pc:spChg>
        <pc:spChg chg="mod ord">
          <ac:chgData name="Toni Salvador" userId="45e86dbd-4b08-4b93-b7f0-ed7a44a94f1f" providerId="ADAL" clId="{CDCB8C0E-E5B4-4527-AB3A-B636D9675591}" dt="2025-01-13T17:35:36.727" v="130" actId="404"/>
          <ac:spMkLst>
            <pc:docMk/>
            <pc:sldMk cId="1045854210" sldId="802"/>
            <ac:spMk id="3" creationId="{88C72F2D-294E-3E62-B219-5CC6F007A455}"/>
          </ac:spMkLst>
        </pc:spChg>
        <pc:spChg chg="mod">
          <ac:chgData name="Toni Salvador" userId="45e86dbd-4b08-4b93-b7f0-ed7a44a94f1f" providerId="ADAL" clId="{CDCB8C0E-E5B4-4527-AB3A-B636D9675591}" dt="2025-01-13T17:43:50.192" v="231" actId="1036"/>
          <ac:spMkLst>
            <pc:docMk/>
            <pc:sldMk cId="1045854210" sldId="802"/>
            <ac:spMk id="5" creationId="{ED3AEE78-1A64-2084-B502-AA7DAF3D2496}"/>
          </ac:spMkLst>
        </pc:spChg>
        <pc:spChg chg="mod">
          <ac:chgData name="Toni Salvador" userId="45e86dbd-4b08-4b93-b7f0-ed7a44a94f1f" providerId="ADAL" clId="{CDCB8C0E-E5B4-4527-AB3A-B636D9675591}" dt="2025-01-13T17:43:50.192" v="231" actId="1036"/>
          <ac:spMkLst>
            <pc:docMk/>
            <pc:sldMk cId="1045854210" sldId="802"/>
            <ac:spMk id="6" creationId="{9E3EBA8E-95F8-C8BE-E552-6DE3307A47A3}"/>
          </ac:spMkLst>
        </pc:spChg>
        <pc:spChg chg="mod">
          <ac:chgData name="Toni Salvador" userId="45e86dbd-4b08-4b93-b7f0-ed7a44a94f1f" providerId="ADAL" clId="{CDCB8C0E-E5B4-4527-AB3A-B636D9675591}" dt="2025-01-13T17:43:50.192" v="231" actId="1036"/>
          <ac:spMkLst>
            <pc:docMk/>
            <pc:sldMk cId="1045854210" sldId="802"/>
            <ac:spMk id="7" creationId="{6A13A864-5620-636B-8D89-5DB57A090B9A}"/>
          </ac:spMkLst>
        </pc:spChg>
        <pc:spChg chg="mod">
          <ac:chgData name="Toni Salvador" userId="45e86dbd-4b08-4b93-b7f0-ed7a44a94f1f" providerId="ADAL" clId="{CDCB8C0E-E5B4-4527-AB3A-B636D9675591}" dt="2025-01-13T17:43:50.192" v="231" actId="1036"/>
          <ac:spMkLst>
            <pc:docMk/>
            <pc:sldMk cId="1045854210" sldId="802"/>
            <ac:spMk id="8" creationId="{B6C7EFF7-A7BA-2C0C-ECD0-5C9400E8AB4E}"/>
          </ac:spMkLst>
        </pc:spChg>
        <pc:spChg chg="mod">
          <ac:chgData name="Toni Salvador" userId="45e86dbd-4b08-4b93-b7f0-ed7a44a94f1f" providerId="ADAL" clId="{CDCB8C0E-E5B4-4527-AB3A-B636D9675591}" dt="2025-01-13T17:43:50.192" v="231" actId="1036"/>
          <ac:spMkLst>
            <pc:docMk/>
            <pc:sldMk cId="1045854210" sldId="802"/>
            <ac:spMk id="10" creationId="{6B49034D-DA47-43C0-47A7-CAAC5EFAF481}"/>
          </ac:spMkLst>
        </pc:spChg>
        <pc:spChg chg="add del mod">
          <ac:chgData name="Toni Salvador" userId="45e86dbd-4b08-4b93-b7f0-ed7a44a94f1f" providerId="ADAL" clId="{CDCB8C0E-E5B4-4527-AB3A-B636D9675591}" dt="2025-01-13T17:35:02.158" v="121" actId="6264"/>
          <ac:spMkLst>
            <pc:docMk/>
            <pc:sldMk cId="1045854210" sldId="802"/>
            <ac:spMk id="11" creationId="{FAB0C848-0AB1-3626-D00A-754CB0C09918}"/>
          </ac:spMkLst>
        </pc:spChg>
        <pc:spChg chg="add del mod ord">
          <ac:chgData name="Toni Salvador" userId="45e86dbd-4b08-4b93-b7f0-ed7a44a94f1f" providerId="ADAL" clId="{CDCB8C0E-E5B4-4527-AB3A-B636D9675591}" dt="2025-01-13T17:35:02.158" v="121" actId="6264"/>
          <ac:spMkLst>
            <pc:docMk/>
            <pc:sldMk cId="1045854210" sldId="802"/>
            <ac:spMk id="12" creationId="{2F0EE274-5C88-1E75-F860-B744BF76EF5E}"/>
          </ac:spMkLst>
        </pc:spChg>
        <pc:spChg chg="add del mod ord">
          <ac:chgData name="Toni Salvador" userId="45e86dbd-4b08-4b93-b7f0-ed7a44a94f1f" providerId="ADAL" clId="{CDCB8C0E-E5B4-4527-AB3A-B636D9675591}" dt="2025-01-13T17:35:15.765" v="123" actId="700"/>
          <ac:spMkLst>
            <pc:docMk/>
            <pc:sldMk cId="1045854210" sldId="802"/>
            <ac:spMk id="13" creationId="{5871816F-5486-9279-8648-181143CE221D}"/>
          </ac:spMkLst>
        </pc:spChg>
        <pc:spChg chg="add del mod ord">
          <ac:chgData name="Toni Salvador" userId="45e86dbd-4b08-4b93-b7f0-ed7a44a94f1f" providerId="ADAL" clId="{CDCB8C0E-E5B4-4527-AB3A-B636D9675591}" dt="2025-01-13T17:35:32.952" v="129" actId="6264"/>
          <ac:spMkLst>
            <pc:docMk/>
            <pc:sldMk cId="1045854210" sldId="802"/>
            <ac:spMk id="14" creationId="{41B2AE28-500D-AA8E-912C-F82289F4BCA1}"/>
          </ac:spMkLst>
        </pc:spChg>
        <pc:spChg chg="add del mod ord">
          <ac:chgData name="Toni Salvador" userId="45e86dbd-4b08-4b93-b7f0-ed7a44a94f1f" providerId="ADAL" clId="{CDCB8C0E-E5B4-4527-AB3A-B636D9675591}" dt="2025-01-13T17:35:32.952" v="129" actId="6264"/>
          <ac:spMkLst>
            <pc:docMk/>
            <pc:sldMk cId="1045854210" sldId="802"/>
            <ac:spMk id="15" creationId="{57D282EE-EC85-7750-BD91-B71B47A47CC4}"/>
          </ac:spMkLst>
        </pc:spChg>
        <pc:spChg chg="add del mod">
          <ac:chgData name="Toni Salvador" userId="45e86dbd-4b08-4b93-b7f0-ed7a44a94f1f" providerId="ADAL" clId="{CDCB8C0E-E5B4-4527-AB3A-B636D9675591}" dt="2025-01-13T17:35:32.952" v="129" actId="6264"/>
          <ac:spMkLst>
            <pc:docMk/>
            <pc:sldMk cId="1045854210" sldId="802"/>
            <ac:spMk id="16" creationId="{AE838A82-E7AF-24F6-053D-213DBBD26588}"/>
          </ac:spMkLst>
        </pc:spChg>
        <pc:spChg chg="add del mod ord">
          <ac:chgData name="Toni Salvador" userId="45e86dbd-4b08-4b93-b7f0-ed7a44a94f1f" providerId="ADAL" clId="{CDCB8C0E-E5B4-4527-AB3A-B636D9675591}" dt="2025-01-13T17:35:51.431" v="134" actId="478"/>
          <ac:spMkLst>
            <pc:docMk/>
            <pc:sldMk cId="1045854210" sldId="802"/>
            <ac:spMk id="17" creationId="{B42E9548-5560-47A9-E14A-684742CC4A9D}"/>
          </ac:spMkLst>
        </pc:spChg>
        <pc:spChg chg="add mod ord">
          <ac:chgData name="Toni Salvador" userId="45e86dbd-4b08-4b93-b7f0-ed7a44a94f1f" providerId="ADAL" clId="{CDCB8C0E-E5B4-4527-AB3A-B636D9675591}" dt="2025-01-13T17:43:39.615" v="219" actId="1076"/>
          <ac:spMkLst>
            <pc:docMk/>
            <pc:sldMk cId="1045854210" sldId="802"/>
            <ac:spMk id="18" creationId="{412C273D-BD2F-C485-FAB3-B2772B97F41E}"/>
          </ac:spMkLst>
        </pc:spChg>
        <pc:picChg chg="mod">
          <ac:chgData name="Toni Salvador" userId="45e86dbd-4b08-4b93-b7f0-ed7a44a94f1f" providerId="ADAL" clId="{CDCB8C0E-E5B4-4527-AB3A-B636D9675591}" dt="2025-01-13T17:43:50.192" v="231" actId="1036"/>
          <ac:picMkLst>
            <pc:docMk/>
            <pc:sldMk cId="1045854210" sldId="802"/>
            <ac:picMk id="4" creationId="{FF0C78D1-68E6-BC99-9D38-7CA65B5252C5}"/>
          </ac:picMkLst>
        </pc:picChg>
        <pc:picChg chg="mod">
          <ac:chgData name="Toni Salvador" userId="45e86dbd-4b08-4b93-b7f0-ed7a44a94f1f" providerId="ADAL" clId="{CDCB8C0E-E5B4-4527-AB3A-B636D9675591}" dt="2025-01-13T17:43:50.192" v="231" actId="1036"/>
          <ac:picMkLst>
            <pc:docMk/>
            <pc:sldMk cId="1045854210" sldId="802"/>
            <ac:picMk id="9" creationId="{C5F50642-83BD-3D9F-7022-B06714609397}"/>
          </ac:picMkLst>
        </pc:picChg>
      </pc:sldChg>
      <pc:sldChg chg="addSp delSp modSp mod modClrScheme chgLayout">
        <pc:chgData name="Toni Salvador" userId="45e86dbd-4b08-4b93-b7f0-ed7a44a94f1f" providerId="ADAL" clId="{CDCB8C0E-E5B4-4527-AB3A-B636D9675591}" dt="2025-01-13T18:02:14.792" v="267" actId="404"/>
        <pc:sldMkLst>
          <pc:docMk/>
          <pc:sldMk cId="3791239604" sldId="803"/>
        </pc:sldMkLst>
        <pc:spChg chg="del mod">
          <ac:chgData name="Toni Salvador" userId="45e86dbd-4b08-4b93-b7f0-ed7a44a94f1f" providerId="ADAL" clId="{CDCB8C0E-E5B4-4527-AB3A-B636D9675591}" dt="2025-01-13T17:39:29.727" v="191" actId="478"/>
          <ac:spMkLst>
            <pc:docMk/>
            <pc:sldMk cId="3791239604" sldId="803"/>
            <ac:spMk id="2" creationId="{B2F271B6-1FDD-CD2F-8724-3939FA17FCA6}"/>
          </ac:spMkLst>
        </pc:spChg>
        <pc:spChg chg="mod ord">
          <ac:chgData name="Toni Salvador" userId="45e86dbd-4b08-4b93-b7f0-ed7a44a94f1f" providerId="ADAL" clId="{CDCB8C0E-E5B4-4527-AB3A-B636D9675591}" dt="2025-01-13T18:02:14.792" v="267" actId="404"/>
          <ac:spMkLst>
            <pc:docMk/>
            <pc:sldMk cId="3791239604" sldId="803"/>
            <ac:spMk id="3" creationId="{61914CFD-A17D-105F-849A-C5317099BDD7}"/>
          </ac:spMkLst>
        </pc:spChg>
        <pc:spChg chg="add del mod">
          <ac:chgData name="Toni Salvador" userId="45e86dbd-4b08-4b93-b7f0-ed7a44a94f1f" providerId="ADAL" clId="{CDCB8C0E-E5B4-4527-AB3A-B636D9675591}" dt="2025-01-13T17:38:39.460" v="186" actId="6264"/>
          <ac:spMkLst>
            <pc:docMk/>
            <pc:sldMk cId="3791239604" sldId="803"/>
            <ac:spMk id="4" creationId="{048631AB-CC0E-BD16-C83A-102ABDD5E90F}"/>
          </ac:spMkLst>
        </pc:spChg>
        <pc:spChg chg="add del mod ord">
          <ac:chgData name="Toni Salvador" userId="45e86dbd-4b08-4b93-b7f0-ed7a44a94f1f" providerId="ADAL" clId="{CDCB8C0E-E5B4-4527-AB3A-B636D9675591}" dt="2025-01-13T17:38:47.005" v="187" actId="700"/>
          <ac:spMkLst>
            <pc:docMk/>
            <pc:sldMk cId="3791239604" sldId="803"/>
            <ac:spMk id="7" creationId="{6D147E9A-9040-2DF1-AB14-C883A86E367C}"/>
          </ac:spMkLst>
        </pc:spChg>
        <pc:spChg chg="add del mod ord">
          <ac:chgData name="Toni Salvador" userId="45e86dbd-4b08-4b93-b7f0-ed7a44a94f1f" providerId="ADAL" clId="{CDCB8C0E-E5B4-4527-AB3A-B636D9675591}" dt="2025-01-13T17:39:19.039" v="188" actId="478"/>
          <ac:spMkLst>
            <pc:docMk/>
            <pc:sldMk cId="3791239604" sldId="803"/>
            <ac:spMk id="8" creationId="{00858DD9-0186-AF74-D8AD-ED854E8F8899}"/>
          </ac:spMkLst>
        </pc:spChg>
        <pc:spChg chg="add mod ord">
          <ac:chgData name="Toni Salvador" userId="45e86dbd-4b08-4b93-b7f0-ed7a44a94f1f" providerId="ADAL" clId="{CDCB8C0E-E5B4-4527-AB3A-B636D9675591}" dt="2025-01-13T17:39:55.903" v="194" actId="1076"/>
          <ac:spMkLst>
            <pc:docMk/>
            <pc:sldMk cId="3791239604" sldId="803"/>
            <ac:spMk id="9" creationId="{822418E2-EB2E-C185-A001-C11F50027D39}"/>
          </ac:spMkLst>
        </pc:spChg>
        <pc:picChg chg="mod">
          <ac:chgData name="Toni Salvador" userId="45e86dbd-4b08-4b93-b7f0-ed7a44a94f1f" providerId="ADAL" clId="{CDCB8C0E-E5B4-4527-AB3A-B636D9675591}" dt="2025-01-13T17:38:11.335" v="182" actId="2085"/>
          <ac:picMkLst>
            <pc:docMk/>
            <pc:sldMk cId="3791239604" sldId="803"/>
            <ac:picMk id="5" creationId="{0E6AF732-810F-7A4B-2305-83DBFB3E86CB}"/>
          </ac:picMkLst>
        </pc:picChg>
        <pc:picChg chg="mod">
          <ac:chgData name="Toni Salvador" userId="45e86dbd-4b08-4b93-b7f0-ed7a44a94f1f" providerId="ADAL" clId="{CDCB8C0E-E5B4-4527-AB3A-B636D9675591}" dt="2025-01-13T17:38:26.304" v="185" actId="1582"/>
          <ac:picMkLst>
            <pc:docMk/>
            <pc:sldMk cId="3791239604" sldId="803"/>
            <ac:picMk id="6" creationId="{F703E1C1-3B18-7129-A24C-AF093D2A7C10}"/>
          </ac:picMkLst>
        </pc:picChg>
      </pc:sldChg>
      <pc:sldChg chg="addSp delSp modSp mod modClrScheme chgLayout">
        <pc:chgData name="Toni Salvador" userId="45e86dbd-4b08-4b93-b7f0-ed7a44a94f1f" providerId="ADAL" clId="{CDCB8C0E-E5B4-4527-AB3A-B636D9675591}" dt="2025-01-14T18:33:42.511" v="282" actId="1035"/>
        <pc:sldMkLst>
          <pc:docMk/>
          <pc:sldMk cId="956717850" sldId="811"/>
        </pc:sldMkLst>
        <pc:spChg chg="mod ord">
          <ac:chgData name="Toni Salvador" userId="45e86dbd-4b08-4b93-b7f0-ed7a44a94f1f" providerId="ADAL" clId="{CDCB8C0E-E5B4-4527-AB3A-B636D9675591}" dt="2025-01-13T17:47:23.102" v="260" actId="404"/>
          <ac:spMkLst>
            <pc:docMk/>
            <pc:sldMk cId="956717850" sldId="811"/>
            <ac:spMk id="2" creationId="{D49B140A-7FA3-8491-F361-A29495F48034}"/>
          </ac:spMkLst>
        </pc:spChg>
        <pc:spChg chg="mod ord">
          <ac:chgData name="Toni Salvador" userId="45e86dbd-4b08-4b93-b7f0-ed7a44a94f1f" providerId="ADAL" clId="{CDCB8C0E-E5B4-4527-AB3A-B636D9675591}" dt="2025-01-13T18:03:06.977" v="273" actId="1076"/>
          <ac:spMkLst>
            <pc:docMk/>
            <pc:sldMk cId="956717850" sldId="811"/>
            <ac:spMk id="3" creationId="{C91B5988-FDB9-D2F2-96B4-FC8083C27B0A}"/>
          </ac:spMkLst>
        </pc:spChg>
        <pc:spChg chg="mod">
          <ac:chgData name="Toni Salvador" userId="45e86dbd-4b08-4b93-b7f0-ed7a44a94f1f" providerId="ADAL" clId="{CDCB8C0E-E5B4-4527-AB3A-B636D9675591}" dt="2025-01-13T17:45:12.176" v="238" actId="1076"/>
          <ac:spMkLst>
            <pc:docMk/>
            <pc:sldMk cId="956717850" sldId="811"/>
            <ac:spMk id="5" creationId="{B2876979-859F-8B88-98AB-4F7AFC23EAAF}"/>
          </ac:spMkLst>
        </pc:spChg>
        <pc:spChg chg="add del mod ord">
          <ac:chgData name="Toni Salvador" userId="45e86dbd-4b08-4b93-b7f0-ed7a44a94f1f" providerId="ADAL" clId="{CDCB8C0E-E5B4-4527-AB3A-B636D9675591}" dt="2025-01-13T17:44:38.223" v="236" actId="478"/>
          <ac:spMkLst>
            <pc:docMk/>
            <pc:sldMk cId="956717850" sldId="811"/>
            <ac:spMk id="6" creationId="{E504EE4E-A705-6549-1907-4CFC28352D61}"/>
          </ac:spMkLst>
        </pc:spChg>
        <pc:spChg chg="add del mod">
          <ac:chgData name="Toni Salvador" userId="45e86dbd-4b08-4b93-b7f0-ed7a44a94f1f" providerId="ADAL" clId="{CDCB8C0E-E5B4-4527-AB3A-B636D9675591}" dt="2025-01-13T17:47:11.772" v="244" actId="6264"/>
          <ac:spMkLst>
            <pc:docMk/>
            <pc:sldMk cId="956717850" sldId="811"/>
            <ac:spMk id="7" creationId="{06F6D08E-9ACA-1F4E-C047-C0DA1B467C5A}"/>
          </ac:spMkLst>
        </pc:spChg>
        <pc:spChg chg="add del mod">
          <ac:chgData name="Toni Salvador" userId="45e86dbd-4b08-4b93-b7f0-ed7a44a94f1f" providerId="ADAL" clId="{CDCB8C0E-E5B4-4527-AB3A-B636D9675591}" dt="2025-01-13T17:47:11.772" v="244" actId="6264"/>
          <ac:spMkLst>
            <pc:docMk/>
            <pc:sldMk cId="956717850" sldId="811"/>
            <ac:spMk id="8" creationId="{7EA698E2-37CF-AB40-0EDD-3DE9D559C3BF}"/>
          </ac:spMkLst>
        </pc:spChg>
        <pc:spChg chg="add del mod ord">
          <ac:chgData name="Toni Salvador" userId="45e86dbd-4b08-4b93-b7f0-ed7a44a94f1f" providerId="ADAL" clId="{CDCB8C0E-E5B4-4527-AB3A-B636D9675591}" dt="2025-01-13T17:47:14.128" v="245" actId="478"/>
          <ac:spMkLst>
            <pc:docMk/>
            <pc:sldMk cId="956717850" sldId="811"/>
            <ac:spMk id="9" creationId="{CFCE7161-1D3E-4863-F973-BA26C78D4162}"/>
          </ac:spMkLst>
        </pc:spChg>
        <pc:picChg chg="mod">
          <ac:chgData name="Toni Salvador" userId="45e86dbd-4b08-4b93-b7f0-ed7a44a94f1f" providerId="ADAL" clId="{CDCB8C0E-E5B4-4527-AB3A-B636D9675591}" dt="2025-01-14T18:33:42.511" v="282" actId="1035"/>
          <ac:picMkLst>
            <pc:docMk/>
            <pc:sldMk cId="956717850" sldId="811"/>
            <ac:picMk id="4" creationId="{C73CC41C-C657-950A-D518-AB8B5E02DF1B}"/>
          </ac:picMkLst>
        </pc:picChg>
      </pc:sldChg>
      <pc:sldChg chg="addSp delSp modSp mod modClrScheme chgLayout">
        <pc:chgData name="Toni Salvador" userId="45e86dbd-4b08-4b93-b7f0-ed7a44a94f1f" providerId="ADAL" clId="{CDCB8C0E-E5B4-4527-AB3A-B636D9675591}" dt="2025-01-13T17:40:33.079" v="198" actId="478"/>
        <pc:sldMkLst>
          <pc:docMk/>
          <pc:sldMk cId="3713718244" sldId="813"/>
        </pc:sldMkLst>
        <pc:spChg chg="mod ord">
          <ac:chgData name="Toni Salvador" userId="45e86dbd-4b08-4b93-b7f0-ed7a44a94f1f" providerId="ADAL" clId="{CDCB8C0E-E5B4-4527-AB3A-B636D9675591}" dt="2025-01-13T17:40:25.842" v="197" actId="700"/>
          <ac:spMkLst>
            <pc:docMk/>
            <pc:sldMk cId="3713718244" sldId="813"/>
            <ac:spMk id="2" creationId="{972EAC70-98B2-8A86-E0AF-AB3196190CD2}"/>
          </ac:spMkLst>
        </pc:spChg>
        <pc:spChg chg="mod ord">
          <ac:chgData name="Toni Salvador" userId="45e86dbd-4b08-4b93-b7f0-ed7a44a94f1f" providerId="ADAL" clId="{CDCB8C0E-E5B4-4527-AB3A-B636D9675591}" dt="2025-01-13T17:40:25.842" v="197" actId="700"/>
          <ac:spMkLst>
            <pc:docMk/>
            <pc:sldMk cId="3713718244" sldId="813"/>
            <ac:spMk id="3" creationId="{4A044489-8F50-8F26-330A-77CCDBD4553F}"/>
          </ac:spMkLst>
        </pc:spChg>
        <pc:spChg chg="add del mod ord">
          <ac:chgData name="Toni Salvador" userId="45e86dbd-4b08-4b93-b7f0-ed7a44a94f1f" providerId="ADAL" clId="{CDCB8C0E-E5B4-4527-AB3A-B636D9675591}" dt="2025-01-13T17:40:33.079" v="198" actId="478"/>
          <ac:spMkLst>
            <pc:docMk/>
            <pc:sldMk cId="3713718244" sldId="813"/>
            <ac:spMk id="4" creationId="{A4EB30A3-5F65-3032-EBB3-C91108E25F5E}"/>
          </ac:spMkLst>
        </pc:spChg>
      </pc:sldChg>
      <pc:sldChg chg="addSp delSp modSp mod modClrScheme chgLayout">
        <pc:chgData name="Toni Salvador" userId="45e86dbd-4b08-4b93-b7f0-ed7a44a94f1f" providerId="ADAL" clId="{CDCB8C0E-E5B4-4527-AB3A-B636D9675591}" dt="2025-01-14T22:33:58.928" v="478" actId="478"/>
        <pc:sldMkLst>
          <pc:docMk/>
          <pc:sldMk cId="1348872258" sldId="814"/>
        </pc:sldMkLst>
        <pc:spChg chg="mod ord">
          <ac:chgData name="Toni Salvador" userId="45e86dbd-4b08-4b93-b7f0-ed7a44a94f1f" providerId="ADAL" clId="{CDCB8C0E-E5B4-4527-AB3A-B636D9675591}" dt="2025-01-13T18:02:37.566" v="272" actId="700"/>
          <ac:spMkLst>
            <pc:docMk/>
            <pc:sldMk cId="1348872258" sldId="814"/>
            <ac:spMk id="2" creationId="{27761B79-3840-D393-CA87-4BB615FC06D9}"/>
          </ac:spMkLst>
        </pc:spChg>
        <pc:spChg chg="mod ord">
          <ac:chgData name="Toni Salvador" userId="45e86dbd-4b08-4b93-b7f0-ed7a44a94f1f" providerId="ADAL" clId="{CDCB8C0E-E5B4-4527-AB3A-B636D9675591}" dt="2025-01-13T18:02:37.566" v="272" actId="700"/>
          <ac:spMkLst>
            <pc:docMk/>
            <pc:sldMk cId="1348872258" sldId="814"/>
            <ac:spMk id="3" creationId="{8D49CCC9-CEA9-0165-4D8C-4C82033C8A51}"/>
          </ac:spMkLst>
        </pc:spChg>
        <pc:spChg chg="add del mod ord">
          <ac:chgData name="Toni Salvador" userId="45e86dbd-4b08-4b93-b7f0-ed7a44a94f1f" providerId="ADAL" clId="{CDCB8C0E-E5B4-4527-AB3A-B636D9675591}" dt="2025-01-13T17:40:20.783" v="196" actId="478"/>
          <ac:spMkLst>
            <pc:docMk/>
            <pc:sldMk cId="1348872258" sldId="814"/>
            <ac:spMk id="4" creationId="{5DDAE0E2-0FD3-0B06-E90D-5922441386F0}"/>
          </ac:spMkLst>
        </pc:spChg>
        <pc:spChg chg="add del mod">
          <ac:chgData name="Toni Salvador" userId="45e86dbd-4b08-4b93-b7f0-ed7a44a94f1f" providerId="ADAL" clId="{CDCB8C0E-E5B4-4527-AB3A-B636D9675591}" dt="2025-01-13T18:02:30.269" v="271" actId="6264"/>
          <ac:spMkLst>
            <pc:docMk/>
            <pc:sldMk cId="1348872258" sldId="814"/>
            <ac:spMk id="5" creationId="{6B93EC95-C225-5024-5D46-2932E4F7FC1F}"/>
          </ac:spMkLst>
        </pc:spChg>
        <pc:spChg chg="add del mod">
          <ac:chgData name="Toni Salvador" userId="45e86dbd-4b08-4b93-b7f0-ed7a44a94f1f" providerId="ADAL" clId="{CDCB8C0E-E5B4-4527-AB3A-B636D9675591}" dt="2025-01-13T18:02:30.269" v="271" actId="6264"/>
          <ac:spMkLst>
            <pc:docMk/>
            <pc:sldMk cId="1348872258" sldId="814"/>
            <ac:spMk id="6" creationId="{63BC139A-D931-AF0B-A858-1EEE69845FCE}"/>
          </ac:spMkLst>
        </pc:spChg>
        <pc:spChg chg="add del mod ord">
          <ac:chgData name="Toni Salvador" userId="45e86dbd-4b08-4b93-b7f0-ed7a44a94f1f" providerId="ADAL" clId="{CDCB8C0E-E5B4-4527-AB3A-B636D9675591}" dt="2025-01-13T18:02:30.269" v="271" actId="6264"/>
          <ac:spMkLst>
            <pc:docMk/>
            <pc:sldMk cId="1348872258" sldId="814"/>
            <ac:spMk id="7" creationId="{B947C02A-06B8-464D-9D11-7426B03F6527}"/>
          </ac:spMkLst>
        </pc:spChg>
        <pc:spChg chg="add del mod ord">
          <ac:chgData name="Toni Salvador" userId="45e86dbd-4b08-4b93-b7f0-ed7a44a94f1f" providerId="ADAL" clId="{CDCB8C0E-E5B4-4527-AB3A-B636D9675591}" dt="2025-01-14T22:33:58.928" v="478" actId="478"/>
          <ac:spMkLst>
            <pc:docMk/>
            <pc:sldMk cId="1348872258" sldId="814"/>
            <ac:spMk id="8" creationId="{0A21866B-2D61-42C1-778A-514360D8B0B4}"/>
          </ac:spMkLst>
        </pc:spChg>
      </pc:sldChg>
      <pc:sldChg chg="addSp delSp modSp mod chgLayout">
        <pc:chgData name="Toni Salvador" userId="45e86dbd-4b08-4b93-b7f0-ed7a44a94f1f" providerId="ADAL" clId="{CDCB8C0E-E5B4-4527-AB3A-B636D9675591}" dt="2025-01-13T17:37:36.159" v="181" actId="1036"/>
        <pc:sldMkLst>
          <pc:docMk/>
          <pc:sldMk cId="3685685277" sldId="817"/>
        </pc:sldMkLst>
        <pc:spChg chg="mod">
          <ac:chgData name="Toni Salvador" userId="45e86dbd-4b08-4b93-b7f0-ed7a44a94f1f" providerId="ADAL" clId="{CDCB8C0E-E5B4-4527-AB3A-B636D9675591}" dt="2025-01-13T17:37:36.159" v="181" actId="1036"/>
          <ac:spMkLst>
            <pc:docMk/>
            <pc:sldMk cId="3685685277" sldId="817"/>
            <ac:spMk id="2" creationId="{E406BA1E-8D24-2D39-64E4-6BBDC8B6D709}"/>
          </ac:spMkLst>
        </pc:spChg>
        <pc:spChg chg="mod">
          <ac:chgData name="Toni Salvador" userId="45e86dbd-4b08-4b93-b7f0-ed7a44a94f1f" providerId="ADAL" clId="{CDCB8C0E-E5B4-4527-AB3A-B636D9675591}" dt="2025-01-13T17:37:36.159" v="181" actId="1036"/>
          <ac:spMkLst>
            <pc:docMk/>
            <pc:sldMk cId="3685685277" sldId="817"/>
            <ac:spMk id="3" creationId="{FEA78AB2-03EE-709B-D02B-D6777F1E23D7}"/>
          </ac:spMkLst>
        </pc:spChg>
        <pc:spChg chg="mod">
          <ac:chgData name="Toni Salvador" userId="45e86dbd-4b08-4b93-b7f0-ed7a44a94f1f" providerId="ADAL" clId="{CDCB8C0E-E5B4-4527-AB3A-B636D9675591}" dt="2025-01-13T17:37:36.159" v="181" actId="1036"/>
          <ac:spMkLst>
            <pc:docMk/>
            <pc:sldMk cId="3685685277" sldId="817"/>
            <ac:spMk id="4" creationId="{15703B69-FE68-DC4F-D2D3-065F8C6D18C8}"/>
          </ac:spMkLst>
        </pc:spChg>
        <pc:spChg chg="mod ord">
          <ac:chgData name="Toni Salvador" userId="45e86dbd-4b08-4b93-b7f0-ed7a44a94f1f" providerId="ADAL" clId="{CDCB8C0E-E5B4-4527-AB3A-B636D9675591}" dt="2025-01-13T17:37:36.159" v="181" actId="1036"/>
          <ac:spMkLst>
            <pc:docMk/>
            <pc:sldMk cId="3685685277" sldId="817"/>
            <ac:spMk id="5" creationId="{04DC67B1-2B4D-0FB3-9A9D-8EBC87422323}"/>
          </ac:spMkLst>
        </pc:spChg>
        <pc:spChg chg="add del mod">
          <ac:chgData name="Toni Salvador" userId="45e86dbd-4b08-4b93-b7f0-ed7a44a94f1f" providerId="ADAL" clId="{CDCB8C0E-E5B4-4527-AB3A-B636D9675591}" dt="2025-01-13T17:31:23.954" v="78" actId="6264"/>
          <ac:spMkLst>
            <pc:docMk/>
            <pc:sldMk cId="3685685277" sldId="817"/>
            <ac:spMk id="7" creationId="{65264E07-B99D-D353-BE70-DE0CDCCF8B2B}"/>
          </ac:spMkLst>
        </pc:spChg>
        <pc:spChg chg="add del mod">
          <ac:chgData name="Toni Salvador" userId="45e86dbd-4b08-4b93-b7f0-ed7a44a94f1f" providerId="ADAL" clId="{CDCB8C0E-E5B4-4527-AB3A-B636D9675591}" dt="2025-01-13T17:31:23.954" v="78" actId="6264"/>
          <ac:spMkLst>
            <pc:docMk/>
            <pc:sldMk cId="3685685277" sldId="817"/>
            <ac:spMk id="8" creationId="{AE27A902-C41D-FF40-8E34-DAFF56632ED1}"/>
          </ac:spMkLst>
        </pc:spChg>
        <pc:spChg chg="add del mod">
          <ac:chgData name="Toni Salvador" userId="45e86dbd-4b08-4b93-b7f0-ed7a44a94f1f" providerId="ADAL" clId="{CDCB8C0E-E5B4-4527-AB3A-B636D9675591}" dt="2025-01-13T17:31:23.954" v="78" actId="6264"/>
          <ac:spMkLst>
            <pc:docMk/>
            <pc:sldMk cId="3685685277" sldId="817"/>
            <ac:spMk id="10" creationId="{B354C761-9162-1BE1-7BEB-409CD005971F}"/>
          </ac:spMkLst>
        </pc:spChg>
        <pc:spChg chg="add del mod">
          <ac:chgData name="Toni Salvador" userId="45e86dbd-4b08-4b93-b7f0-ed7a44a94f1f" providerId="ADAL" clId="{CDCB8C0E-E5B4-4527-AB3A-B636D9675591}" dt="2025-01-13T17:31:23.954" v="78" actId="6264"/>
          <ac:spMkLst>
            <pc:docMk/>
            <pc:sldMk cId="3685685277" sldId="817"/>
            <ac:spMk id="11" creationId="{748F63B8-9BDE-E438-CC01-27C782FD5563}"/>
          </ac:spMkLst>
        </pc:spChg>
        <pc:spChg chg="mod ord">
          <ac:chgData name="Toni Salvador" userId="45e86dbd-4b08-4b93-b7f0-ed7a44a94f1f" providerId="ADAL" clId="{CDCB8C0E-E5B4-4527-AB3A-B636D9675591}" dt="2025-01-13T17:37:36.159" v="181" actId="1036"/>
          <ac:spMkLst>
            <pc:docMk/>
            <pc:sldMk cId="3685685277" sldId="817"/>
            <ac:spMk id="12" creationId="{D1DD4069-437D-09EB-B613-29FCA5C03CD4}"/>
          </ac:spMkLst>
        </pc:spChg>
        <pc:spChg chg="add del mod">
          <ac:chgData name="Toni Salvador" userId="45e86dbd-4b08-4b93-b7f0-ed7a44a94f1f" providerId="ADAL" clId="{CDCB8C0E-E5B4-4527-AB3A-B636D9675591}" dt="2025-01-13T17:31:23.954" v="78" actId="6264"/>
          <ac:spMkLst>
            <pc:docMk/>
            <pc:sldMk cId="3685685277" sldId="817"/>
            <ac:spMk id="13" creationId="{4A7C8A5F-2F08-5078-9817-0B11294FECDB}"/>
          </ac:spMkLst>
        </pc:spChg>
        <pc:spChg chg="add del mod">
          <ac:chgData name="Toni Salvador" userId="45e86dbd-4b08-4b93-b7f0-ed7a44a94f1f" providerId="ADAL" clId="{CDCB8C0E-E5B4-4527-AB3A-B636D9675591}" dt="2025-01-13T17:31:23.954" v="78" actId="6264"/>
          <ac:spMkLst>
            <pc:docMk/>
            <pc:sldMk cId="3685685277" sldId="817"/>
            <ac:spMk id="14" creationId="{1694E833-3D36-2803-9CFE-DCB5DCDB043E}"/>
          </ac:spMkLst>
        </pc:spChg>
        <pc:spChg chg="add del mod">
          <ac:chgData name="Toni Salvador" userId="45e86dbd-4b08-4b93-b7f0-ed7a44a94f1f" providerId="ADAL" clId="{CDCB8C0E-E5B4-4527-AB3A-B636D9675591}" dt="2025-01-13T17:31:23.954" v="78" actId="6264"/>
          <ac:spMkLst>
            <pc:docMk/>
            <pc:sldMk cId="3685685277" sldId="817"/>
            <ac:spMk id="15" creationId="{EC8B065F-E65E-E57C-1D06-AE1D0DEB9EAF}"/>
          </ac:spMkLst>
        </pc:spChg>
        <pc:spChg chg="add del mod ord">
          <ac:chgData name="Toni Salvador" userId="45e86dbd-4b08-4b93-b7f0-ed7a44a94f1f" providerId="ADAL" clId="{CDCB8C0E-E5B4-4527-AB3A-B636D9675591}" dt="2025-01-13T17:31:23.954" v="78" actId="6264"/>
          <ac:spMkLst>
            <pc:docMk/>
            <pc:sldMk cId="3685685277" sldId="817"/>
            <ac:spMk id="19" creationId="{2609CA5E-E559-B4A3-5C53-FFD58A699943}"/>
          </ac:spMkLst>
        </pc:spChg>
        <pc:picChg chg="mod">
          <ac:chgData name="Toni Salvador" userId="45e86dbd-4b08-4b93-b7f0-ed7a44a94f1f" providerId="ADAL" clId="{CDCB8C0E-E5B4-4527-AB3A-B636D9675591}" dt="2025-01-13T17:37:36.159" v="181" actId="1036"/>
          <ac:picMkLst>
            <pc:docMk/>
            <pc:sldMk cId="3685685277" sldId="817"/>
            <ac:picMk id="16" creationId="{CD14FFE3-AA95-C6B1-07DD-EF0B15050DD8}"/>
          </ac:picMkLst>
        </pc:picChg>
        <pc:picChg chg="mod">
          <ac:chgData name="Toni Salvador" userId="45e86dbd-4b08-4b93-b7f0-ed7a44a94f1f" providerId="ADAL" clId="{CDCB8C0E-E5B4-4527-AB3A-B636D9675591}" dt="2025-01-13T17:37:36.159" v="181" actId="1036"/>
          <ac:picMkLst>
            <pc:docMk/>
            <pc:sldMk cId="3685685277" sldId="817"/>
            <ac:picMk id="18" creationId="{CB2E3789-5DB4-A07E-7EC9-4F5E7ADC809D}"/>
          </ac:picMkLst>
        </pc:picChg>
        <pc:picChg chg="mod">
          <ac:chgData name="Toni Salvador" userId="45e86dbd-4b08-4b93-b7f0-ed7a44a94f1f" providerId="ADAL" clId="{CDCB8C0E-E5B4-4527-AB3A-B636D9675591}" dt="2025-01-13T17:37:36.159" v="181" actId="1036"/>
          <ac:picMkLst>
            <pc:docMk/>
            <pc:sldMk cId="3685685277" sldId="817"/>
            <ac:picMk id="20" creationId="{5033795C-E9B7-1037-8F6D-5CC0C6ED93DA}"/>
          </ac:picMkLst>
        </pc:picChg>
        <pc:picChg chg="mod">
          <ac:chgData name="Toni Salvador" userId="45e86dbd-4b08-4b93-b7f0-ed7a44a94f1f" providerId="ADAL" clId="{CDCB8C0E-E5B4-4527-AB3A-B636D9675591}" dt="2025-01-13T17:37:36.159" v="181" actId="1036"/>
          <ac:picMkLst>
            <pc:docMk/>
            <pc:sldMk cId="3685685277" sldId="817"/>
            <ac:picMk id="24" creationId="{EC247B9B-23D7-BDD0-0F35-083F71B35EAB}"/>
          </ac:picMkLst>
        </pc:picChg>
      </pc:sldChg>
      <pc:sldChg chg="addSp delSp modSp mod chgLayout">
        <pc:chgData name="Toni Salvador" userId="45e86dbd-4b08-4b93-b7f0-ed7a44a94f1f" providerId="ADAL" clId="{CDCB8C0E-E5B4-4527-AB3A-B636D9675591}" dt="2025-01-14T22:05:33.046" v="476" actId="20577"/>
        <pc:sldMkLst>
          <pc:docMk/>
          <pc:sldMk cId="2936530912" sldId="818"/>
        </pc:sldMkLst>
        <pc:spChg chg="mod ord">
          <ac:chgData name="Toni Salvador" userId="45e86dbd-4b08-4b93-b7f0-ed7a44a94f1f" providerId="ADAL" clId="{CDCB8C0E-E5B4-4527-AB3A-B636D9675591}" dt="2025-01-14T18:57:34.202" v="437" actId="700"/>
          <ac:spMkLst>
            <pc:docMk/>
            <pc:sldMk cId="2936530912" sldId="818"/>
            <ac:spMk id="2" creationId="{F2378C83-B26E-0C38-4A2B-B0F114D9EE26}"/>
          </ac:spMkLst>
        </pc:spChg>
        <pc:spChg chg="mod ord">
          <ac:chgData name="Toni Salvador" userId="45e86dbd-4b08-4b93-b7f0-ed7a44a94f1f" providerId="ADAL" clId="{CDCB8C0E-E5B4-4527-AB3A-B636D9675591}" dt="2025-01-14T22:05:33.046" v="476" actId="20577"/>
          <ac:spMkLst>
            <pc:docMk/>
            <pc:sldMk cId="2936530912" sldId="818"/>
            <ac:spMk id="3" creationId="{40E4B942-DF98-B813-A8D0-A9EC7FD07762}"/>
          </ac:spMkLst>
        </pc:spChg>
        <pc:spChg chg="add del mod ord">
          <ac:chgData name="Toni Salvador" userId="45e86dbd-4b08-4b93-b7f0-ed7a44a94f1f" providerId="ADAL" clId="{CDCB8C0E-E5B4-4527-AB3A-B636D9675591}" dt="2025-01-14T18:57:38.330" v="438" actId="478"/>
          <ac:spMkLst>
            <pc:docMk/>
            <pc:sldMk cId="2936530912" sldId="818"/>
            <ac:spMk id="4" creationId="{C43F5A00-771E-AD5D-1ACD-4EA834E1F388}"/>
          </ac:spMkLst>
        </pc:spChg>
      </pc:sldChg>
      <pc:sldChg chg="addSp delSp modSp mod modClrScheme chgLayout">
        <pc:chgData name="Toni Salvador" userId="45e86dbd-4b08-4b93-b7f0-ed7a44a94f1f" providerId="ADAL" clId="{CDCB8C0E-E5B4-4527-AB3A-B636D9675591}" dt="2025-01-14T18:44:15.377" v="357" actId="1037"/>
        <pc:sldMkLst>
          <pc:docMk/>
          <pc:sldMk cId="1995878237" sldId="819"/>
        </pc:sldMkLst>
        <pc:spChg chg="mod ord">
          <ac:chgData name="Toni Salvador" userId="45e86dbd-4b08-4b93-b7f0-ed7a44a94f1f" providerId="ADAL" clId="{CDCB8C0E-E5B4-4527-AB3A-B636D9675591}" dt="2025-01-14T18:43:24.451" v="316" actId="14100"/>
          <ac:spMkLst>
            <pc:docMk/>
            <pc:sldMk cId="1995878237" sldId="819"/>
            <ac:spMk id="2" creationId="{840F911D-8E61-6DE8-21F4-C03E931CC64A}"/>
          </ac:spMkLst>
        </pc:spChg>
        <pc:spChg chg="add del mod">
          <ac:chgData name="Toni Salvador" userId="45e86dbd-4b08-4b93-b7f0-ed7a44a94f1f" providerId="ADAL" clId="{CDCB8C0E-E5B4-4527-AB3A-B636D9675591}" dt="2025-01-14T18:43:13.121" v="311" actId="478"/>
          <ac:spMkLst>
            <pc:docMk/>
            <pc:sldMk cId="1995878237" sldId="819"/>
            <ac:spMk id="3" creationId="{2EA231D1-795C-9282-B5C3-789DF087D016}"/>
          </ac:spMkLst>
        </pc:spChg>
        <pc:spChg chg="add del mod ord">
          <ac:chgData name="Toni Salvador" userId="45e86dbd-4b08-4b93-b7f0-ed7a44a94f1f" providerId="ADAL" clId="{CDCB8C0E-E5B4-4527-AB3A-B636D9675591}" dt="2025-01-14T18:42:25.446" v="296" actId="700"/>
          <ac:spMkLst>
            <pc:docMk/>
            <pc:sldMk cId="1995878237" sldId="819"/>
            <ac:spMk id="4" creationId="{179B6E15-C9D7-C1EF-E781-D81646F17384}"/>
          </ac:spMkLst>
        </pc:spChg>
        <pc:spChg chg="add del mod ord">
          <ac:chgData name="Toni Salvador" userId="45e86dbd-4b08-4b93-b7f0-ed7a44a94f1f" providerId="ADAL" clId="{CDCB8C0E-E5B4-4527-AB3A-B636D9675591}" dt="2025-01-14T18:42:59.164" v="306" actId="21"/>
          <ac:spMkLst>
            <pc:docMk/>
            <pc:sldMk cId="1995878237" sldId="819"/>
            <ac:spMk id="7" creationId="{05566D8A-C0D0-9C93-0682-744B2B788239}"/>
          </ac:spMkLst>
        </pc:spChg>
        <pc:spChg chg="mod">
          <ac:chgData name="Toni Salvador" userId="45e86dbd-4b08-4b93-b7f0-ed7a44a94f1f" providerId="ADAL" clId="{CDCB8C0E-E5B4-4527-AB3A-B636D9675591}" dt="2025-01-14T18:44:15.377" v="357" actId="1037"/>
          <ac:spMkLst>
            <pc:docMk/>
            <pc:sldMk cId="1995878237" sldId="819"/>
            <ac:spMk id="10" creationId="{D26A602C-801A-1865-A4FC-4610AF38C9C7}"/>
          </ac:spMkLst>
        </pc:spChg>
        <pc:spChg chg="mod">
          <ac:chgData name="Toni Salvador" userId="45e86dbd-4b08-4b93-b7f0-ed7a44a94f1f" providerId="ADAL" clId="{CDCB8C0E-E5B4-4527-AB3A-B636D9675591}" dt="2025-01-14T18:44:15.377" v="357" actId="1037"/>
          <ac:spMkLst>
            <pc:docMk/>
            <pc:sldMk cId="1995878237" sldId="819"/>
            <ac:spMk id="11" creationId="{FB8FD37C-A988-A903-39B5-4E5137FD41AC}"/>
          </ac:spMkLst>
        </pc:spChg>
        <pc:spChg chg="add del mod ord">
          <ac:chgData name="Toni Salvador" userId="45e86dbd-4b08-4b93-b7f0-ed7a44a94f1f" providerId="ADAL" clId="{CDCB8C0E-E5B4-4527-AB3A-B636D9675591}" dt="2025-01-14T18:42:49.667" v="303" actId="700"/>
          <ac:spMkLst>
            <pc:docMk/>
            <pc:sldMk cId="1995878237" sldId="819"/>
            <ac:spMk id="12" creationId="{E62E1BA4-60DD-7AA3-41D1-ABEE2BF1E13B}"/>
          </ac:spMkLst>
        </pc:spChg>
        <pc:spChg chg="add del mod ord">
          <ac:chgData name="Toni Salvador" userId="45e86dbd-4b08-4b93-b7f0-ed7a44a94f1f" providerId="ADAL" clId="{CDCB8C0E-E5B4-4527-AB3A-B636D9675591}" dt="2025-01-14T18:42:56.826" v="305" actId="700"/>
          <ac:spMkLst>
            <pc:docMk/>
            <pc:sldMk cId="1995878237" sldId="819"/>
            <ac:spMk id="13" creationId="{3092D71F-ACA7-7539-BB2F-716385E288ED}"/>
          </ac:spMkLst>
        </pc:spChg>
        <pc:spChg chg="add del mod ord">
          <ac:chgData name="Toni Salvador" userId="45e86dbd-4b08-4b93-b7f0-ed7a44a94f1f" providerId="ADAL" clId="{CDCB8C0E-E5B4-4527-AB3A-B636D9675591}" dt="2025-01-14T18:42:56.826" v="305" actId="700"/>
          <ac:spMkLst>
            <pc:docMk/>
            <pc:sldMk cId="1995878237" sldId="819"/>
            <ac:spMk id="14" creationId="{772614DD-D142-199C-78DE-119A041BA091}"/>
          </ac:spMkLst>
        </pc:spChg>
        <pc:spChg chg="add del mod ord">
          <ac:chgData name="Toni Salvador" userId="45e86dbd-4b08-4b93-b7f0-ed7a44a94f1f" providerId="ADAL" clId="{CDCB8C0E-E5B4-4527-AB3A-B636D9675591}" dt="2025-01-14T18:42:56.826" v="305" actId="700"/>
          <ac:spMkLst>
            <pc:docMk/>
            <pc:sldMk cId="1995878237" sldId="819"/>
            <ac:spMk id="15" creationId="{D72F0358-58FD-6789-6F36-FF6BBFCC100D}"/>
          </ac:spMkLst>
        </pc:spChg>
        <pc:spChg chg="add del mod ord">
          <ac:chgData name="Toni Salvador" userId="45e86dbd-4b08-4b93-b7f0-ed7a44a94f1f" providerId="ADAL" clId="{CDCB8C0E-E5B4-4527-AB3A-B636D9675591}" dt="2025-01-14T18:44:00.416" v="342" actId="478"/>
          <ac:spMkLst>
            <pc:docMk/>
            <pc:sldMk cId="1995878237" sldId="819"/>
            <ac:spMk id="16" creationId="{9A3ADC29-DFED-F014-AB9C-A9B1BA14FB6F}"/>
          </ac:spMkLst>
        </pc:spChg>
        <pc:spChg chg="add del mod">
          <ac:chgData name="Toni Salvador" userId="45e86dbd-4b08-4b93-b7f0-ed7a44a94f1f" providerId="ADAL" clId="{CDCB8C0E-E5B4-4527-AB3A-B636D9675591}" dt="2025-01-14T18:43:11.801" v="310" actId="478"/>
          <ac:spMkLst>
            <pc:docMk/>
            <pc:sldMk cId="1995878237" sldId="819"/>
            <ac:spMk id="18" creationId="{6E729690-320C-58D7-8008-631AD786B97B}"/>
          </ac:spMkLst>
        </pc:spChg>
        <pc:spChg chg="add mod">
          <ac:chgData name="Toni Salvador" userId="45e86dbd-4b08-4b93-b7f0-ed7a44a94f1f" providerId="ADAL" clId="{CDCB8C0E-E5B4-4527-AB3A-B636D9675591}" dt="2025-01-14T18:43:20.112" v="314" actId="1076"/>
          <ac:spMkLst>
            <pc:docMk/>
            <pc:sldMk cId="1995878237" sldId="819"/>
            <ac:spMk id="21" creationId="{67CC5E74-B14D-7DD8-A4E3-845302012EA4}"/>
          </ac:spMkLst>
        </pc:spChg>
        <pc:picChg chg="mod ord">
          <ac:chgData name="Toni Salvador" userId="45e86dbd-4b08-4b93-b7f0-ed7a44a94f1f" providerId="ADAL" clId="{CDCB8C0E-E5B4-4527-AB3A-B636D9675591}" dt="2025-01-14T18:44:15.377" v="357" actId="1037"/>
          <ac:picMkLst>
            <pc:docMk/>
            <pc:sldMk cId="1995878237" sldId="819"/>
            <ac:picMk id="6" creationId="{7EBFED4A-6C64-775C-5CE8-A3E466FEF9F5}"/>
          </ac:picMkLst>
        </pc:picChg>
        <pc:picChg chg="add del mod ord">
          <ac:chgData name="Toni Salvador" userId="45e86dbd-4b08-4b93-b7f0-ed7a44a94f1f" providerId="ADAL" clId="{CDCB8C0E-E5B4-4527-AB3A-B636D9675591}" dt="2025-01-14T18:43:09.682" v="309" actId="478"/>
          <ac:picMkLst>
            <pc:docMk/>
            <pc:sldMk cId="1995878237" sldId="819"/>
            <ac:picMk id="8" creationId="{2E8919A5-3D5A-EC59-C62D-91A9BBBEB192}"/>
          </ac:picMkLst>
        </pc:picChg>
        <pc:picChg chg="add del mod">
          <ac:chgData name="Toni Salvador" userId="45e86dbd-4b08-4b93-b7f0-ed7a44a94f1f" providerId="ADAL" clId="{CDCB8C0E-E5B4-4527-AB3A-B636D9675591}" dt="2025-01-14T18:43:14.385" v="312" actId="478"/>
          <ac:picMkLst>
            <pc:docMk/>
            <pc:sldMk cId="1995878237" sldId="819"/>
            <ac:picMk id="9" creationId="{1179802F-5DA4-8115-B00F-FEEFAF133669}"/>
          </ac:picMkLst>
        </pc:picChg>
        <pc:picChg chg="add mod">
          <ac:chgData name="Toni Salvador" userId="45e86dbd-4b08-4b93-b7f0-ed7a44a94f1f" providerId="ADAL" clId="{CDCB8C0E-E5B4-4527-AB3A-B636D9675591}" dt="2025-01-14T18:43:20.112" v="314" actId="1076"/>
          <ac:picMkLst>
            <pc:docMk/>
            <pc:sldMk cId="1995878237" sldId="819"/>
            <ac:picMk id="19" creationId="{509D02BE-9D32-1A8E-19D7-BCC09C4EB6F9}"/>
          </ac:picMkLst>
        </pc:picChg>
        <pc:picChg chg="add mod">
          <ac:chgData name="Toni Salvador" userId="45e86dbd-4b08-4b93-b7f0-ed7a44a94f1f" providerId="ADAL" clId="{CDCB8C0E-E5B4-4527-AB3A-B636D9675591}" dt="2025-01-14T18:43:20.112" v="314" actId="1076"/>
          <ac:picMkLst>
            <pc:docMk/>
            <pc:sldMk cId="1995878237" sldId="819"/>
            <ac:picMk id="20" creationId="{0318EB10-8B43-996E-9701-E9967D23D382}"/>
          </ac:picMkLst>
        </pc:picChg>
      </pc:sldChg>
      <pc:sldChg chg="addSp delSp modSp mod modClrScheme chgLayout">
        <pc:chgData name="Toni Salvador" userId="45e86dbd-4b08-4b93-b7f0-ed7a44a94f1f" providerId="ADAL" clId="{CDCB8C0E-E5B4-4527-AB3A-B636D9675591}" dt="2025-01-14T18:57:25.185" v="436" actId="478"/>
        <pc:sldMkLst>
          <pc:docMk/>
          <pc:sldMk cId="2053050966" sldId="820"/>
        </pc:sldMkLst>
        <pc:spChg chg="mod ord">
          <ac:chgData name="Toni Salvador" userId="45e86dbd-4b08-4b93-b7f0-ed7a44a94f1f" providerId="ADAL" clId="{CDCB8C0E-E5B4-4527-AB3A-B636D9675591}" dt="2025-01-14T18:57:12.493" v="434" actId="700"/>
          <ac:spMkLst>
            <pc:docMk/>
            <pc:sldMk cId="2053050966" sldId="820"/>
            <ac:spMk id="2" creationId="{360B45AA-3D8A-D801-7F2A-AE4234DC99F6}"/>
          </ac:spMkLst>
        </pc:spChg>
        <pc:spChg chg="mod ord">
          <ac:chgData name="Toni Salvador" userId="45e86dbd-4b08-4b93-b7f0-ed7a44a94f1f" providerId="ADAL" clId="{CDCB8C0E-E5B4-4527-AB3A-B636D9675591}" dt="2025-01-14T18:57:12.493" v="434" actId="700"/>
          <ac:spMkLst>
            <pc:docMk/>
            <pc:sldMk cId="2053050966" sldId="820"/>
            <ac:spMk id="3" creationId="{93B07A3D-72AC-AB90-8E97-ECD714933CEC}"/>
          </ac:spMkLst>
        </pc:spChg>
        <pc:spChg chg="add del mod ord">
          <ac:chgData name="Toni Salvador" userId="45e86dbd-4b08-4b93-b7f0-ed7a44a94f1f" providerId="ADAL" clId="{CDCB8C0E-E5B4-4527-AB3A-B636D9675591}" dt="2025-01-14T18:57:25.185" v="436" actId="478"/>
          <ac:spMkLst>
            <pc:docMk/>
            <pc:sldMk cId="2053050966" sldId="820"/>
            <ac:spMk id="4" creationId="{0BF7F798-58A5-3EA9-6063-EF3FBEFE779F}"/>
          </ac:spMkLst>
        </pc:spChg>
      </pc:sldChg>
      <pc:sldChg chg="addSp delSp modSp mod modClrScheme chgLayout">
        <pc:chgData name="Toni Salvador" userId="45e86dbd-4b08-4b93-b7f0-ed7a44a94f1f" providerId="ADAL" clId="{CDCB8C0E-E5B4-4527-AB3A-B636D9675591}" dt="2025-01-14T22:05:40.707" v="477" actId="20577"/>
        <pc:sldMkLst>
          <pc:docMk/>
          <pc:sldMk cId="4116798263" sldId="821"/>
        </pc:sldMkLst>
        <pc:spChg chg="mod ord">
          <ac:chgData name="Toni Salvador" userId="45e86dbd-4b08-4b93-b7f0-ed7a44a94f1f" providerId="ADAL" clId="{CDCB8C0E-E5B4-4527-AB3A-B636D9675591}" dt="2025-01-14T22:05:40.707" v="477" actId="20577"/>
          <ac:spMkLst>
            <pc:docMk/>
            <pc:sldMk cId="4116798263" sldId="821"/>
            <ac:spMk id="2" creationId="{E7288851-C06B-91BC-3F44-B229EB43AD87}"/>
          </ac:spMkLst>
        </pc:spChg>
        <pc:spChg chg="mod ord">
          <ac:chgData name="Toni Salvador" userId="45e86dbd-4b08-4b93-b7f0-ed7a44a94f1f" providerId="ADAL" clId="{CDCB8C0E-E5B4-4527-AB3A-B636D9675591}" dt="2025-01-14T18:57:12.493" v="434" actId="700"/>
          <ac:spMkLst>
            <pc:docMk/>
            <pc:sldMk cId="4116798263" sldId="821"/>
            <ac:spMk id="3" creationId="{F515CE7E-55C9-A3D6-669D-3049A23D127A}"/>
          </ac:spMkLst>
        </pc:spChg>
        <pc:spChg chg="add del mod ord">
          <ac:chgData name="Toni Salvador" userId="45e86dbd-4b08-4b93-b7f0-ed7a44a94f1f" providerId="ADAL" clId="{CDCB8C0E-E5B4-4527-AB3A-B636D9675591}" dt="2025-01-14T18:57:21.761" v="435" actId="478"/>
          <ac:spMkLst>
            <pc:docMk/>
            <pc:sldMk cId="4116798263" sldId="821"/>
            <ac:spMk id="4" creationId="{3CD85F1A-F0A7-5DA2-BF77-57A8B15BA478}"/>
          </ac:spMkLst>
        </pc:spChg>
      </pc:sldChg>
    </pc:docChg>
  </pc:docChgLst>
  <pc:docChgLst>
    <pc:chgData name="Sarah Currin" userId="533e9ec4-3918-405c-af6b-22155e6f9c6f" providerId="ADAL" clId="{D237AB24-50B1-46BB-B578-2B2951A1AE28}"/>
    <pc:docChg chg="undo custSel modSld">
      <pc:chgData name="Sarah Currin" userId="533e9ec4-3918-405c-af6b-22155e6f9c6f" providerId="ADAL" clId="{D237AB24-50B1-46BB-B578-2B2951A1AE28}" dt="2025-01-09T21:30:50.222" v="143" actId="2"/>
      <pc:docMkLst>
        <pc:docMk/>
      </pc:docMkLst>
      <pc:sldChg chg="modSp mod">
        <pc:chgData name="Sarah Currin" userId="533e9ec4-3918-405c-af6b-22155e6f9c6f" providerId="ADAL" clId="{D237AB24-50B1-46BB-B578-2B2951A1AE28}" dt="2025-01-09T21:19:34.560" v="6" actId="1076"/>
        <pc:sldMkLst>
          <pc:docMk/>
          <pc:sldMk cId="3334637660" sldId="272"/>
        </pc:sldMkLst>
      </pc:sldChg>
      <pc:sldChg chg="modSp mod">
        <pc:chgData name="Sarah Currin" userId="533e9ec4-3918-405c-af6b-22155e6f9c6f" providerId="ADAL" clId="{D237AB24-50B1-46BB-B578-2B2951A1AE28}" dt="2025-01-09T21:29:43.951" v="130" actId="1076"/>
        <pc:sldMkLst>
          <pc:docMk/>
          <pc:sldMk cId="1462609083" sldId="273"/>
        </pc:sldMkLst>
        <pc:spChg chg="mod">
          <ac:chgData name="Sarah Currin" userId="533e9ec4-3918-405c-af6b-22155e6f9c6f" providerId="ADAL" clId="{D237AB24-50B1-46BB-B578-2B2951A1AE28}" dt="2025-01-09T21:27:49.293" v="128" actId="14100"/>
          <ac:spMkLst>
            <pc:docMk/>
            <pc:sldMk cId="1462609083" sldId="273"/>
            <ac:spMk id="14" creationId="{A86B47C0-C107-C7D9-6D8A-23602AF1CD49}"/>
          </ac:spMkLst>
        </pc:spChg>
        <pc:spChg chg="mod">
          <ac:chgData name="Sarah Currin" userId="533e9ec4-3918-405c-af6b-22155e6f9c6f" providerId="ADAL" clId="{D237AB24-50B1-46BB-B578-2B2951A1AE28}" dt="2025-01-09T21:29:43.951" v="130" actId="1076"/>
          <ac:spMkLst>
            <pc:docMk/>
            <pc:sldMk cId="1462609083" sldId="273"/>
            <ac:spMk id="15" creationId="{58B9B349-7DF9-A352-BEA3-399BD0B1A4E7}"/>
          </ac:spMkLst>
        </pc:spChg>
        <pc:picChg chg="mod">
          <ac:chgData name="Sarah Currin" userId="533e9ec4-3918-405c-af6b-22155e6f9c6f" providerId="ADAL" clId="{D237AB24-50B1-46BB-B578-2B2951A1AE28}" dt="2025-01-09T21:29:03.708" v="129" actId="14826"/>
          <ac:picMkLst>
            <pc:docMk/>
            <pc:sldMk cId="1462609083" sldId="273"/>
            <ac:picMk id="4" creationId="{BACFF6DD-D511-DACA-F933-C746421B15AF}"/>
          </ac:picMkLst>
        </pc:picChg>
      </pc:sldChg>
      <pc:sldChg chg="modSp mod modNotesTx">
        <pc:chgData name="Sarah Currin" userId="533e9ec4-3918-405c-af6b-22155e6f9c6f" providerId="ADAL" clId="{D237AB24-50B1-46BB-B578-2B2951A1AE28}" dt="2025-01-09T21:30:50.222" v="143" actId="2"/>
        <pc:sldMkLst>
          <pc:docMk/>
          <pc:sldMk cId="1228035533" sldId="277"/>
        </pc:sldMkLst>
        <pc:spChg chg="mod">
          <ac:chgData name="Sarah Currin" userId="533e9ec4-3918-405c-af6b-22155e6f9c6f" providerId="ADAL" clId="{D237AB24-50B1-46BB-B578-2B2951A1AE28}" dt="2025-01-09T21:22:53.894" v="44" actId="20577"/>
          <ac:spMkLst>
            <pc:docMk/>
            <pc:sldMk cId="1228035533" sldId="277"/>
            <ac:spMk id="4" creationId="{C5C0BF14-20AA-4C14-064E-F0D09DEB3C43}"/>
          </ac:spMkLst>
        </pc:spChg>
      </pc:sldChg>
      <pc:sldChg chg="modSp mod">
        <pc:chgData name="Sarah Currin" userId="533e9ec4-3918-405c-af6b-22155e6f9c6f" providerId="ADAL" clId="{D237AB24-50B1-46BB-B578-2B2951A1AE28}" dt="2025-01-09T21:29:56.141" v="132" actId="20577"/>
        <pc:sldMkLst>
          <pc:docMk/>
          <pc:sldMk cId="428732011" sldId="295"/>
        </pc:sldMkLst>
        <pc:spChg chg="mod">
          <ac:chgData name="Sarah Currin" userId="533e9ec4-3918-405c-af6b-22155e6f9c6f" providerId="ADAL" clId="{D237AB24-50B1-46BB-B578-2B2951A1AE28}" dt="2025-01-09T21:29:56.141" v="132" actId="20577"/>
          <ac:spMkLst>
            <pc:docMk/>
            <pc:sldMk cId="428732011" sldId="295"/>
            <ac:spMk id="15" creationId="{23AEF24E-E39C-C376-C35F-9B95F219B3D0}"/>
          </ac:spMkLst>
        </pc:spChg>
        <pc:spChg chg="mod">
          <ac:chgData name="Sarah Currin" userId="533e9ec4-3918-405c-af6b-22155e6f9c6f" providerId="ADAL" clId="{D237AB24-50B1-46BB-B578-2B2951A1AE28}" dt="2025-01-09T21:20:03.585" v="9" actId="1076"/>
          <ac:spMkLst>
            <pc:docMk/>
            <pc:sldMk cId="428732011" sldId="295"/>
            <ac:spMk id="43" creationId="{65F129B2-5595-6514-B06E-2E1508F042D5}"/>
          </ac:spMkLst>
        </pc:spChg>
        <pc:picChg chg="mod modCrop">
          <ac:chgData name="Sarah Currin" userId="533e9ec4-3918-405c-af6b-22155e6f9c6f" providerId="ADAL" clId="{D237AB24-50B1-46BB-B578-2B2951A1AE28}" dt="2025-01-09T21:20:14.763" v="11" actId="1076"/>
          <ac:picMkLst>
            <pc:docMk/>
            <pc:sldMk cId="428732011" sldId="295"/>
            <ac:picMk id="42" creationId="{25C5B3F7-83BF-E83D-EB48-C1FA7A410175}"/>
          </ac:picMkLst>
        </pc:picChg>
      </pc:sldChg>
      <pc:sldChg chg="modSp mod modNotesTx">
        <pc:chgData name="Sarah Currin" userId="533e9ec4-3918-405c-af6b-22155e6f9c6f" providerId="ADAL" clId="{D237AB24-50B1-46BB-B578-2B2951A1AE28}" dt="2025-01-09T21:30:40.837" v="136" actId="2"/>
        <pc:sldMkLst>
          <pc:docMk/>
          <pc:sldMk cId="944170128" sldId="296"/>
        </pc:sldMkLst>
        <pc:spChg chg="mod">
          <ac:chgData name="Sarah Currin" userId="533e9ec4-3918-405c-af6b-22155e6f9c6f" providerId="ADAL" clId="{D237AB24-50B1-46BB-B578-2B2951A1AE28}" dt="2025-01-09T21:22:17.363" v="38" actId="20577"/>
          <ac:spMkLst>
            <pc:docMk/>
            <pc:sldMk cId="944170128" sldId="296"/>
            <ac:spMk id="38" creationId="{AE1BB544-35E5-19B6-FFDC-094EB7CA2D70}"/>
          </ac:spMkLst>
        </pc:spChg>
        <pc:picChg chg="mod">
          <ac:chgData name="Sarah Currin" userId="533e9ec4-3918-405c-af6b-22155e6f9c6f" providerId="ADAL" clId="{D237AB24-50B1-46BB-B578-2B2951A1AE28}" dt="2025-01-09T21:21:49.455" v="32" actId="1076"/>
          <ac:picMkLst>
            <pc:docMk/>
            <pc:sldMk cId="944170128" sldId="296"/>
            <ac:picMk id="35" creationId="{FA4A9430-4197-295C-0195-6928EA0C5A6E}"/>
          </ac:picMkLst>
        </pc:picChg>
      </pc:sldChg>
      <pc:sldChg chg="modSp mod">
        <pc:chgData name="Sarah Currin" userId="533e9ec4-3918-405c-af6b-22155e6f9c6f" providerId="ADAL" clId="{D237AB24-50B1-46BB-B578-2B2951A1AE28}" dt="2025-01-09T21:26:12.151" v="108" actId="20577"/>
        <pc:sldMkLst>
          <pc:docMk/>
          <pc:sldMk cId="3866634961" sldId="598"/>
        </pc:sldMkLst>
      </pc:sldChg>
      <pc:sldChg chg="modSp mod">
        <pc:chgData name="Sarah Currin" userId="533e9ec4-3918-405c-af6b-22155e6f9c6f" providerId="ADAL" clId="{D237AB24-50B1-46BB-B578-2B2951A1AE28}" dt="2025-01-09T21:27:02.189" v="121" actId="20577"/>
        <pc:sldMkLst>
          <pc:docMk/>
          <pc:sldMk cId="2393881001" sldId="602"/>
        </pc:sldMkLst>
      </pc:sldChg>
      <pc:sldChg chg="modSp mod">
        <pc:chgData name="Sarah Currin" userId="533e9ec4-3918-405c-af6b-22155e6f9c6f" providerId="ADAL" clId="{D237AB24-50B1-46BB-B578-2B2951A1AE28}" dt="2025-01-09T21:27:28.240" v="127" actId="20577"/>
        <pc:sldMkLst>
          <pc:docMk/>
          <pc:sldMk cId="1559194446" sldId="603"/>
        </pc:sldMkLst>
        <pc:spChg chg="mod">
          <ac:chgData name="Sarah Currin" userId="533e9ec4-3918-405c-af6b-22155e6f9c6f" providerId="ADAL" clId="{D237AB24-50B1-46BB-B578-2B2951A1AE28}" dt="2025-01-09T21:27:28.240" v="127" actId="20577"/>
          <ac:spMkLst>
            <pc:docMk/>
            <pc:sldMk cId="1559194446" sldId="603"/>
            <ac:spMk id="11" creationId="{6BAD926F-EDC9-4B9A-B507-F2EBA1B89CD1}"/>
          </ac:spMkLst>
        </pc:spChg>
      </pc:sldChg>
      <pc:sldChg chg="modSp mod">
        <pc:chgData name="Sarah Currin" userId="533e9ec4-3918-405c-af6b-22155e6f9c6f" providerId="ADAL" clId="{D237AB24-50B1-46BB-B578-2B2951A1AE28}" dt="2025-01-09T21:21:34.926" v="30" actId="20577"/>
        <pc:sldMkLst>
          <pc:docMk/>
          <pc:sldMk cId="3880836080" sldId="630"/>
        </pc:sldMkLst>
        <pc:spChg chg="mod">
          <ac:chgData name="Sarah Currin" userId="533e9ec4-3918-405c-af6b-22155e6f9c6f" providerId="ADAL" clId="{D237AB24-50B1-46BB-B578-2B2951A1AE28}" dt="2025-01-09T21:21:34.926" v="30" actId="20577"/>
          <ac:spMkLst>
            <pc:docMk/>
            <pc:sldMk cId="3880836080" sldId="630"/>
            <ac:spMk id="15" creationId="{8FF3D1C3-ABB7-437E-89EC-AFCE36848F38}"/>
          </ac:spMkLst>
        </pc:spChg>
        <pc:spChg chg="mod">
          <ac:chgData name="Sarah Currin" userId="533e9ec4-3918-405c-af6b-22155e6f9c6f" providerId="ADAL" clId="{D237AB24-50B1-46BB-B578-2B2951A1AE28}" dt="2025-01-09T21:21:24.353" v="27" actId="948"/>
          <ac:spMkLst>
            <pc:docMk/>
            <pc:sldMk cId="3880836080" sldId="630"/>
            <ac:spMk id="16" creationId="{919EE44C-F8AD-4A87-914C-6D7A78BBCECE}"/>
          </ac:spMkLst>
        </pc:spChg>
        <pc:spChg chg="mod">
          <ac:chgData name="Sarah Currin" userId="533e9ec4-3918-405c-af6b-22155e6f9c6f" providerId="ADAL" clId="{D237AB24-50B1-46BB-B578-2B2951A1AE28}" dt="2025-01-09T21:21:29.956" v="28" actId="6549"/>
          <ac:spMkLst>
            <pc:docMk/>
            <pc:sldMk cId="3880836080" sldId="630"/>
            <ac:spMk id="36" creationId="{793E8012-039B-4BDD-BA37-E52646642AB1}"/>
          </ac:spMkLst>
        </pc:spChg>
      </pc:sldChg>
      <pc:sldChg chg="modSp mod">
        <pc:chgData name="Sarah Currin" userId="533e9ec4-3918-405c-af6b-22155e6f9c6f" providerId="ADAL" clId="{D237AB24-50B1-46BB-B578-2B2951A1AE28}" dt="2025-01-09T21:25:44.657" v="106" actId="20577"/>
        <pc:sldMkLst>
          <pc:docMk/>
          <pc:sldMk cId="1394813348" sldId="744"/>
        </pc:sldMkLst>
        <pc:spChg chg="mod">
          <ac:chgData name="Sarah Currin" userId="533e9ec4-3918-405c-af6b-22155e6f9c6f" providerId="ADAL" clId="{D237AB24-50B1-46BB-B578-2B2951A1AE28}" dt="2025-01-09T21:25:44.657" v="106" actId="20577"/>
          <ac:spMkLst>
            <pc:docMk/>
            <pc:sldMk cId="1394813348" sldId="744"/>
            <ac:spMk id="2" creationId="{486F41F0-57E3-41F1-8C65-12C4124A51FF}"/>
          </ac:spMkLst>
        </pc:spChg>
      </pc:sldChg>
      <pc:sldChg chg="modSp mod">
        <pc:chgData name="Sarah Currin" userId="533e9ec4-3918-405c-af6b-22155e6f9c6f" providerId="ADAL" clId="{D237AB24-50B1-46BB-B578-2B2951A1AE28}" dt="2025-01-09T21:23:46.083" v="67" actId="1076"/>
        <pc:sldMkLst>
          <pc:docMk/>
          <pc:sldMk cId="1045854210" sldId="802"/>
        </pc:sldMkLst>
        <pc:spChg chg="mod">
          <ac:chgData name="Sarah Currin" userId="533e9ec4-3918-405c-af6b-22155e6f9c6f" providerId="ADAL" clId="{D237AB24-50B1-46BB-B578-2B2951A1AE28}" dt="2025-01-09T21:23:01.201" v="49" actId="20577"/>
          <ac:spMkLst>
            <pc:docMk/>
            <pc:sldMk cId="1045854210" sldId="802"/>
            <ac:spMk id="3" creationId="{88C72F2D-294E-3E62-B219-5CC6F007A455}"/>
          </ac:spMkLst>
        </pc:spChg>
        <pc:spChg chg="mod">
          <ac:chgData name="Sarah Currin" userId="533e9ec4-3918-405c-af6b-22155e6f9c6f" providerId="ADAL" clId="{D237AB24-50B1-46BB-B578-2B2951A1AE28}" dt="2025-01-09T21:23:20.972" v="54" actId="14100"/>
          <ac:spMkLst>
            <pc:docMk/>
            <pc:sldMk cId="1045854210" sldId="802"/>
            <ac:spMk id="10" creationId="{6B49034D-DA47-43C0-47A7-CAAC5EFAF481}"/>
          </ac:spMkLst>
        </pc:spChg>
      </pc:sldChg>
      <pc:sldChg chg="modSp mod">
        <pc:chgData name="Sarah Currin" userId="533e9ec4-3918-405c-af6b-22155e6f9c6f" providerId="ADAL" clId="{D237AB24-50B1-46BB-B578-2B2951A1AE28}" dt="2025-01-09T21:24:21.007" v="75" actId="1076"/>
        <pc:sldMkLst>
          <pc:docMk/>
          <pc:sldMk cId="3791239604" sldId="803"/>
        </pc:sldMkLst>
        <pc:spChg chg="mod">
          <ac:chgData name="Sarah Currin" userId="533e9ec4-3918-405c-af6b-22155e6f9c6f" providerId="ADAL" clId="{D237AB24-50B1-46BB-B578-2B2951A1AE28}" dt="2025-01-09T21:23:59.014" v="70" actId="20577"/>
          <ac:spMkLst>
            <pc:docMk/>
            <pc:sldMk cId="3791239604" sldId="803"/>
            <ac:spMk id="3" creationId="{61914CFD-A17D-105F-849A-C5317099BDD7}"/>
          </ac:spMkLst>
        </pc:spChg>
      </pc:sldChg>
      <pc:sldChg chg="modSp mod">
        <pc:chgData name="Sarah Currin" userId="533e9ec4-3918-405c-af6b-22155e6f9c6f" providerId="ADAL" clId="{D237AB24-50B1-46BB-B578-2B2951A1AE28}" dt="2025-01-09T21:24:50.751" v="88" actId="732"/>
        <pc:sldMkLst>
          <pc:docMk/>
          <pc:sldMk cId="956717850" sldId="811"/>
        </pc:sldMkLst>
        <pc:spChg chg="mod">
          <ac:chgData name="Sarah Currin" userId="533e9ec4-3918-405c-af6b-22155e6f9c6f" providerId="ADAL" clId="{D237AB24-50B1-46BB-B578-2B2951A1AE28}" dt="2025-01-09T21:24:32.285" v="82" actId="20577"/>
          <ac:spMkLst>
            <pc:docMk/>
            <pc:sldMk cId="956717850" sldId="811"/>
            <ac:spMk id="2" creationId="{D49B140A-7FA3-8491-F361-A29495F48034}"/>
          </ac:spMkLst>
        </pc:spChg>
        <pc:spChg chg="mod">
          <ac:chgData name="Sarah Currin" userId="533e9ec4-3918-405c-af6b-22155e6f9c6f" providerId="ADAL" clId="{D237AB24-50B1-46BB-B578-2B2951A1AE28}" dt="2025-01-09T21:24:41.328" v="87" actId="1076"/>
          <ac:spMkLst>
            <pc:docMk/>
            <pc:sldMk cId="956717850" sldId="811"/>
            <ac:spMk id="5" creationId="{B2876979-859F-8B88-98AB-4F7AFC23EAAF}"/>
          </ac:spMkLst>
        </pc:spChg>
        <pc:picChg chg="mod modCrop">
          <ac:chgData name="Sarah Currin" userId="533e9ec4-3918-405c-af6b-22155e6f9c6f" providerId="ADAL" clId="{D237AB24-50B1-46BB-B578-2B2951A1AE28}" dt="2025-01-09T21:24:50.751" v="88" actId="732"/>
          <ac:picMkLst>
            <pc:docMk/>
            <pc:sldMk cId="956717850" sldId="811"/>
            <ac:picMk id="4" creationId="{C73CC41C-C657-950A-D518-AB8B5E02DF1B}"/>
          </ac:picMkLst>
        </pc:picChg>
      </pc:sldChg>
      <pc:sldChg chg="addSp delSp modSp mod chgLayout">
        <pc:chgData name="Sarah Currin" userId="533e9ec4-3918-405c-af6b-22155e6f9c6f" providerId="ADAL" clId="{D237AB24-50B1-46BB-B578-2B2951A1AE28}" dt="2025-01-09T21:25:29.528" v="100" actId="113"/>
        <pc:sldMkLst>
          <pc:docMk/>
          <pc:sldMk cId="3713718244" sldId="813"/>
        </pc:sldMkLst>
        <pc:spChg chg="mod ord">
          <ac:chgData name="Sarah Currin" userId="533e9ec4-3918-405c-af6b-22155e6f9c6f" providerId="ADAL" clId="{D237AB24-50B1-46BB-B578-2B2951A1AE28}" dt="2025-01-09T21:25:29.528" v="100" actId="113"/>
          <ac:spMkLst>
            <pc:docMk/>
            <pc:sldMk cId="3713718244" sldId="813"/>
            <ac:spMk id="2" creationId="{972EAC70-98B2-8A86-E0AF-AB3196190CD2}"/>
          </ac:spMkLst>
        </pc:spChg>
        <pc:spChg chg="mod ord">
          <ac:chgData name="Sarah Currin" userId="533e9ec4-3918-405c-af6b-22155e6f9c6f" providerId="ADAL" clId="{D237AB24-50B1-46BB-B578-2B2951A1AE28}" dt="2025-01-09T21:25:08.716" v="90" actId="6264"/>
          <ac:spMkLst>
            <pc:docMk/>
            <pc:sldMk cId="3713718244" sldId="813"/>
            <ac:spMk id="3" creationId="{4A044489-8F50-8F26-330A-77CCDBD4553F}"/>
          </ac:spMkLst>
        </pc:spChg>
      </pc:sldChg>
      <pc:sldChg chg="modNotesTx">
        <pc:chgData name="Sarah Currin" userId="533e9ec4-3918-405c-af6b-22155e6f9c6f" providerId="ADAL" clId="{D237AB24-50B1-46BB-B578-2B2951A1AE28}" dt="2025-01-09T21:30:04.119" v="133" actId="20577"/>
        <pc:sldMkLst>
          <pc:docMk/>
          <pc:sldMk cId="1348872258" sldId="814"/>
        </pc:sldMkLst>
      </pc:sldChg>
      <pc:sldChg chg="modNotesTx">
        <pc:chgData name="Sarah Currin" userId="533e9ec4-3918-405c-af6b-22155e6f9c6f" providerId="ADAL" clId="{D237AB24-50B1-46BB-B578-2B2951A1AE28}" dt="2025-01-09T21:30:43.672" v="138" actId="2"/>
        <pc:sldMkLst>
          <pc:docMk/>
          <pc:sldMk cId="3685685277" sldId="817"/>
        </pc:sldMkLst>
      </pc:sldChg>
    </pc:docChg>
  </pc:docChgLst>
  <pc:docChgLst>
    <pc:chgData name="Julia Fitts" userId="95d33123-cfbc-4bad-b59e-51c9fcdbd536" providerId="ADAL" clId="{B5790B66-0A38-4012-8035-72F3D2C7D770}"/>
    <pc:docChg chg="undo custSel addSld delSld modSld">
      <pc:chgData name="Julia Fitts" userId="95d33123-cfbc-4bad-b59e-51c9fcdbd536" providerId="ADAL" clId="{B5790B66-0A38-4012-8035-72F3D2C7D770}" dt="2025-01-18T00:22:16.670" v="20" actId="313"/>
      <pc:docMkLst>
        <pc:docMk/>
      </pc:docMkLst>
      <pc:sldChg chg="delSp modSp mod">
        <pc:chgData name="Julia Fitts" userId="95d33123-cfbc-4bad-b59e-51c9fcdbd536" providerId="ADAL" clId="{B5790B66-0A38-4012-8035-72F3D2C7D770}" dt="2025-01-18T00:21:40.493" v="1" actId="478"/>
        <pc:sldMkLst>
          <pc:docMk/>
          <pc:sldMk cId="3874580225" sldId="257"/>
        </pc:sldMkLst>
        <pc:spChg chg="mod">
          <ac:chgData name="Julia Fitts" userId="95d33123-cfbc-4bad-b59e-51c9fcdbd536" providerId="ADAL" clId="{B5790B66-0A38-4012-8035-72F3D2C7D770}" dt="2025-01-18T00:21:38.781" v="0" actId="6549"/>
          <ac:spMkLst>
            <pc:docMk/>
            <pc:sldMk cId="3874580225" sldId="257"/>
            <ac:spMk id="9" creationId="{18AC2328-33D1-31ED-18AD-85CE5F06739B}"/>
          </ac:spMkLst>
        </pc:spChg>
        <pc:picChg chg="del">
          <ac:chgData name="Julia Fitts" userId="95d33123-cfbc-4bad-b59e-51c9fcdbd536" providerId="ADAL" clId="{B5790B66-0A38-4012-8035-72F3D2C7D770}" dt="2025-01-18T00:21:40.493" v="1" actId="478"/>
          <ac:picMkLst>
            <pc:docMk/>
            <pc:sldMk cId="3874580225" sldId="257"/>
            <ac:picMk id="3" creationId="{2A206CDC-846A-0280-ED33-11B104F20B68}"/>
          </ac:picMkLst>
        </pc:picChg>
      </pc:sldChg>
      <pc:sldChg chg="addSp delSp modSp add del mod modNotesTx">
        <pc:chgData name="Julia Fitts" userId="95d33123-cfbc-4bad-b59e-51c9fcdbd536" providerId="ADAL" clId="{B5790B66-0A38-4012-8035-72F3D2C7D770}" dt="2025-01-18T00:22:10.029" v="19"/>
        <pc:sldMkLst>
          <pc:docMk/>
          <pc:sldMk cId="3826982151" sldId="606"/>
        </pc:sldMkLst>
        <pc:spChg chg="add mod">
          <ac:chgData name="Julia Fitts" userId="95d33123-cfbc-4bad-b59e-51c9fcdbd536" providerId="ADAL" clId="{B5790B66-0A38-4012-8035-72F3D2C7D770}" dt="2025-01-18T00:22:04.968" v="18"/>
          <ac:spMkLst>
            <pc:docMk/>
            <pc:sldMk cId="3826982151" sldId="606"/>
            <ac:spMk id="2" creationId="{1FDA9935-A6B0-3F3D-C975-F9E79DBBF0CE}"/>
          </ac:spMkLst>
        </pc:spChg>
        <pc:spChg chg="mod">
          <ac:chgData name="Julia Fitts" userId="95d33123-cfbc-4bad-b59e-51c9fcdbd536" providerId="ADAL" clId="{B5790B66-0A38-4012-8035-72F3D2C7D770}" dt="2025-01-18T00:21:59.581" v="17" actId="20577"/>
          <ac:spMkLst>
            <pc:docMk/>
            <pc:sldMk cId="3826982151" sldId="606"/>
            <ac:spMk id="3" creationId="{3F5DA8EF-09C7-4770-ACC4-6325A1ED27FF}"/>
          </ac:spMkLst>
        </pc:spChg>
        <pc:picChg chg="del">
          <ac:chgData name="Julia Fitts" userId="95d33123-cfbc-4bad-b59e-51c9fcdbd536" providerId="ADAL" clId="{B5790B66-0A38-4012-8035-72F3D2C7D770}" dt="2025-01-18T00:21:53.716" v="5" actId="478"/>
          <ac:picMkLst>
            <pc:docMk/>
            <pc:sldMk cId="3826982151" sldId="606"/>
            <ac:picMk id="7" creationId="{BE31C72A-6CC9-A004-478D-E48393BC733F}"/>
          </ac:picMkLst>
        </pc:picChg>
        <pc:picChg chg="del">
          <ac:chgData name="Julia Fitts" userId="95d33123-cfbc-4bad-b59e-51c9fcdbd536" providerId="ADAL" clId="{B5790B66-0A38-4012-8035-72F3D2C7D770}" dt="2025-01-18T00:21:52.909" v="4" actId="478"/>
          <ac:picMkLst>
            <pc:docMk/>
            <pc:sldMk cId="3826982151" sldId="606"/>
            <ac:picMk id="10" creationId="{C844326E-99C8-06ED-31D7-F3B64541ED24}"/>
          </ac:picMkLst>
        </pc:picChg>
      </pc:sldChg>
      <pc:sldChg chg="modNotesTx">
        <pc:chgData name="Julia Fitts" userId="95d33123-cfbc-4bad-b59e-51c9fcdbd536" providerId="ADAL" clId="{B5790B66-0A38-4012-8035-72F3D2C7D770}" dt="2025-01-18T00:22:16.670" v="20" actId="313"/>
        <pc:sldMkLst>
          <pc:docMk/>
          <pc:sldMk cId="4116798263" sldId="821"/>
        </pc:sldMkLst>
      </pc:sldChg>
    </pc:docChg>
  </pc:docChgLst>
  <pc:docChgLst>
    <pc:chgData name="Carmen Oldham" userId="e9b03065-b838-4218-a68e-08a156544b48" providerId="ADAL" clId="{16E1A944-7C7D-45AD-8238-1B40765096D0}"/>
    <pc:docChg chg="undo custSel modSld">
      <pc:chgData name="Carmen Oldham" userId="e9b03065-b838-4218-a68e-08a156544b48" providerId="ADAL" clId="{16E1A944-7C7D-45AD-8238-1B40765096D0}" dt="2025-01-10T20:50:19.322" v="138" actId="255"/>
      <pc:docMkLst>
        <pc:docMk/>
      </pc:docMkLst>
      <pc:sldChg chg="modSp mod">
        <pc:chgData name="Carmen Oldham" userId="e9b03065-b838-4218-a68e-08a156544b48" providerId="ADAL" clId="{16E1A944-7C7D-45AD-8238-1B40765096D0}" dt="2025-01-09T21:42:00.007" v="10" actId="1035"/>
        <pc:sldMkLst>
          <pc:docMk/>
          <pc:sldMk cId="3874580225" sldId="257"/>
        </pc:sldMkLst>
        <pc:picChg chg="mod">
          <ac:chgData name="Carmen Oldham" userId="e9b03065-b838-4218-a68e-08a156544b48" providerId="ADAL" clId="{16E1A944-7C7D-45AD-8238-1B40765096D0}" dt="2025-01-09T21:42:00.007" v="10" actId="1035"/>
          <ac:picMkLst>
            <pc:docMk/>
            <pc:sldMk cId="3874580225" sldId="257"/>
            <ac:picMk id="3" creationId="{2A206CDC-846A-0280-ED33-11B104F20B68}"/>
          </ac:picMkLst>
        </pc:picChg>
      </pc:sldChg>
      <pc:sldChg chg="modSp">
        <pc:chgData name="Carmen Oldham" userId="e9b03065-b838-4218-a68e-08a156544b48" providerId="ADAL" clId="{16E1A944-7C7D-45AD-8238-1B40765096D0}" dt="2025-01-09T21:41:36.992" v="0" actId="14826"/>
        <pc:sldMkLst>
          <pc:docMk/>
          <pc:sldMk cId="1462609083" sldId="273"/>
        </pc:sldMkLst>
        <pc:picChg chg="mod">
          <ac:chgData name="Carmen Oldham" userId="e9b03065-b838-4218-a68e-08a156544b48" providerId="ADAL" clId="{16E1A944-7C7D-45AD-8238-1B40765096D0}" dt="2025-01-09T21:41:36.992" v="0" actId="14826"/>
          <ac:picMkLst>
            <pc:docMk/>
            <pc:sldMk cId="1462609083" sldId="273"/>
            <ac:picMk id="2" creationId="{8AADF7AD-1D92-F597-7264-BFC3F1176BD1}"/>
          </ac:picMkLst>
        </pc:picChg>
      </pc:sldChg>
      <pc:sldChg chg="modSp mod">
        <pc:chgData name="Carmen Oldham" userId="e9b03065-b838-4218-a68e-08a156544b48" providerId="ADAL" clId="{16E1A944-7C7D-45AD-8238-1B40765096D0}" dt="2025-01-10T20:48:39.758" v="123" actId="255"/>
        <pc:sldMkLst>
          <pc:docMk/>
          <pc:sldMk cId="1228035533" sldId="277"/>
        </pc:sldMkLst>
        <pc:spChg chg="mod">
          <ac:chgData name="Carmen Oldham" userId="e9b03065-b838-4218-a68e-08a156544b48" providerId="ADAL" clId="{16E1A944-7C7D-45AD-8238-1B40765096D0}" dt="2025-01-10T20:48:39.758" v="123" actId="255"/>
          <ac:spMkLst>
            <pc:docMk/>
            <pc:sldMk cId="1228035533" sldId="277"/>
            <ac:spMk id="3" creationId="{DFD88A56-DE68-F8E7-126E-D1D7882B6EE4}"/>
          </ac:spMkLst>
        </pc:spChg>
      </pc:sldChg>
      <pc:sldChg chg="delSp modSp mod">
        <pc:chgData name="Carmen Oldham" userId="e9b03065-b838-4218-a68e-08a156544b48" providerId="ADAL" clId="{16E1A944-7C7D-45AD-8238-1B40765096D0}" dt="2025-01-10T20:48:04.575" v="118" actId="255"/>
        <pc:sldMkLst>
          <pc:docMk/>
          <pc:sldMk cId="428732011" sldId="295"/>
        </pc:sldMkLst>
        <pc:spChg chg="mod">
          <ac:chgData name="Carmen Oldham" userId="e9b03065-b838-4218-a68e-08a156544b48" providerId="ADAL" clId="{16E1A944-7C7D-45AD-8238-1B40765096D0}" dt="2025-01-10T20:48:04.575" v="118" actId="255"/>
          <ac:spMkLst>
            <pc:docMk/>
            <pc:sldMk cId="428732011" sldId="295"/>
            <ac:spMk id="15" creationId="{23AEF24E-E39C-C376-C35F-9B95F219B3D0}"/>
          </ac:spMkLst>
        </pc:spChg>
        <pc:picChg chg="mod">
          <ac:chgData name="Carmen Oldham" userId="e9b03065-b838-4218-a68e-08a156544b48" providerId="ADAL" clId="{16E1A944-7C7D-45AD-8238-1B40765096D0}" dt="2025-01-09T22:41:29.552" v="14" actId="1076"/>
          <ac:picMkLst>
            <pc:docMk/>
            <pc:sldMk cId="428732011" sldId="295"/>
            <ac:picMk id="42" creationId="{25C5B3F7-83BF-E83D-EB48-C1FA7A410175}"/>
          </ac:picMkLst>
        </pc:picChg>
      </pc:sldChg>
      <pc:sldChg chg="addSp delSp modSp mod">
        <pc:chgData name="Carmen Oldham" userId="e9b03065-b838-4218-a68e-08a156544b48" providerId="ADAL" clId="{16E1A944-7C7D-45AD-8238-1B40765096D0}" dt="2025-01-10T20:48:25.883" v="121" actId="255"/>
        <pc:sldMkLst>
          <pc:docMk/>
          <pc:sldMk cId="944170128" sldId="296"/>
        </pc:sldMkLst>
        <pc:spChg chg="mod">
          <ac:chgData name="Carmen Oldham" userId="e9b03065-b838-4218-a68e-08a156544b48" providerId="ADAL" clId="{16E1A944-7C7D-45AD-8238-1B40765096D0}" dt="2025-01-10T20:48:25.883" v="121" actId="255"/>
          <ac:spMkLst>
            <pc:docMk/>
            <pc:sldMk cId="944170128" sldId="296"/>
            <ac:spMk id="15" creationId="{23AEF24E-E39C-C376-C35F-9B95F219B3D0}"/>
          </ac:spMkLst>
        </pc:spChg>
        <pc:spChg chg="mod">
          <ac:chgData name="Carmen Oldham" userId="e9b03065-b838-4218-a68e-08a156544b48" providerId="ADAL" clId="{16E1A944-7C7D-45AD-8238-1B40765096D0}" dt="2025-01-09T22:41:57.829" v="18" actId="1076"/>
          <ac:spMkLst>
            <pc:docMk/>
            <pc:sldMk cId="944170128" sldId="296"/>
            <ac:spMk id="38" creationId="{AE1BB544-35E5-19B6-FFDC-094EB7CA2D70}"/>
          </ac:spMkLst>
        </pc:spChg>
        <pc:picChg chg="mod">
          <ac:chgData name="Carmen Oldham" userId="e9b03065-b838-4218-a68e-08a156544b48" providerId="ADAL" clId="{16E1A944-7C7D-45AD-8238-1B40765096D0}" dt="2025-01-09T22:41:55.191" v="17" actId="14100"/>
          <ac:picMkLst>
            <pc:docMk/>
            <pc:sldMk cId="944170128" sldId="296"/>
            <ac:picMk id="35" creationId="{FA4A9430-4197-295C-0195-6928EA0C5A6E}"/>
          </ac:picMkLst>
        </pc:picChg>
        <pc:picChg chg="mod">
          <ac:chgData name="Carmen Oldham" userId="e9b03065-b838-4218-a68e-08a156544b48" providerId="ADAL" clId="{16E1A944-7C7D-45AD-8238-1B40765096D0}" dt="2025-01-09T22:44:18.274" v="52" actId="1076"/>
          <ac:picMkLst>
            <pc:docMk/>
            <pc:sldMk cId="944170128" sldId="296"/>
            <ac:picMk id="39" creationId="{0FC72B8D-2718-4D42-CA2D-7D80DFD5CE72}"/>
          </ac:picMkLst>
        </pc:picChg>
      </pc:sldChg>
      <pc:sldChg chg="modSp mod">
        <pc:chgData name="Carmen Oldham" userId="e9b03065-b838-4218-a68e-08a156544b48" providerId="ADAL" clId="{16E1A944-7C7D-45AD-8238-1B40765096D0}" dt="2025-01-10T20:49:50.960" v="133" actId="255"/>
        <pc:sldMkLst>
          <pc:docMk/>
          <pc:sldMk cId="3866634961" sldId="598"/>
        </pc:sldMkLst>
        <pc:spChg chg="mod">
          <ac:chgData name="Carmen Oldham" userId="e9b03065-b838-4218-a68e-08a156544b48" providerId="ADAL" clId="{16E1A944-7C7D-45AD-8238-1B40765096D0}" dt="2025-01-10T20:49:50.960" v="133" actId="255"/>
          <ac:spMkLst>
            <pc:docMk/>
            <pc:sldMk cId="3866634961" sldId="598"/>
            <ac:spMk id="3" creationId="{F0382820-8839-4E06-967B-9FBAFAF5109E}"/>
          </ac:spMkLst>
        </pc:spChg>
      </pc:sldChg>
      <pc:sldChg chg="modSp mod">
        <pc:chgData name="Carmen Oldham" userId="e9b03065-b838-4218-a68e-08a156544b48" providerId="ADAL" clId="{16E1A944-7C7D-45AD-8238-1B40765096D0}" dt="2025-01-09T22:54:25.143" v="112" actId="1076"/>
        <pc:sldMkLst>
          <pc:docMk/>
          <pc:sldMk cId="2393881001" sldId="602"/>
        </pc:sldMkLst>
      </pc:sldChg>
      <pc:sldChg chg="modSp mod">
        <pc:chgData name="Carmen Oldham" userId="e9b03065-b838-4218-a68e-08a156544b48" providerId="ADAL" clId="{16E1A944-7C7D-45AD-8238-1B40765096D0}" dt="2025-01-10T20:49:57.281" v="134" actId="255"/>
        <pc:sldMkLst>
          <pc:docMk/>
          <pc:sldMk cId="1559194446" sldId="603"/>
        </pc:sldMkLst>
        <pc:spChg chg="mod">
          <ac:chgData name="Carmen Oldham" userId="e9b03065-b838-4218-a68e-08a156544b48" providerId="ADAL" clId="{16E1A944-7C7D-45AD-8238-1B40765096D0}" dt="2025-01-10T20:49:57.281" v="134" actId="255"/>
          <ac:spMkLst>
            <pc:docMk/>
            <pc:sldMk cId="1559194446" sldId="603"/>
            <ac:spMk id="3" creationId="{A9CD08AD-DF27-4F60-A807-673B324B4037}"/>
          </ac:spMkLst>
        </pc:spChg>
      </pc:sldChg>
      <pc:sldChg chg="modSp mod">
        <pc:chgData name="Carmen Oldham" userId="e9b03065-b838-4218-a68e-08a156544b48" providerId="ADAL" clId="{16E1A944-7C7D-45AD-8238-1B40765096D0}" dt="2025-01-10T20:50:14.241" v="137" actId="255"/>
        <pc:sldMkLst>
          <pc:docMk/>
          <pc:sldMk cId="3826982151" sldId="606"/>
        </pc:sldMkLst>
        <pc:spChg chg="mod">
          <ac:chgData name="Carmen Oldham" userId="e9b03065-b838-4218-a68e-08a156544b48" providerId="ADAL" clId="{16E1A944-7C7D-45AD-8238-1B40765096D0}" dt="2025-01-10T20:50:14.241" v="137" actId="255"/>
          <ac:spMkLst>
            <pc:docMk/>
            <pc:sldMk cId="3826982151" sldId="606"/>
            <ac:spMk id="3" creationId="{3F5DA8EF-09C7-4770-ACC4-6325A1ED27FF}"/>
          </ac:spMkLst>
        </pc:spChg>
      </pc:sldChg>
      <pc:sldChg chg="modSp mod">
        <pc:chgData name="Carmen Oldham" userId="e9b03065-b838-4218-a68e-08a156544b48" providerId="ADAL" clId="{16E1A944-7C7D-45AD-8238-1B40765096D0}" dt="2025-01-10T20:48:19.471" v="120" actId="255"/>
        <pc:sldMkLst>
          <pc:docMk/>
          <pc:sldMk cId="3880836080" sldId="630"/>
        </pc:sldMkLst>
        <pc:spChg chg="mod">
          <ac:chgData name="Carmen Oldham" userId="e9b03065-b838-4218-a68e-08a156544b48" providerId="ADAL" clId="{16E1A944-7C7D-45AD-8238-1B40765096D0}" dt="2025-01-10T20:48:19.471" v="120" actId="255"/>
          <ac:spMkLst>
            <pc:docMk/>
            <pc:sldMk cId="3880836080" sldId="630"/>
            <ac:spMk id="12" creationId="{72065E3D-63F6-4063-BD18-B931F7D6921A}"/>
          </ac:spMkLst>
        </pc:spChg>
      </pc:sldChg>
      <pc:sldChg chg="modSp mod">
        <pc:chgData name="Carmen Oldham" userId="e9b03065-b838-4218-a68e-08a156544b48" providerId="ADAL" clId="{16E1A944-7C7D-45AD-8238-1B40765096D0}" dt="2025-01-10T20:49:19.992" v="129" actId="255"/>
        <pc:sldMkLst>
          <pc:docMk/>
          <pc:sldMk cId="1394813348" sldId="744"/>
        </pc:sldMkLst>
        <pc:spChg chg="mod">
          <ac:chgData name="Carmen Oldham" userId="e9b03065-b838-4218-a68e-08a156544b48" providerId="ADAL" clId="{16E1A944-7C7D-45AD-8238-1B40765096D0}" dt="2025-01-10T20:49:19.992" v="129" actId="255"/>
          <ac:spMkLst>
            <pc:docMk/>
            <pc:sldMk cId="1394813348" sldId="744"/>
            <ac:spMk id="3" creationId="{441EFA8D-0642-4012-86E5-BF418BC04BF4}"/>
          </ac:spMkLst>
        </pc:spChg>
        <pc:picChg chg="mod">
          <ac:chgData name="Carmen Oldham" userId="e9b03065-b838-4218-a68e-08a156544b48" providerId="ADAL" clId="{16E1A944-7C7D-45AD-8238-1B40765096D0}" dt="2025-01-09T22:46:01.583" v="65" actId="1076"/>
          <ac:picMkLst>
            <pc:docMk/>
            <pc:sldMk cId="1394813348" sldId="744"/>
            <ac:picMk id="5" creationId="{DC7A9662-937A-F7D0-0F58-E77260522D31}"/>
          </ac:picMkLst>
        </pc:picChg>
        <pc:picChg chg="mod">
          <ac:chgData name="Carmen Oldham" userId="e9b03065-b838-4218-a68e-08a156544b48" providerId="ADAL" clId="{16E1A944-7C7D-45AD-8238-1B40765096D0}" dt="2025-01-09T22:45:56.899" v="64" actId="1076"/>
          <ac:picMkLst>
            <pc:docMk/>
            <pc:sldMk cId="1394813348" sldId="744"/>
            <ac:picMk id="13" creationId="{73FA39C6-C3BE-5593-5116-A40C147FDD4E}"/>
          </ac:picMkLst>
        </pc:picChg>
      </pc:sldChg>
      <pc:sldChg chg="modSp mod">
        <pc:chgData name="Carmen Oldham" userId="e9b03065-b838-4218-a68e-08a156544b48" providerId="ADAL" clId="{16E1A944-7C7D-45AD-8238-1B40765096D0}" dt="2025-01-10T20:49:26.038" v="130" actId="255"/>
        <pc:sldMkLst>
          <pc:docMk/>
          <pc:sldMk cId="4198859463" sldId="801"/>
        </pc:sldMkLst>
        <pc:spChg chg="mod">
          <ac:chgData name="Carmen Oldham" userId="e9b03065-b838-4218-a68e-08a156544b48" providerId="ADAL" clId="{16E1A944-7C7D-45AD-8238-1B40765096D0}" dt="2025-01-10T20:49:26.038" v="130" actId="255"/>
          <ac:spMkLst>
            <pc:docMk/>
            <pc:sldMk cId="4198859463" sldId="801"/>
            <ac:spMk id="3" creationId="{3EFC07F8-31FD-B9F7-AEE2-5102609A02C7}"/>
          </ac:spMkLst>
        </pc:spChg>
      </pc:sldChg>
      <pc:sldChg chg="addSp delSp modSp mod chgLayout">
        <pc:chgData name="Carmen Oldham" userId="e9b03065-b838-4218-a68e-08a156544b48" providerId="ADAL" clId="{16E1A944-7C7D-45AD-8238-1B40765096D0}" dt="2025-01-10T20:48:48.118" v="124" actId="255"/>
        <pc:sldMkLst>
          <pc:docMk/>
          <pc:sldMk cId="1045854210" sldId="802"/>
        </pc:sldMkLst>
        <pc:spChg chg="mod ord">
          <ac:chgData name="Carmen Oldham" userId="e9b03065-b838-4218-a68e-08a156544b48" providerId="ADAL" clId="{16E1A944-7C7D-45AD-8238-1B40765096D0}" dt="2025-01-10T20:48:48.118" v="124" actId="255"/>
          <ac:spMkLst>
            <pc:docMk/>
            <pc:sldMk cId="1045854210" sldId="802"/>
            <ac:spMk id="3" creationId="{88C72F2D-294E-3E62-B219-5CC6F007A455}"/>
          </ac:spMkLst>
        </pc:spChg>
        <pc:spChg chg="mod">
          <ac:chgData name="Carmen Oldham" userId="e9b03065-b838-4218-a68e-08a156544b48" providerId="ADAL" clId="{16E1A944-7C7D-45AD-8238-1B40765096D0}" dt="2025-01-09T22:50:53.487" v="92" actId="255"/>
          <ac:spMkLst>
            <pc:docMk/>
            <pc:sldMk cId="1045854210" sldId="802"/>
            <ac:spMk id="10" creationId="{6B49034D-DA47-43C0-47A7-CAAC5EFAF481}"/>
          </ac:spMkLst>
        </pc:spChg>
        <pc:picChg chg="mod">
          <ac:chgData name="Carmen Oldham" userId="e9b03065-b838-4218-a68e-08a156544b48" providerId="ADAL" clId="{16E1A944-7C7D-45AD-8238-1B40765096D0}" dt="2025-01-09T22:50:02.886" v="78" actId="14100"/>
          <ac:picMkLst>
            <pc:docMk/>
            <pc:sldMk cId="1045854210" sldId="802"/>
            <ac:picMk id="4" creationId="{FF0C78D1-68E6-BC99-9D38-7CA65B5252C5}"/>
          </ac:picMkLst>
        </pc:picChg>
        <pc:picChg chg="mod">
          <ac:chgData name="Carmen Oldham" userId="e9b03065-b838-4218-a68e-08a156544b48" providerId="ADAL" clId="{16E1A944-7C7D-45AD-8238-1B40765096D0}" dt="2025-01-09T22:50:10.410" v="79" actId="14100"/>
          <ac:picMkLst>
            <pc:docMk/>
            <pc:sldMk cId="1045854210" sldId="802"/>
            <ac:picMk id="9" creationId="{C5F50642-83BD-3D9F-7022-B06714609397}"/>
          </ac:picMkLst>
        </pc:picChg>
      </pc:sldChg>
      <pc:sldChg chg="addSp delSp modSp mod chgLayout">
        <pc:chgData name="Carmen Oldham" userId="e9b03065-b838-4218-a68e-08a156544b48" providerId="ADAL" clId="{16E1A944-7C7D-45AD-8238-1B40765096D0}" dt="2025-01-10T20:48:54.966" v="125" actId="255"/>
        <pc:sldMkLst>
          <pc:docMk/>
          <pc:sldMk cId="3791239604" sldId="803"/>
        </pc:sldMkLst>
        <pc:spChg chg="mod ord">
          <ac:chgData name="Carmen Oldham" userId="e9b03065-b838-4218-a68e-08a156544b48" providerId="ADAL" clId="{16E1A944-7C7D-45AD-8238-1B40765096D0}" dt="2025-01-10T20:48:54.966" v="125" actId="255"/>
          <ac:spMkLst>
            <pc:docMk/>
            <pc:sldMk cId="3791239604" sldId="803"/>
            <ac:spMk id="3" creationId="{61914CFD-A17D-105F-849A-C5317099BDD7}"/>
          </ac:spMkLst>
        </pc:spChg>
        <pc:picChg chg="mod">
          <ac:chgData name="Carmen Oldham" userId="e9b03065-b838-4218-a68e-08a156544b48" providerId="ADAL" clId="{16E1A944-7C7D-45AD-8238-1B40765096D0}" dt="2025-01-09T22:51:20.718" v="94" actId="14100"/>
          <ac:picMkLst>
            <pc:docMk/>
            <pc:sldMk cId="3791239604" sldId="803"/>
            <ac:picMk id="5" creationId="{0E6AF732-810F-7A4B-2305-83DBFB3E86CB}"/>
          </ac:picMkLst>
        </pc:picChg>
        <pc:picChg chg="mod">
          <ac:chgData name="Carmen Oldham" userId="e9b03065-b838-4218-a68e-08a156544b48" providerId="ADAL" clId="{16E1A944-7C7D-45AD-8238-1B40765096D0}" dt="2025-01-09T22:51:23.278" v="95" actId="1076"/>
          <ac:picMkLst>
            <pc:docMk/>
            <pc:sldMk cId="3791239604" sldId="803"/>
            <ac:picMk id="6" creationId="{F703E1C1-3B18-7129-A24C-AF093D2A7C10}"/>
          </ac:picMkLst>
        </pc:picChg>
      </pc:sldChg>
      <pc:sldChg chg="modSp mod">
        <pc:chgData name="Carmen Oldham" userId="e9b03065-b838-4218-a68e-08a156544b48" providerId="ADAL" clId="{16E1A944-7C7D-45AD-8238-1B40765096D0}" dt="2025-01-10T20:49:00.399" v="126" actId="255"/>
        <pc:sldMkLst>
          <pc:docMk/>
          <pc:sldMk cId="956717850" sldId="811"/>
        </pc:sldMkLst>
        <pc:spChg chg="mod">
          <ac:chgData name="Carmen Oldham" userId="e9b03065-b838-4218-a68e-08a156544b48" providerId="ADAL" clId="{16E1A944-7C7D-45AD-8238-1B40765096D0}" dt="2025-01-10T20:49:00.399" v="126" actId="255"/>
          <ac:spMkLst>
            <pc:docMk/>
            <pc:sldMk cId="956717850" sldId="811"/>
            <ac:spMk id="3" creationId="{C91B5988-FDB9-D2F2-96B4-FC8083C27B0A}"/>
          </ac:spMkLst>
        </pc:spChg>
      </pc:sldChg>
      <pc:sldChg chg="modSp mod">
        <pc:chgData name="Carmen Oldham" userId="e9b03065-b838-4218-a68e-08a156544b48" providerId="ADAL" clId="{16E1A944-7C7D-45AD-8238-1B40765096D0}" dt="2025-01-10T20:49:13.544" v="128" actId="255"/>
        <pc:sldMkLst>
          <pc:docMk/>
          <pc:sldMk cId="3713718244" sldId="813"/>
        </pc:sldMkLst>
        <pc:spChg chg="mod">
          <ac:chgData name="Carmen Oldham" userId="e9b03065-b838-4218-a68e-08a156544b48" providerId="ADAL" clId="{16E1A944-7C7D-45AD-8238-1B40765096D0}" dt="2025-01-09T22:45:44.944" v="63" actId="207"/>
          <ac:spMkLst>
            <pc:docMk/>
            <pc:sldMk cId="3713718244" sldId="813"/>
            <ac:spMk id="2" creationId="{972EAC70-98B2-8A86-E0AF-AB3196190CD2}"/>
          </ac:spMkLst>
        </pc:spChg>
        <pc:spChg chg="mod">
          <ac:chgData name="Carmen Oldham" userId="e9b03065-b838-4218-a68e-08a156544b48" providerId="ADAL" clId="{16E1A944-7C7D-45AD-8238-1B40765096D0}" dt="2025-01-10T20:49:13.544" v="128" actId="255"/>
          <ac:spMkLst>
            <pc:docMk/>
            <pc:sldMk cId="3713718244" sldId="813"/>
            <ac:spMk id="3" creationId="{4A044489-8F50-8F26-330A-77CCDBD4553F}"/>
          </ac:spMkLst>
        </pc:spChg>
      </pc:sldChg>
      <pc:sldChg chg="modSp mod">
        <pc:chgData name="Carmen Oldham" userId="e9b03065-b838-4218-a68e-08a156544b48" providerId="ADAL" clId="{16E1A944-7C7D-45AD-8238-1B40765096D0}" dt="2025-01-10T20:49:08.030" v="127" actId="255"/>
        <pc:sldMkLst>
          <pc:docMk/>
          <pc:sldMk cId="1348872258" sldId="814"/>
        </pc:sldMkLst>
        <pc:spChg chg="mod">
          <ac:chgData name="Carmen Oldham" userId="e9b03065-b838-4218-a68e-08a156544b48" providerId="ADAL" clId="{16E1A944-7C7D-45AD-8238-1B40765096D0}" dt="2025-01-10T20:49:08.030" v="127" actId="255"/>
          <ac:spMkLst>
            <pc:docMk/>
            <pc:sldMk cId="1348872258" sldId="814"/>
            <ac:spMk id="3" creationId="{8D49CCC9-CEA9-0165-4D8C-4C82033C8A51}"/>
          </ac:spMkLst>
        </pc:spChg>
      </pc:sldChg>
      <pc:sldChg chg="modSp mod">
        <pc:chgData name="Carmen Oldham" userId="e9b03065-b838-4218-a68e-08a156544b48" providerId="ADAL" clId="{16E1A944-7C7D-45AD-8238-1B40765096D0}" dt="2025-01-10T20:48:33.695" v="122" actId="255"/>
        <pc:sldMkLst>
          <pc:docMk/>
          <pc:sldMk cId="3685685277" sldId="817"/>
        </pc:sldMkLst>
        <pc:spChg chg="mod">
          <ac:chgData name="Carmen Oldham" userId="e9b03065-b838-4218-a68e-08a156544b48" providerId="ADAL" clId="{16E1A944-7C7D-45AD-8238-1B40765096D0}" dt="2025-01-10T20:48:33.695" v="122" actId="255"/>
          <ac:spMkLst>
            <pc:docMk/>
            <pc:sldMk cId="3685685277" sldId="817"/>
            <ac:spMk id="12" creationId="{D1DD4069-437D-09EB-B613-29FCA5C03CD4}"/>
          </ac:spMkLst>
        </pc:spChg>
        <pc:picChg chg="mod">
          <ac:chgData name="Carmen Oldham" userId="e9b03065-b838-4218-a68e-08a156544b48" providerId="ADAL" clId="{16E1A944-7C7D-45AD-8238-1B40765096D0}" dt="2025-01-09T22:44:36.351" v="54" actId="207"/>
          <ac:picMkLst>
            <pc:docMk/>
            <pc:sldMk cId="3685685277" sldId="817"/>
            <ac:picMk id="16" creationId="{CD14FFE3-AA95-C6B1-07DD-EF0B15050DD8}"/>
          </ac:picMkLst>
        </pc:picChg>
        <pc:picChg chg="mod">
          <ac:chgData name="Carmen Oldham" userId="e9b03065-b838-4218-a68e-08a156544b48" providerId="ADAL" clId="{16E1A944-7C7D-45AD-8238-1B40765096D0}" dt="2025-01-09T22:44:40.240" v="55" actId="207"/>
          <ac:picMkLst>
            <pc:docMk/>
            <pc:sldMk cId="3685685277" sldId="817"/>
            <ac:picMk id="18" creationId="{CB2E3789-5DB4-A07E-7EC9-4F5E7ADC809D}"/>
          </ac:picMkLst>
        </pc:picChg>
        <pc:picChg chg="mod">
          <ac:chgData name="Carmen Oldham" userId="e9b03065-b838-4218-a68e-08a156544b48" providerId="ADAL" clId="{16E1A944-7C7D-45AD-8238-1B40765096D0}" dt="2025-01-09T22:44:43.163" v="56" actId="207"/>
          <ac:picMkLst>
            <pc:docMk/>
            <pc:sldMk cId="3685685277" sldId="817"/>
            <ac:picMk id="20" creationId="{5033795C-E9B7-1037-8F6D-5CC0C6ED93DA}"/>
          </ac:picMkLst>
        </pc:picChg>
        <pc:picChg chg="mod">
          <ac:chgData name="Carmen Oldham" userId="e9b03065-b838-4218-a68e-08a156544b48" providerId="ADAL" clId="{16E1A944-7C7D-45AD-8238-1B40765096D0}" dt="2025-01-09T22:44:32.798" v="53" actId="207"/>
          <ac:picMkLst>
            <pc:docMk/>
            <pc:sldMk cId="3685685277" sldId="817"/>
            <ac:picMk id="24" creationId="{EC247B9B-23D7-BDD0-0F35-083F71B35EAB}"/>
          </ac:picMkLst>
        </pc:picChg>
      </pc:sldChg>
      <pc:sldChg chg="modSp mod">
        <pc:chgData name="Carmen Oldham" userId="e9b03065-b838-4218-a68e-08a156544b48" providerId="ADAL" clId="{16E1A944-7C7D-45AD-8238-1B40765096D0}" dt="2025-01-10T20:50:19.322" v="138" actId="255"/>
        <pc:sldMkLst>
          <pc:docMk/>
          <pc:sldMk cId="2936530912" sldId="818"/>
        </pc:sldMkLst>
        <pc:spChg chg="mod">
          <ac:chgData name="Carmen Oldham" userId="e9b03065-b838-4218-a68e-08a156544b48" providerId="ADAL" clId="{16E1A944-7C7D-45AD-8238-1B40765096D0}" dt="2025-01-10T20:50:19.322" v="138" actId="255"/>
          <ac:spMkLst>
            <pc:docMk/>
            <pc:sldMk cId="2936530912" sldId="818"/>
            <ac:spMk id="2" creationId="{F2378C83-B26E-0C38-4A2B-B0F114D9EE26}"/>
          </ac:spMkLst>
        </pc:spChg>
      </pc:sldChg>
      <pc:sldChg chg="modSp mod">
        <pc:chgData name="Carmen Oldham" userId="e9b03065-b838-4218-a68e-08a156544b48" providerId="ADAL" clId="{16E1A944-7C7D-45AD-8238-1B40765096D0}" dt="2025-01-10T20:49:43.899" v="132" actId="1076"/>
        <pc:sldMkLst>
          <pc:docMk/>
          <pc:sldMk cId="1995878237" sldId="819"/>
        </pc:sldMkLst>
        <pc:spChg chg="mod">
          <ac:chgData name="Carmen Oldham" userId="e9b03065-b838-4218-a68e-08a156544b48" providerId="ADAL" clId="{16E1A944-7C7D-45AD-8238-1B40765096D0}" dt="2025-01-10T20:49:31.977" v="131" actId="255"/>
          <ac:spMkLst>
            <pc:docMk/>
            <pc:sldMk cId="1995878237" sldId="819"/>
            <ac:spMk id="2" creationId="{840F911D-8E61-6DE8-21F4-C03E931CC64A}"/>
          </ac:spMkLst>
        </pc:spChg>
      </pc:sldChg>
      <pc:sldChg chg="modSp mod">
        <pc:chgData name="Carmen Oldham" userId="e9b03065-b838-4218-a68e-08a156544b48" providerId="ADAL" clId="{16E1A944-7C7D-45AD-8238-1B40765096D0}" dt="2025-01-10T20:50:03.298" v="135" actId="255"/>
        <pc:sldMkLst>
          <pc:docMk/>
          <pc:sldMk cId="2053050966" sldId="820"/>
        </pc:sldMkLst>
        <pc:spChg chg="mod">
          <ac:chgData name="Carmen Oldham" userId="e9b03065-b838-4218-a68e-08a156544b48" providerId="ADAL" clId="{16E1A944-7C7D-45AD-8238-1B40765096D0}" dt="2025-01-10T20:50:03.298" v="135" actId="255"/>
          <ac:spMkLst>
            <pc:docMk/>
            <pc:sldMk cId="2053050966" sldId="820"/>
            <ac:spMk id="3" creationId="{93B07A3D-72AC-AB90-8E97-ECD714933CEC}"/>
          </ac:spMkLst>
        </pc:spChg>
      </pc:sldChg>
      <pc:sldChg chg="modSp mod">
        <pc:chgData name="Carmen Oldham" userId="e9b03065-b838-4218-a68e-08a156544b48" providerId="ADAL" clId="{16E1A944-7C7D-45AD-8238-1B40765096D0}" dt="2025-01-10T20:50:09.089" v="136" actId="255"/>
        <pc:sldMkLst>
          <pc:docMk/>
          <pc:sldMk cId="4116798263" sldId="821"/>
        </pc:sldMkLst>
        <pc:spChg chg="mod">
          <ac:chgData name="Carmen Oldham" userId="e9b03065-b838-4218-a68e-08a156544b48" providerId="ADAL" clId="{16E1A944-7C7D-45AD-8238-1B40765096D0}" dt="2025-01-10T20:50:09.089" v="136" actId="255"/>
          <ac:spMkLst>
            <pc:docMk/>
            <pc:sldMk cId="4116798263" sldId="821"/>
            <ac:spMk id="3" creationId="{F515CE7E-55C9-A3D6-669D-3049A23D127A}"/>
          </ac:spMkLst>
        </pc:spChg>
      </pc:sldChg>
    </pc:docChg>
  </pc:docChgLst>
  <pc:docChgLst>
    <pc:chgData name="Julia Fitts" userId="95d33123-cfbc-4bad-b59e-51c9fcdbd536" providerId="ADAL" clId="{57D22E00-D038-4B3F-A644-777787CC2DFD}"/>
    <pc:docChg chg="undo custSel addSld delSld modSld sldOrd">
      <pc:chgData name="Julia Fitts" userId="95d33123-cfbc-4bad-b59e-51c9fcdbd536" providerId="ADAL" clId="{57D22E00-D038-4B3F-A644-777787CC2DFD}" dt="2024-12-12T00:49:09.091" v="4013" actId="20577"/>
      <pc:docMkLst>
        <pc:docMk/>
      </pc:docMkLst>
      <pc:sldChg chg="modSp mod">
        <pc:chgData name="Julia Fitts" userId="95d33123-cfbc-4bad-b59e-51c9fcdbd536" providerId="ADAL" clId="{57D22E00-D038-4B3F-A644-777787CC2DFD}" dt="2024-12-10T20:59:13.047" v="10" actId="732"/>
        <pc:sldMkLst>
          <pc:docMk/>
          <pc:sldMk cId="3874580225" sldId="257"/>
        </pc:sldMkLst>
        <pc:spChg chg="mod">
          <ac:chgData name="Julia Fitts" userId="95d33123-cfbc-4bad-b59e-51c9fcdbd536" providerId="ADAL" clId="{57D22E00-D038-4B3F-A644-777787CC2DFD}" dt="2024-12-10T20:58:46.593" v="0" actId="1076"/>
          <ac:spMkLst>
            <pc:docMk/>
            <pc:sldMk cId="3874580225" sldId="257"/>
            <ac:spMk id="8" creationId="{B270823F-8C11-EB1B-0512-15A7428D1235}"/>
          </ac:spMkLst>
        </pc:spChg>
        <pc:picChg chg="mod modCrop">
          <ac:chgData name="Julia Fitts" userId="95d33123-cfbc-4bad-b59e-51c9fcdbd536" providerId="ADAL" clId="{57D22E00-D038-4B3F-A644-777787CC2DFD}" dt="2024-12-10T20:59:13.047" v="10" actId="732"/>
          <ac:picMkLst>
            <pc:docMk/>
            <pc:sldMk cId="3874580225" sldId="257"/>
            <ac:picMk id="3" creationId="{2A206CDC-846A-0280-ED33-11B104F20B68}"/>
          </ac:picMkLst>
        </pc:picChg>
      </pc:sldChg>
      <pc:sldChg chg="add del">
        <pc:chgData name="Julia Fitts" userId="95d33123-cfbc-4bad-b59e-51c9fcdbd536" providerId="ADAL" clId="{57D22E00-D038-4B3F-A644-777787CC2DFD}" dt="2024-12-10T21:39:53.716" v="85" actId="47"/>
        <pc:sldMkLst>
          <pc:docMk/>
          <pc:sldMk cId="686705592" sldId="259"/>
        </pc:sldMkLst>
      </pc:sldChg>
      <pc:sldChg chg="add del ord">
        <pc:chgData name="Julia Fitts" userId="95d33123-cfbc-4bad-b59e-51c9fcdbd536" providerId="ADAL" clId="{57D22E00-D038-4B3F-A644-777787CC2DFD}" dt="2024-12-10T21:40:40.646" v="89" actId="47"/>
        <pc:sldMkLst>
          <pc:docMk/>
          <pc:sldMk cId="812894478" sldId="261"/>
        </pc:sldMkLst>
      </pc:sldChg>
      <pc:sldChg chg="add del ord">
        <pc:chgData name="Julia Fitts" userId="95d33123-cfbc-4bad-b59e-51c9fcdbd536" providerId="ADAL" clId="{57D22E00-D038-4B3F-A644-777787CC2DFD}" dt="2024-12-10T21:40:37.216" v="86" actId="47"/>
        <pc:sldMkLst>
          <pc:docMk/>
          <pc:sldMk cId="2374883161" sldId="262"/>
        </pc:sldMkLst>
      </pc:sldChg>
      <pc:sldChg chg="add del ord">
        <pc:chgData name="Julia Fitts" userId="95d33123-cfbc-4bad-b59e-51c9fcdbd536" providerId="ADAL" clId="{57D22E00-D038-4B3F-A644-777787CC2DFD}" dt="2024-12-10T21:40:37.966" v="87" actId="47"/>
        <pc:sldMkLst>
          <pc:docMk/>
          <pc:sldMk cId="1309558773" sldId="270"/>
        </pc:sldMkLst>
      </pc:sldChg>
      <pc:sldChg chg="addSp delSp modSp mod">
        <pc:chgData name="Julia Fitts" userId="95d33123-cfbc-4bad-b59e-51c9fcdbd536" providerId="ADAL" clId="{57D22E00-D038-4B3F-A644-777787CC2DFD}" dt="2024-12-10T21:02:46.303" v="74" actId="20577"/>
        <pc:sldMkLst>
          <pc:docMk/>
          <pc:sldMk cId="3334637660" sldId="272"/>
        </pc:sldMkLst>
        <pc:picChg chg="add mod">
          <ac:chgData name="Julia Fitts" userId="95d33123-cfbc-4bad-b59e-51c9fcdbd536" providerId="ADAL" clId="{57D22E00-D038-4B3F-A644-777787CC2DFD}" dt="2024-12-10T21:02:02.719" v="36" actId="1076"/>
          <ac:picMkLst>
            <pc:docMk/>
            <pc:sldMk cId="3334637660" sldId="272"/>
            <ac:picMk id="11" creationId="{44CF688A-DAF1-65B5-2A18-B16689CD2A14}"/>
          </ac:picMkLst>
        </pc:picChg>
      </pc:sldChg>
      <pc:sldChg chg="modSp mod">
        <pc:chgData name="Julia Fitts" userId="95d33123-cfbc-4bad-b59e-51c9fcdbd536" providerId="ADAL" clId="{57D22E00-D038-4B3F-A644-777787CC2DFD}" dt="2024-12-11T17:43:43.798" v="797" actId="20577"/>
        <pc:sldMkLst>
          <pc:docMk/>
          <pc:sldMk cId="1462609083" sldId="273"/>
        </pc:sldMkLst>
        <pc:spChg chg="mod">
          <ac:chgData name="Julia Fitts" userId="95d33123-cfbc-4bad-b59e-51c9fcdbd536" providerId="ADAL" clId="{57D22E00-D038-4B3F-A644-777787CC2DFD}" dt="2024-12-11T17:43:39.086" v="790" actId="14100"/>
          <ac:spMkLst>
            <pc:docMk/>
            <pc:sldMk cId="1462609083" sldId="273"/>
            <ac:spMk id="14" creationId="{A86B47C0-C107-C7D9-6D8A-23602AF1CD49}"/>
          </ac:spMkLst>
        </pc:spChg>
        <pc:spChg chg="mod">
          <ac:chgData name="Julia Fitts" userId="95d33123-cfbc-4bad-b59e-51c9fcdbd536" providerId="ADAL" clId="{57D22E00-D038-4B3F-A644-777787CC2DFD}" dt="2024-12-11T17:43:37.485" v="789" actId="1076"/>
          <ac:spMkLst>
            <pc:docMk/>
            <pc:sldMk cId="1462609083" sldId="273"/>
            <ac:spMk id="15" creationId="{58B9B349-7DF9-A352-BEA3-399BD0B1A4E7}"/>
          </ac:spMkLst>
        </pc:spChg>
        <pc:spChg chg="mod">
          <ac:chgData name="Julia Fitts" userId="95d33123-cfbc-4bad-b59e-51c9fcdbd536" providerId="ADAL" clId="{57D22E00-D038-4B3F-A644-777787CC2DFD}" dt="2024-12-11T17:43:43.798" v="797" actId="20577"/>
          <ac:spMkLst>
            <pc:docMk/>
            <pc:sldMk cId="1462609083" sldId="273"/>
            <ac:spMk id="16" creationId="{E684B2C0-B84F-2BDE-2B67-50A9687956FF}"/>
          </ac:spMkLst>
        </pc:spChg>
      </pc:sldChg>
      <pc:sldChg chg="add del">
        <pc:chgData name="Julia Fitts" userId="95d33123-cfbc-4bad-b59e-51c9fcdbd536" providerId="ADAL" clId="{57D22E00-D038-4B3F-A644-777787CC2DFD}" dt="2024-12-10T21:40:39.852" v="88" actId="47"/>
        <pc:sldMkLst>
          <pc:docMk/>
          <pc:sldMk cId="349925706" sldId="276"/>
        </pc:sldMkLst>
      </pc:sldChg>
      <pc:sldChg chg="addSp delSp modSp add del mod ord modClrScheme chgLayout modNotesTx">
        <pc:chgData name="Julia Fitts" userId="95d33123-cfbc-4bad-b59e-51c9fcdbd536" providerId="ADAL" clId="{57D22E00-D038-4B3F-A644-777787CC2DFD}" dt="2024-12-12T00:28:36.221" v="2898" actId="20577"/>
        <pc:sldMkLst>
          <pc:docMk/>
          <pc:sldMk cId="1228035533" sldId="277"/>
        </pc:sldMkLst>
        <pc:spChg chg="mod ord">
          <ac:chgData name="Julia Fitts" userId="95d33123-cfbc-4bad-b59e-51c9fcdbd536" providerId="ADAL" clId="{57D22E00-D038-4B3F-A644-777787CC2DFD}" dt="2024-12-12T00:27:36.272" v="2804" actId="6549"/>
          <ac:spMkLst>
            <pc:docMk/>
            <pc:sldMk cId="1228035533" sldId="277"/>
            <ac:spMk id="3" creationId="{DFD88A56-DE68-F8E7-126E-D1D7882B6EE4}"/>
          </ac:spMkLst>
        </pc:spChg>
        <pc:spChg chg="mod ord">
          <ac:chgData name="Julia Fitts" userId="95d33123-cfbc-4bad-b59e-51c9fcdbd536" providerId="ADAL" clId="{57D22E00-D038-4B3F-A644-777787CC2DFD}" dt="2024-12-12T00:28:28.615" v="2887" actId="1076"/>
          <ac:spMkLst>
            <pc:docMk/>
            <pc:sldMk cId="1228035533" sldId="277"/>
            <ac:spMk id="4" creationId="{C5C0BF14-20AA-4C14-064E-F0D09DEB3C43}"/>
          </ac:spMkLst>
        </pc:spChg>
      </pc:sldChg>
      <pc:sldChg chg="del">
        <pc:chgData name="Julia Fitts" userId="95d33123-cfbc-4bad-b59e-51c9fcdbd536" providerId="ADAL" clId="{57D22E00-D038-4B3F-A644-777787CC2DFD}" dt="2024-12-11T17:42:18.167" v="722" actId="47"/>
        <pc:sldMkLst>
          <pc:docMk/>
          <pc:sldMk cId="1228137305" sldId="278"/>
        </pc:sldMkLst>
      </pc:sldChg>
      <pc:sldChg chg="del">
        <pc:chgData name="Julia Fitts" userId="95d33123-cfbc-4bad-b59e-51c9fcdbd536" providerId="ADAL" clId="{57D22E00-D038-4B3F-A644-777787CC2DFD}" dt="2024-12-11T17:42:14.664" v="721" actId="47"/>
        <pc:sldMkLst>
          <pc:docMk/>
          <pc:sldMk cId="2825424313" sldId="279"/>
        </pc:sldMkLst>
      </pc:sldChg>
      <pc:sldChg chg="del">
        <pc:chgData name="Julia Fitts" userId="95d33123-cfbc-4bad-b59e-51c9fcdbd536" providerId="ADAL" clId="{57D22E00-D038-4B3F-A644-777787CC2DFD}" dt="2024-12-11T18:54:06.979" v="859" actId="47"/>
        <pc:sldMkLst>
          <pc:docMk/>
          <pc:sldMk cId="830979138" sldId="280"/>
        </pc:sldMkLst>
      </pc:sldChg>
      <pc:sldChg chg="del">
        <pc:chgData name="Julia Fitts" userId="95d33123-cfbc-4bad-b59e-51c9fcdbd536" providerId="ADAL" clId="{57D22E00-D038-4B3F-A644-777787CC2DFD}" dt="2024-12-11T18:54:11.477" v="860" actId="47"/>
        <pc:sldMkLst>
          <pc:docMk/>
          <pc:sldMk cId="1333509403" sldId="281"/>
        </pc:sldMkLst>
      </pc:sldChg>
      <pc:sldChg chg="del">
        <pc:chgData name="Julia Fitts" userId="95d33123-cfbc-4bad-b59e-51c9fcdbd536" providerId="ADAL" clId="{57D22E00-D038-4B3F-A644-777787CC2DFD}" dt="2024-12-11T17:42:32.358" v="723" actId="47"/>
        <pc:sldMkLst>
          <pc:docMk/>
          <pc:sldMk cId="2053753363" sldId="283"/>
        </pc:sldMkLst>
      </pc:sldChg>
      <pc:sldChg chg="del">
        <pc:chgData name="Julia Fitts" userId="95d33123-cfbc-4bad-b59e-51c9fcdbd536" providerId="ADAL" clId="{57D22E00-D038-4B3F-A644-777787CC2DFD}" dt="2024-12-11T17:42:35.061" v="724" actId="47"/>
        <pc:sldMkLst>
          <pc:docMk/>
          <pc:sldMk cId="645160285" sldId="284"/>
        </pc:sldMkLst>
      </pc:sldChg>
      <pc:sldChg chg="del">
        <pc:chgData name="Julia Fitts" userId="95d33123-cfbc-4bad-b59e-51c9fcdbd536" providerId="ADAL" clId="{57D22E00-D038-4B3F-A644-777787CC2DFD}" dt="2024-12-11T17:42:36.268" v="725" actId="47"/>
        <pc:sldMkLst>
          <pc:docMk/>
          <pc:sldMk cId="2672089397" sldId="285"/>
        </pc:sldMkLst>
      </pc:sldChg>
      <pc:sldChg chg="del">
        <pc:chgData name="Julia Fitts" userId="95d33123-cfbc-4bad-b59e-51c9fcdbd536" providerId="ADAL" clId="{57D22E00-D038-4B3F-A644-777787CC2DFD}" dt="2024-12-11T17:42:37.813" v="726" actId="47"/>
        <pc:sldMkLst>
          <pc:docMk/>
          <pc:sldMk cId="3280015751" sldId="286"/>
        </pc:sldMkLst>
      </pc:sldChg>
      <pc:sldChg chg="del">
        <pc:chgData name="Julia Fitts" userId="95d33123-cfbc-4bad-b59e-51c9fcdbd536" providerId="ADAL" clId="{57D22E00-D038-4B3F-A644-777787CC2DFD}" dt="2024-12-11T17:42:52.154" v="727" actId="47"/>
        <pc:sldMkLst>
          <pc:docMk/>
          <pc:sldMk cId="3181622511" sldId="287"/>
        </pc:sldMkLst>
      </pc:sldChg>
      <pc:sldChg chg="del">
        <pc:chgData name="Julia Fitts" userId="95d33123-cfbc-4bad-b59e-51c9fcdbd536" providerId="ADAL" clId="{57D22E00-D038-4B3F-A644-777787CC2DFD}" dt="2024-12-12T00:46:53.460" v="3889" actId="47"/>
        <pc:sldMkLst>
          <pc:docMk/>
          <pc:sldMk cId="2596637112" sldId="288"/>
        </pc:sldMkLst>
      </pc:sldChg>
      <pc:sldChg chg="del">
        <pc:chgData name="Julia Fitts" userId="95d33123-cfbc-4bad-b59e-51c9fcdbd536" providerId="ADAL" clId="{57D22E00-D038-4B3F-A644-777787CC2DFD}" dt="2024-12-11T17:43:01.020" v="730" actId="47"/>
        <pc:sldMkLst>
          <pc:docMk/>
          <pc:sldMk cId="2723619852" sldId="289"/>
        </pc:sldMkLst>
      </pc:sldChg>
      <pc:sldChg chg="del">
        <pc:chgData name="Julia Fitts" userId="95d33123-cfbc-4bad-b59e-51c9fcdbd536" providerId="ADAL" clId="{57D22E00-D038-4B3F-A644-777787CC2DFD}" dt="2024-12-11T17:43:02.074" v="731" actId="47"/>
        <pc:sldMkLst>
          <pc:docMk/>
          <pc:sldMk cId="195732582" sldId="291"/>
        </pc:sldMkLst>
      </pc:sldChg>
      <pc:sldChg chg="del">
        <pc:chgData name="Julia Fitts" userId="95d33123-cfbc-4bad-b59e-51c9fcdbd536" providerId="ADAL" clId="{57D22E00-D038-4B3F-A644-777787CC2DFD}" dt="2024-12-11T17:42:58.762" v="729" actId="47"/>
        <pc:sldMkLst>
          <pc:docMk/>
          <pc:sldMk cId="3850528714" sldId="293"/>
        </pc:sldMkLst>
      </pc:sldChg>
      <pc:sldChg chg="del">
        <pc:chgData name="Julia Fitts" userId="95d33123-cfbc-4bad-b59e-51c9fcdbd536" providerId="ADAL" clId="{57D22E00-D038-4B3F-A644-777787CC2DFD}" dt="2024-12-11T17:42:55.166" v="728" actId="47"/>
        <pc:sldMkLst>
          <pc:docMk/>
          <pc:sldMk cId="813090165" sldId="294"/>
        </pc:sldMkLst>
      </pc:sldChg>
      <pc:sldChg chg="addSp delSp modSp new mod modClrScheme chgLayout modNotesTx">
        <pc:chgData name="Julia Fitts" userId="95d33123-cfbc-4bad-b59e-51c9fcdbd536" providerId="ADAL" clId="{57D22E00-D038-4B3F-A644-777787CC2DFD}" dt="2024-12-12T00:04:19.755" v="1299" actId="207"/>
        <pc:sldMkLst>
          <pc:docMk/>
          <pc:sldMk cId="428732011" sldId="295"/>
        </pc:sldMkLst>
        <pc:spChg chg="add mod ord">
          <ac:chgData name="Julia Fitts" userId="95d33123-cfbc-4bad-b59e-51c9fcdbd536" providerId="ADAL" clId="{57D22E00-D038-4B3F-A644-777787CC2DFD}" dt="2024-12-10T21:59:57.150" v="481" actId="1076"/>
          <ac:spMkLst>
            <pc:docMk/>
            <pc:sldMk cId="428732011" sldId="295"/>
            <ac:spMk id="15" creationId="{23AEF24E-E39C-C376-C35F-9B95F219B3D0}"/>
          </ac:spMkLst>
        </pc:spChg>
        <pc:spChg chg="add mod">
          <ac:chgData name="Julia Fitts" userId="95d33123-cfbc-4bad-b59e-51c9fcdbd536" providerId="ADAL" clId="{57D22E00-D038-4B3F-A644-777787CC2DFD}" dt="2024-12-12T00:04:19.755" v="1299" actId="207"/>
          <ac:spMkLst>
            <pc:docMk/>
            <pc:sldMk cId="428732011" sldId="295"/>
            <ac:spMk id="43" creationId="{65F129B2-5595-6514-B06E-2E1508F042D5}"/>
          </ac:spMkLst>
        </pc:spChg>
        <pc:picChg chg="add mod modCrop">
          <ac:chgData name="Julia Fitts" userId="95d33123-cfbc-4bad-b59e-51c9fcdbd536" providerId="ADAL" clId="{57D22E00-D038-4B3F-A644-777787CC2DFD}" dt="2024-12-10T22:01:02.018" v="485" actId="1076"/>
          <ac:picMkLst>
            <pc:docMk/>
            <pc:sldMk cId="428732011" sldId="295"/>
            <ac:picMk id="42" creationId="{25C5B3F7-83BF-E83D-EB48-C1FA7A410175}"/>
          </ac:picMkLst>
        </pc:picChg>
      </pc:sldChg>
      <pc:sldChg chg="add del">
        <pc:chgData name="Julia Fitts" userId="95d33123-cfbc-4bad-b59e-51c9fcdbd536" providerId="ADAL" clId="{57D22E00-D038-4B3F-A644-777787CC2DFD}" dt="2024-12-10T21:39:49.827" v="84" actId="47"/>
        <pc:sldMkLst>
          <pc:docMk/>
          <pc:sldMk cId="512389616" sldId="295"/>
        </pc:sldMkLst>
      </pc:sldChg>
      <pc:sldChg chg="new del">
        <pc:chgData name="Julia Fitts" userId="95d33123-cfbc-4bad-b59e-51c9fcdbd536" providerId="ADAL" clId="{57D22E00-D038-4B3F-A644-777787CC2DFD}" dt="2024-12-10T21:41:01.132" v="93" actId="680"/>
        <pc:sldMkLst>
          <pc:docMk/>
          <pc:sldMk cId="1639993267" sldId="295"/>
        </pc:sldMkLst>
      </pc:sldChg>
      <pc:sldChg chg="addSp modSp add mod ord modNotesTx">
        <pc:chgData name="Julia Fitts" userId="95d33123-cfbc-4bad-b59e-51c9fcdbd536" providerId="ADAL" clId="{57D22E00-D038-4B3F-A644-777787CC2DFD}" dt="2024-12-12T00:39:30.902" v="3048" actId="20577"/>
        <pc:sldMkLst>
          <pc:docMk/>
          <pc:sldMk cId="944170128" sldId="296"/>
        </pc:sldMkLst>
        <pc:spChg chg="mod">
          <ac:chgData name="Julia Fitts" userId="95d33123-cfbc-4bad-b59e-51c9fcdbd536" providerId="ADAL" clId="{57D22E00-D038-4B3F-A644-777787CC2DFD}" dt="2024-12-10T21:59:11.054" v="450" actId="20577"/>
          <ac:spMkLst>
            <pc:docMk/>
            <pc:sldMk cId="944170128" sldId="296"/>
            <ac:spMk id="15" creationId="{23AEF24E-E39C-C376-C35F-9B95F219B3D0}"/>
          </ac:spMkLst>
        </pc:spChg>
        <pc:spChg chg="mod">
          <ac:chgData name="Julia Fitts" userId="95d33123-cfbc-4bad-b59e-51c9fcdbd536" providerId="ADAL" clId="{57D22E00-D038-4B3F-A644-777787CC2DFD}" dt="2024-12-10T21:59:32.396" v="477" actId="20577"/>
          <ac:spMkLst>
            <pc:docMk/>
            <pc:sldMk cId="944170128" sldId="296"/>
            <ac:spMk id="38" creationId="{AE1BB544-35E5-19B6-FFDC-094EB7CA2D70}"/>
          </ac:spMkLst>
        </pc:spChg>
        <pc:picChg chg="mod">
          <ac:chgData name="Julia Fitts" userId="95d33123-cfbc-4bad-b59e-51c9fcdbd536" providerId="ADAL" clId="{57D22E00-D038-4B3F-A644-777787CC2DFD}" dt="2024-12-12T00:01:42.464" v="1049" actId="1076"/>
          <ac:picMkLst>
            <pc:docMk/>
            <pc:sldMk cId="944170128" sldId="296"/>
            <ac:picMk id="39" creationId="{0FC72B8D-2718-4D42-CA2D-7D80DFD5CE72}"/>
          </ac:picMkLst>
        </pc:picChg>
      </pc:sldChg>
      <pc:sldChg chg="addSp delSp modSp add del mod modClrScheme chgLayout">
        <pc:chgData name="Julia Fitts" userId="95d33123-cfbc-4bad-b59e-51c9fcdbd536" providerId="ADAL" clId="{57D22E00-D038-4B3F-A644-777787CC2DFD}" dt="2024-12-11T17:37:24.792" v="676" actId="47"/>
        <pc:sldMkLst>
          <pc:docMk/>
          <pc:sldMk cId="844803088" sldId="297"/>
        </pc:sldMkLst>
      </pc:sldChg>
      <pc:sldChg chg="modSp add mod ord modAnim">
        <pc:chgData name="Julia Fitts" userId="95d33123-cfbc-4bad-b59e-51c9fcdbd536" providerId="ADAL" clId="{57D22E00-D038-4B3F-A644-777787CC2DFD}" dt="2024-12-12T00:35:20.077" v="2978" actId="6549"/>
        <pc:sldMkLst>
          <pc:docMk/>
          <pc:sldMk cId="3866634961" sldId="598"/>
        </pc:sldMkLst>
        <pc:spChg chg="mod">
          <ac:chgData name="Julia Fitts" userId="95d33123-cfbc-4bad-b59e-51c9fcdbd536" providerId="ADAL" clId="{57D22E00-D038-4B3F-A644-777787CC2DFD}" dt="2024-12-12T00:31:39.888" v="2906" actId="1076"/>
          <ac:spMkLst>
            <pc:docMk/>
            <pc:sldMk cId="3866634961" sldId="598"/>
            <ac:spMk id="3" creationId="{F0382820-8839-4E06-967B-9FBAFAF5109E}"/>
          </ac:spMkLst>
        </pc:spChg>
      </pc:sldChg>
      <pc:sldChg chg="add del ord modNotesTx">
        <pc:chgData name="Julia Fitts" userId="95d33123-cfbc-4bad-b59e-51c9fcdbd536" providerId="ADAL" clId="{57D22E00-D038-4B3F-A644-777787CC2DFD}" dt="2024-12-12T00:36:56.392" v="2992" actId="47"/>
        <pc:sldMkLst>
          <pc:docMk/>
          <pc:sldMk cId="1538614658" sldId="601"/>
        </pc:sldMkLst>
      </pc:sldChg>
      <pc:sldChg chg="modSp add mod ord">
        <pc:chgData name="Julia Fitts" userId="95d33123-cfbc-4bad-b59e-51c9fcdbd536" providerId="ADAL" clId="{57D22E00-D038-4B3F-A644-777787CC2DFD}" dt="2024-12-12T00:35:39.415" v="2985" actId="20577"/>
        <pc:sldMkLst>
          <pc:docMk/>
          <pc:sldMk cId="2393881001" sldId="602"/>
        </pc:sldMkLst>
      </pc:sldChg>
      <pc:sldChg chg="modSp add mod">
        <pc:chgData name="Julia Fitts" userId="95d33123-cfbc-4bad-b59e-51c9fcdbd536" providerId="ADAL" clId="{57D22E00-D038-4B3F-A644-777787CC2DFD}" dt="2024-12-12T00:35:45.328" v="2987" actId="1076"/>
        <pc:sldMkLst>
          <pc:docMk/>
          <pc:sldMk cId="1559194446" sldId="603"/>
        </pc:sldMkLst>
        <pc:spChg chg="mod">
          <ac:chgData name="Julia Fitts" userId="95d33123-cfbc-4bad-b59e-51c9fcdbd536" providerId="ADAL" clId="{57D22E00-D038-4B3F-A644-777787CC2DFD}" dt="2024-12-12T00:34:22.365" v="2967" actId="1076"/>
          <ac:spMkLst>
            <pc:docMk/>
            <pc:sldMk cId="1559194446" sldId="603"/>
            <ac:spMk id="3" creationId="{A9CD08AD-DF27-4F60-A807-673B324B4037}"/>
          </ac:spMkLst>
        </pc:spChg>
        <pc:spChg chg="mod">
          <ac:chgData name="Julia Fitts" userId="95d33123-cfbc-4bad-b59e-51c9fcdbd536" providerId="ADAL" clId="{57D22E00-D038-4B3F-A644-777787CC2DFD}" dt="2024-12-12T00:35:45.328" v="2987" actId="1076"/>
          <ac:spMkLst>
            <pc:docMk/>
            <pc:sldMk cId="1559194446" sldId="603"/>
            <ac:spMk id="5" creationId="{80B78FFE-5E3D-45A5-BCA4-7182F6166201}"/>
          </ac:spMkLst>
        </pc:spChg>
        <pc:spChg chg="mod">
          <ac:chgData name="Julia Fitts" userId="95d33123-cfbc-4bad-b59e-51c9fcdbd536" providerId="ADAL" clId="{57D22E00-D038-4B3F-A644-777787CC2DFD}" dt="2024-12-12T00:35:45.328" v="2987" actId="1076"/>
          <ac:spMkLst>
            <pc:docMk/>
            <pc:sldMk cId="1559194446" sldId="603"/>
            <ac:spMk id="6" creationId="{A422DB39-2236-495F-81A4-ED5EA6755BF6}"/>
          </ac:spMkLst>
        </pc:spChg>
        <pc:spChg chg="mod">
          <ac:chgData name="Julia Fitts" userId="95d33123-cfbc-4bad-b59e-51c9fcdbd536" providerId="ADAL" clId="{57D22E00-D038-4B3F-A644-777787CC2DFD}" dt="2024-12-12T00:35:45.328" v="2987" actId="1076"/>
          <ac:spMkLst>
            <pc:docMk/>
            <pc:sldMk cId="1559194446" sldId="603"/>
            <ac:spMk id="7" creationId="{EAC2DF7B-A1B6-4786-A1FF-8D4BCE9FF586}"/>
          </ac:spMkLst>
        </pc:spChg>
        <pc:spChg chg="mod">
          <ac:chgData name="Julia Fitts" userId="95d33123-cfbc-4bad-b59e-51c9fcdbd536" providerId="ADAL" clId="{57D22E00-D038-4B3F-A644-777787CC2DFD}" dt="2024-12-12T00:35:45.328" v="2987" actId="1076"/>
          <ac:spMkLst>
            <pc:docMk/>
            <pc:sldMk cId="1559194446" sldId="603"/>
            <ac:spMk id="8" creationId="{AA8CF700-C0C9-43DE-B6FC-4782B7ED2BA8}"/>
          </ac:spMkLst>
        </pc:spChg>
        <pc:spChg chg="mod">
          <ac:chgData name="Julia Fitts" userId="95d33123-cfbc-4bad-b59e-51c9fcdbd536" providerId="ADAL" clId="{57D22E00-D038-4B3F-A644-777787CC2DFD}" dt="2024-12-12T00:35:45.328" v="2987" actId="1076"/>
          <ac:spMkLst>
            <pc:docMk/>
            <pc:sldMk cId="1559194446" sldId="603"/>
            <ac:spMk id="10" creationId="{B9BCC4B8-A6CC-4419-AF8F-19FD306E9FA7}"/>
          </ac:spMkLst>
        </pc:spChg>
        <pc:spChg chg="mod">
          <ac:chgData name="Julia Fitts" userId="95d33123-cfbc-4bad-b59e-51c9fcdbd536" providerId="ADAL" clId="{57D22E00-D038-4B3F-A644-777787CC2DFD}" dt="2024-12-12T00:35:45.328" v="2987" actId="1076"/>
          <ac:spMkLst>
            <pc:docMk/>
            <pc:sldMk cId="1559194446" sldId="603"/>
            <ac:spMk id="11" creationId="{6BAD926F-EDC9-4B9A-B507-F2EBA1B89CD1}"/>
          </ac:spMkLst>
        </pc:spChg>
        <pc:spChg chg="mod">
          <ac:chgData name="Julia Fitts" userId="95d33123-cfbc-4bad-b59e-51c9fcdbd536" providerId="ADAL" clId="{57D22E00-D038-4B3F-A644-777787CC2DFD}" dt="2024-12-12T00:35:45.328" v="2987" actId="1076"/>
          <ac:spMkLst>
            <pc:docMk/>
            <pc:sldMk cId="1559194446" sldId="603"/>
            <ac:spMk id="12" creationId="{1EE47FCF-FB37-48A1-A03F-DED912B75738}"/>
          </ac:spMkLst>
        </pc:spChg>
        <pc:spChg chg="mod">
          <ac:chgData name="Julia Fitts" userId="95d33123-cfbc-4bad-b59e-51c9fcdbd536" providerId="ADAL" clId="{57D22E00-D038-4B3F-A644-777787CC2DFD}" dt="2024-12-12T00:35:45.328" v="2987" actId="1076"/>
          <ac:spMkLst>
            <pc:docMk/>
            <pc:sldMk cId="1559194446" sldId="603"/>
            <ac:spMk id="13" creationId="{9190E7CA-7CEB-4F52-A031-E8F436F45929}"/>
          </ac:spMkLst>
        </pc:spChg>
        <pc:spChg chg="mod">
          <ac:chgData name="Julia Fitts" userId="95d33123-cfbc-4bad-b59e-51c9fcdbd536" providerId="ADAL" clId="{57D22E00-D038-4B3F-A644-777787CC2DFD}" dt="2024-12-12T00:35:45.328" v="2987" actId="1076"/>
          <ac:spMkLst>
            <pc:docMk/>
            <pc:sldMk cId="1559194446" sldId="603"/>
            <ac:spMk id="15" creationId="{5B016F46-5F87-41B9-9664-3D51E992E5CE}"/>
          </ac:spMkLst>
        </pc:spChg>
        <pc:spChg chg="mod">
          <ac:chgData name="Julia Fitts" userId="95d33123-cfbc-4bad-b59e-51c9fcdbd536" providerId="ADAL" clId="{57D22E00-D038-4B3F-A644-777787CC2DFD}" dt="2024-12-12T00:35:45.328" v="2987" actId="1076"/>
          <ac:spMkLst>
            <pc:docMk/>
            <pc:sldMk cId="1559194446" sldId="603"/>
            <ac:spMk id="16" creationId="{CDE101B5-9B3B-4D29-91B1-F3495E0C45C9}"/>
          </ac:spMkLst>
        </pc:spChg>
        <pc:spChg chg="mod">
          <ac:chgData name="Julia Fitts" userId="95d33123-cfbc-4bad-b59e-51c9fcdbd536" providerId="ADAL" clId="{57D22E00-D038-4B3F-A644-777787CC2DFD}" dt="2024-12-12T00:35:45.328" v="2987" actId="1076"/>
          <ac:spMkLst>
            <pc:docMk/>
            <pc:sldMk cId="1559194446" sldId="603"/>
            <ac:spMk id="24" creationId="{75984058-37C2-40D2-B513-205C2D9288A1}"/>
          </ac:spMkLst>
        </pc:spChg>
        <pc:spChg chg="mod">
          <ac:chgData name="Julia Fitts" userId="95d33123-cfbc-4bad-b59e-51c9fcdbd536" providerId="ADAL" clId="{57D22E00-D038-4B3F-A644-777787CC2DFD}" dt="2024-12-12T00:35:45.328" v="2987" actId="1076"/>
          <ac:spMkLst>
            <pc:docMk/>
            <pc:sldMk cId="1559194446" sldId="603"/>
            <ac:spMk id="25" creationId="{0884B7F5-41A6-4116-BD22-269245DEB672}"/>
          </ac:spMkLst>
        </pc:spChg>
        <pc:spChg chg="mod">
          <ac:chgData name="Julia Fitts" userId="95d33123-cfbc-4bad-b59e-51c9fcdbd536" providerId="ADAL" clId="{57D22E00-D038-4B3F-A644-777787CC2DFD}" dt="2024-12-12T00:35:45.328" v="2987" actId="1076"/>
          <ac:spMkLst>
            <pc:docMk/>
            <pc:sldMk cId="1559194446" sldId="603"/>
            <ac:spMk id="26" creationId="{74AF2FB6-C207-4A8F-B926-0C0D6063C256}"/>
          </ac:spMkLst>
        </pc:spChg>
        <pc:spChg chg="mod">
          <ac:chgData name="Julia Fitts" userId="95d33123-cfbc-4bad-b59e-51c9fcdbd536" providerId="ADAL" clId="{57D22E00-D038-4B3F-A644-777787CC2DFD}" dt="2024-12-12T00:35:45.328" v="2987" actId="1076"/>
          <ac:spMkLst>
            <pc:docMk/>
            <pc:sldMk cId="1559194446" sldId="603"/>
            <ac:spMk id="27" creationId="{DAAEDDE0-D15E-4E74-86EF-3E8912F7AE7D}"/>
          </ac:spMkLst>
        </pc:spChg>
        <pc:spChg chg="mod">
          <ac:chgData name="Julia Fitts" userId="95d33123-cfbc-4bad-b59e-51c9fcdbd536" providerId="ADAL" clId="{57D22E00-D038-4B3F-A644-777787CC2DFD}" dt="2024-12-12T00:35:45.328" v="2987" actId="1076"/>
          <ac:spMkLst>
            <pc:docMk/>
            <pc:sldMk cId="1559194446" sldId="603"/>
            <ac:spMk id="28" creationId="{0A653938-6448-419E-B214-3FF21B886047}"/>
          </ac:spMkLst>
        </pc:spChg>
        <pc:spChg chg="mod">
          <ac:chgData name="Julia Fitts" userId="95d33123-cfbc-4bad-b59e-51c9fcdbd536" providerId="ADAL" clId="{57D22E00-D038-4B3F-A644-777787CC2DFD}" dt="2024-12-12T00:35:45.328" v="2987" actId="1076"/>
          <ac:spMkLst>
            <pc:docMk/>
            <pc:sldMk cId="1559194446" sldId="603"/>
            <ac:spMk id="29" creationId="{ACC25A26-9512-4029-B3F4-B164C6FA33E2}"/>
          </ac:spMkLst>
        </pc:spChg>
        <pc:spChg chg="mod">
          <ac:chgData name="Julia Fitts" userId="95d33123-cfbc-4bad-b59e-51c9fcdbd536" providerId="ADAL" clId="{57D22E00-D038-4B3F-A644-777787CC2DFD}" dt="2024-12-12T00:35:45.328" v="2987" actId="1076"/>
          <ac:spMkLst>
            <pc:docMk/>
            <pc:sldMk cId="1559194446" sldId="603"/>
            <ac:spMk id="30" creationId="{C2FAC7AE-D400-43AD-B15A-4C008BEF2E6D}"/>
          </ac:spMkLst>
        </pc:spChg>
        <pc:spChg chg="mod">
          <ac:chgData name="Julia Fitts" userId="95d33123-cfbc-4bad-b59e-51c9fcdbd536" providerId="ADAL" clId="{57D22E00-D038-4B3F-A644-777787CC2DFD}" dt="2024-12-12T00:35:45.328" v="2987" actId="1076"/>
          <ac:spMkLst>
            <pc:docMk/>
            <pc:sldMk cId="1559194446" sldId="603"/>
            <ac:spMk id="31" creationId="{2BB1385D-3B9E-4BB6-AE80-CD12B6D4354B}"/>
          </ac:spMkLst>
        </pc:spChg>
        <pc:spChg chg="mod">
          <ac:chgData name="Julia Fitts" userId="95d33123-cfbc-4bad-b59e-51c9fcdbd536" providerId="ADAL" clId="{57D22E00-D038-4B3F-A644-777787CC2DFD}" dt="2024-12-12T00:35:45.328" v="2987" actId="1076"/>
          <ac:spMkLst>
            <pc:docMk/>
            <pc:sldMk cId="1559194446" sldId="603"/>
            <ac:spMk id="32" creationId="{AAFF2034-3196-459C-983D-EE5E3438790C}"/>
          </ac:spMkLst>
        </pc:spChg>
        <pc:spChg chg="mod">
          <ac:chgData name="Julia Fitts" userId="95d33123-cfbc-4bad-b59e-51c9fcdbd536" providerId="ADAL" clId="{57D22E00-D038-4B3F-A644-777787CC2DFD}" dt="2024-12-12T00:35:45.328" v="2987" actId="1076"/>
          <ac:spMkLst>
            <pc:docMk/>
            <pc:sldMk cId="1559194446" sldId="603"/>
            <ac:spMk id="33" creationId="{059D10BD-0CCF-4E13-9532-97F3CEDC1033}"/>
          </ac:spMkLst>
        </pc:spChg>
        <pc:grpChg chg="mod">
          <ac:chgData name="Julia Fitts" userId="95d33123-cfbc-4bad-b59e-51c9fcdbd536" providerId="ADAL" clId="{57D22E00-D038-4B3F-A644-777787CC2DFD}" dt="2024-12-12T00:35:45.328" v="2987" actId="1076"/>
          <ac:grpSpMkLst>
            <pc:docMk/>
            <pc:sldMk cId="1559194446" sldId="603"/>
            <ac:grpSpMk id="38" creationId="{66533565-CF89-4A0E-A3CD-738FCD620093}"/>
          </ac:grpSpMkLst>
        </pc:grpChg>
        <pc:cxnChg chg="mod">
          <ac:chgData name="Julia Fitts" userId="95d33123-cfbc-4bad-b59e-51c9fcdbd536" providerId="ADAL" clId="{57D22E00-D038-4B3F-A644-777787CC2DFD}" dt="2024-12-12T00:35:45.328" v="2987" actId="1076"/>
          <ac:cxnSpMkLst>
            <pc:docMk/>
            <pc:sldMk cId="1559194446" sldId="603"/>
            <ac:cxnSpMk id="9" creationId="{EFA80284-1C8D-4DA9-9F52-FC5FBC7876EC}"/>
          </ac:cxnSpMkLst>
        </pc:cxnChg>
        <pc:cxnChg chg="mod">
          <ac:chgData name="Julia Fitts" userId="95d33123-cfbc-4bad-b59e-51c9fcdbd536" providerId="ADAL" clId="{57D22E00-D038-4B3F-A644-777787CC2DFD}" dt="2024-12-12T00:35:45.328" v="2987" actId="1076"/>
          <ac:cxnSpMkLst>
            <pc:docMk/>
            <pc:sldMk cId="1559194446" sldId="603"/>
            <ac:cxnSpMk id="14" creationId="{FEB6DCB0-B68C-4B3A-AF64-CDDE3A18996E}"/>
          </ac:cxnSpMkLst>
        </pc:cxnChg>
        <pc:cxnChg chg="mod">
          <ac:chgData name="Julia Fitts" userId="95d33123-cfbc-4bad-b59e-51c9fcdbd536" providerId="ADAL" clId="{57D22E00-D038-4B3F-A644-777787CC2DFD}" dt="2024-12-12T00:35:45.328" v="2987" actId="1076"/>
          <ac:cxnSpMkLst>
            <pc:docMk/>
            <pc:sldMk cId="1559194446" sldId="603"/>
            <ac:cxnSpMk id="17" creationId="{7C9FE3E1-D6A0-47BB-AEDB-4F6D176710E8}"/>
          </ac:cxnSpMkLst>
        </pc:cxnChg>
        <pc:cxnChg chg="mod">
          <ac:chgData name="Julia Fitts" userId="95d33123-cfbc-4bad-b59e-51c9fcdbd536" providerId="ADAL" clId="{57D22E00-D038-4B3F-A644-777787CC2DFD}" dt="2024-12-12T00:35:45.328" v="2987" actId="1076"/>
          <ac:cxnSpMkLst>
            <pc:docMk/>
            <pc:sldMk cId="1559194446" sldId="603"/>
            <ac:cxnSpMk id="18" creationId="{3D840B88-533A-4972-B36E-76B64B2266E5}"/>
          </ac:cxnSpMkLst>
        </pc:cxnChg>
        <pc:cxnChg chg="mod">
          <ac:chgData name="Julia Fitts" userId="95d33123-cfbc-4bad-b59e-51c9fcdbd536" providerId="ADAL" clId="{57D22E00-D038-4B3F-A644-777787CC2DFD}" dt="2024-12-12T00:35:45.328" v="2987" actId="1076"/>
          <ac:cxnSpMkLst>
            <pc:docMk/>
            <pc:sldMk cId="1559194446" sldId="603"/>
            <ac:cxnSpMk id="19" creationId="{7FEEA2BB-8D85-4CF8-852D-78A765D8E46F}"/>
          </ac:cxnSpMkLst>
        </pc:cxnChg>
        <pc:cxnChg chg="mod">
          <ac:chgData name="Julia Fitts" userId="95d33123-cfbc-4bad-b59e-51c9fcdbd536" providerId="ADAL" clId="{57D22E00-D038-4B3F-A644-777787CC2DFD}" dt="2024-12-12T00:35:45.328" v="2987" actId="1076"/>
          <ac:cxnSpMkLst>
            <pc:docMk/>
            <pc:sldMk cId="1559194446" sldId="603"/>
            <ac:cxnSpMk id="20" creationId="{7E757F53-0FF9-41B1-9FFA-C3FCD9F57A57}"/>
          </ac:cxnSpMkLst>
        </pc:cxnChg>
        <pc:cxnChg chg="mod">
          <ac:chgData name="Julia Fitts" userId="95d33123-cfbc-4bad-b59e-51c9fcdbd536" providerId="ADAL" clId="{57D22E00-D038-4B3F-A644-777787CC2DFD}" dt="2024-12-12T00:35:45.328" v="2987" actId="1076"/>
          <ac:cxnSpMkLst>
            <pc:docMk/>
            <pc:sldMk cId="1559194446" sldId="603"/>
            <ac:cxnSpMk id="21" creationId="{00C81A43-DC1D-4191-A3CB-634DEC20CB57}"/>
          </ac:cxnSpMkLst>
        </pc:cxnChg>
        <pc:cxnChg chg="mod">
          <ac:chgData name="Julia Fitts" userId="95d33123-cfbc-4bad-b59e-51c9fcdbd536" providerId="ADAL" clId="{57D22E00-D038-4B3F-A644-777787CC2DFD}" dt="2024-12-12T00:35:45.328" v="2987" actId="1076"/>
          <ac:cxnSpMkLst>
            <pc:docMk/>
            <pc:sldMk cId="1559194446" sldId="603"/>
            <ac:cxnSpMk id="22" creationId="{F1242E3A-62E6-42F7-AB6A-C60209C76464}"/>
          </ac:cxnSpMkLst>
        </pc:cxnChg>
        <pc:cxnChg chg="mod">
          <ac:chgData name="Julia Fitts" userId="95d33123-cfbc-4bad-b59e-51c9fcdbd536" providerId="ADAL" clId="{57D22E00-D038-4B3F-A644-777787CC2DFD}" dt="2024-12-12T00:35:45.328" v="2987" actId="1076"/>
          <ac:cxnSpMkLst>
            <pc:docMk/>
            <pc:sldMk cId="1559194446" sldId="603"/>
            <ac:cxnSpMk id="23" creationId="{EC1040F7-CC03-499A-9019-5D8171068112}"/>
          </ac:cxnSpMkLst>
        </pc:cxnChg>
        <pc:cxnChg chg="mod">
          <ac:chgData name="Julia Fitts" userId="95d33123-cfbc-4bad-b59e-51c9fcdbd536" providerId="ADAL" clId="{57D22E00-D038-4B3F-A644-777787CC2DFD}" dt="2024-12-12T00:35:45.328" v="2987" actId="1076"/>
          <ac:cxnSpMkLst>
            <pc:docMk/>
            <pc:sldMk cId="1559194446" sldId="603"/>
            <ac:cxnSpMk id="34" creationId="{7FF49E0F-7CA3-44CC-B64E-44B512AF5EF4}"/>
          </ac:cxnSpMkLst>
        </pc:cxnChg>
        <pc:cxnChg chg="mod">
          <ac:chgData name="Julia Fitts" userId="95d33123-cfbc-4bad-b59e-51c9fcdbd536" providerId="ADAL" clId="{57D22E00-D038-4B3F-A644-777787CC2DFD}" dt="2024-12-12T00:35:45.328" v="2987" actId="1076"/>
          <ac:cxnSpMkLst>
            <pc:docMk/>
            <pc:sldMk cId="1559194446" sldId="603"/>
            <ac:cxnSpMk id="35" creationId="{3A29E3A6-10FE-4B15-8AC4-EEC820F3A32B}"/>
          </ac:cxnSpMkLst>
        </pc:cxnChg>
        <pc:cxnChg chg="mod">
          <ac:chgData name="Julia Fitts" userId="95d33123-cfbc-4bad-b59e-51c9fcdbd536" providerId="ADAL" clId="{57D22E00-D038-4B3F-A644-777787CC2DFD}" dt="2024-12-12T00:35:45.328" v="2987" actId="1076"/>
          <ac:cxnSpMkLst>
            <pc:docMk/>
            <pc:sldMk cId="1559194446" sldId="603"/>
            <ac:cxnSpMk id="36" creationId="{9FD0A8C4-A69C-4AC3-B73F-6ABBAF6654FB}"/>
          </ac:cxnSpMkLst>
        </pc:cxnChg>
        <pc:cxnChg chg="mod">
          <ac:chgData name="Julia Fitts" userId="95d33123-cfbc-4bad-b59e-51c9fcdbd536" providerId="ADAL" clId="{57D22E00-D038-4B3F-A644-777787CC2DFD}" dt="2024-12-12T00:35:45.328" v="2987" actId="1076"/>
          <ac:cxnSpMkLst>
            <pc:docMk/>
            <pc:sldMk cId="1559194446" sldId="603"/>
            <ac:cxnSpMk id="37" creationId="{041FF3DF-6C7D-4BE3-8843-0CCC441A1EED}"/>
          </ac:cxnSpMkLst>
        </pc:cxnChg>
      </pc:sldChg>
      <pc:sldChg chg="addSp delSp modSp add mod ord modClrScheme chgLayout modNotesTx">
        <pc:chgData name="Julia Fitts" userId="95d33123-cfbc-4bad-b59e-51c9fcdbd536" providerId="ADAL" clId="{57D22E00-D038-4B3F-A644-777787CC2DFD}" dt="2024-12-12T00:49:09.091" v="4013" actId="20577"/>
        <pc:sldMkLst>
          <pc:docMk/>
          <pc:sldMk cId="3826982151" sldId="606"/>
        </pc:sldMkLst>
        <pc:spChg chg="mod ord">
          <ac:chgData name="Julia Fitts" userId="95d33123-cfbc-4bad-b59e-51c9fcdbd536" providerId="ADAL" clId="{57D22E00-D038-4B3F-A644-777787CC2DFD}" dt="2024-12-12T00:36:07.391" v="2988" actId="700"/>
          <ac:spMkLst>
            <pc:docMk/>
            <pc:sldMk cId="3826982151" sldId="606"/>
            <ac:spMk id="3" creationId="{3F5DA8EF-09C7-4770-ACC4-6325A1ED27FF}"/>
          </ac:spMkLst>
        </pc:spChg>
      </pc:sldChg>
      <pc:sldChg chg="delSp modSp add mod ord delAnim modAnim modNotesTx">
        <pc:chgData name="Julia Fitts" userId="95d33123-cfbc-4bad-b59e-51c9fcdbd536" providerId="ADAL" clId="{57D22E00-D038-4B3F-A644-777787CC2DFD}" dt="2024-12-12T00:05:13.666" v="1316"/>
        <pc:sldMkLst>
          <pc:docMk/>
          <pc:sldMk cId="3880836080" sldId="630"/>
        </pc:sldMkLst>
        <pc:spChg chg="mod">
          <ac:chgData name="Julia Fitts" userId="95d33123-cfbc-4bad-b59e-51c9fcdbd536" providerId="ADAL" clId="{57D22E00-D038-4B3F-A644-777787CC2DFD}" dt="2024-12-12T00:03:21.952" v="1290" actId="1076"/>
          <ac:spMkLst>
            <pc:docMk/>
            <pc:sldMk cId="3880836080" sldId="630"/>
            <ac:spMk id="4" creationId="{6C38E374-F66B-4D04-BD19-2473D22C7AFC}"/>
          </ac:spMkLst>
        </pc:spChg>
        <pc:spChg chg="mod">
          <ac:chgData name="Julia Fitts" userId="95d33123-cfbc-4bad-b59e-51c9fcdbd536" providerId="ADAL" clId="{57D22E00-D038-4B3F-A644-777787CC2DFD}" dt="2024-12-12T00:03:29.583" v="1293" actId="1076"/>
          <ac:spMkLst>
            <pc:docMk/>
            <pc:sldMk cId="3880836080" sldId="630"/>
            <ac:spMk id="6" creationId="{9BE061A4-24AB-49BA-884F-3043101268CE}"/>
          </ac:spMkLst>
        </pc:spChg>
        <pc:spChg chg="mod">
          <ac:chgData name="Julia Fitts" userId="95d33123-cfbc-4bad-b59e-51c9fcdbd536" providerId="ADAL" clId="{57D22E00-D038-4B3F-A644-777787CC2DFD}" dt="2024-12-12T00:03:21.952" v="1290" actId="1076"/>
          <ac:spMkLst>
            <pc:docMk/>
            <pc:sldMk cId="3880836080" sldId="630"/>
            <ac:spMk id="12" creationId="{72065E3D-63F6-4063-BD18-B931F7D6921A}"/>
          </ac:spMkLst>
        </pc:spChg>
        <pc:spChg chg="mod">
          <ac:chgData name="Julia Fitts" userId="95d33123-cfbc-4bad-b59e-51c9fcdbd536" providerId="ADAL" clId="{57D22E00-D038-4B3F-A644-777787CC2DFD}" dt="2024-12-12T00:03:21.952" v="1290" actId="1076"/>
          <ac:spMkLst>
            <pc:docMk/>
            <pc:sldMk cId="3880836080" sldId="630"/>
            <ac:spMk id="14" creationId="{E1DE845B-CD08-4B14-BAE3-9582CB75600B}"/>
          </ac:spMkLst>
        </pc:spChg>
        <pc:spChg chg="mod">
          <ac:chgData name="Julia Fitts" userId="95d33123-cfbc-4bad-b59e-51c9fcdbd536" providerId="ADAL" clId="{57D22E00-D038-4B3F-A644-777787CC2DFD}" dt="2024-12-12T00:03:21.952" v="1290" actId="1076"/>
          <ac:spMkLst>
            <pc:docMk/>
            <pc:sldMk cId="3880836080" sldId="630"/>
            <ac:spMk id="15" creationId="{8FF3D1C3-ABB7-437E-89EC-AFCE36848F38}"/>
          </ac:spMkLst>
        </pc:spChg>
        <pc:spChg chg="mod">
          <ac:chgData name="Julia Fitts" userId="95d33123-cfbc-4bad-b59e-51c9fcdbd536" providerId="ADAL" clId="{57D22E00-D038-4B3F-A644-777787CC2DFD}" dt="2024-12-12T00:03:21.952" v="1290" actId="1076"/>
          <ac:spMkLst>
            <pc:docMk/>
            <pc:sldMk cId="3880836080" sldId="630"/>
            <ac:spMk id="16" creationId="{919EE44C-F8AD-4A87-914C-6D7A78BBCECE}"/>
          </ac:spMkLst>
        </pc:spChg>
        <pc:spChg chg="mod">
          <ac:chgData name="Julia Fitts" userId="95d33123-cfbc-4bad-b59e-51c9fcdbd536" providerId="ADAL" clId="{57D22E00-D038-4B3F-A644-777787CC2DFD}" dt="2024-12-12T00:03:21.952" v="1290" actId="1076"/>
          <ac:spMkLst>
            <pc:docMk/>
            <pc:sldMk cId="3880836080" sldId="630"/>
            <ac:spMk id="83" creationId="{6821A819-97A6-4D98-8C5D-9797EA41CC01}"/>
          </ac:spMkLst>
        </pc:spChg>
        <pc:spChg chg="mod">
          <ac:chgData name="Julia Fitts" userId="95d33123-cfbc-4bad-b59e-51c9fcdbd536" providerId="ADAL" clId="{57D22E00-D038-4B3F-A644-777787CC2DFD}" dt="2024-12-12T00:03:21.952" v="1290" actId="1076"/>
          <ac:spMkLst>
            <pc:docMk/>
            <pc:sldMk cId="3880836080" sldId="630"/>
            <ac:spMk id="84" creationId="{C8785255-7C2E-44C0-AC47-08D7A7607E49}"/>
          </ac:spMkLst>
        </pc:spChg>
        <pc:spChg chg="mod">
          <ac:chgData name="Julia Fitts" userId="95d33123-cfbc-4bad-b59e-51c9fcdbd536" providerId="ADAL" clId="{57D22E00-D038-4B3F-A644-777787CC2DFD}" dt="2024-12-12T00:03:21.952" v="1290" actId="1076"/>
          <ac:spMkLst>
            <pc:docMk/>
            <pc:sldMk cId="3880836080" sldId="630"/>
            <ac:spMk id="85" creationId="{01DC1735-101F-47D0-93E6-2260D4EC7129}"/>
          </ac:spMkLst>
        </pc:spChg>
        <pc:spChg chg="mod">
          <ac:chgData name="Julia Fitts" userId="95d33123-cfbc-4bad-b59e-51c9fcdbd536" providerId="ADAL" clId="{57D22E00-D038-4B3F-A644-777787CC2DFD}" dt="2024-12-12T00:03:21.952" v="1290" actId="1076"/>
          <ac:spMkLst>
            <pc:docMk/>
            <pc:sldMk cId="3880836080" sldId="630"/>
            <ac:spMk id="86" creationId="{98D57F68-555A-4A4E-940E-E3080E03B03A}"/>
          </ac:spMkLst>
        </pc:spChg>
        <pc:spChg chg="mod">
          <ac:chgData name="Julia Fitts" userId="95d33123-cfbc-4bad-b59e-51c9fcdbd536" providerId="ADAL" clId="{57D22E00-D038-4B3F-A644-777787CC2DFD}" dt="2024-12-12T00:03:21.952" v="1290" actId="1076"/>
          <ac:spMkLst>
            <pc:docMk/>
            <pc:sldMk cId="3880836080" sldId="630"/>
            <ac:spMk id="87" creationId="{9762FC61-AF95-4FE6-A184-F32AAA43F3D1}"/>
          </ac:spMkLst>
        </pc:spChg>
        <pc:spChg chg="mod">
          <ac:chgData name="Julia Fitts" userId="95d33123-cfbc-4bad-b59e-51c9fcdbd536" providerId="ADAL" clId="{57D22E00-D038-4B3F-A644-777787CC2DFD}" dt="2024-12-12T00:03:21.952" v="1290" actId="1076"/>
          <ac:spMkLst>
            <pc:docMk/>
            <pc:sldMk cId="3880836080" sldId="630"/>
            <ac:spMk id="88" creationId="{914EE65D-E36A-4672-9EAF-10A10AEC9768}"/>
          </ac:spMkLst>
        </pc:spChg>
        <pc:spChg chg="mod">
          <ac:chgData name="Julia Fitts" userId="95d33123-cfbc-4bad-b59e-51c9fcdbd536" providerId="ADAL" clId="{57D22E00-D038-4B3F-A644-777787CC2DFD}" dt="2024-12-12T00:03:21.952" v="1290" actId="1076"/>
          <ac:spMkLst>
            <pc:docMk/>
            <pc:sldMk cId="3880836080" sldId="630"/>
            <ac:spMk id="91" creationId="{1DB06FD7-89A6-476F-A3CF-523E3F889B5E}"/>
          </ac:spMkLst>
        </pc:spChg>
        <pc:grpChg chg="mod">
          <ac:chgData name="Julia Fitts" userId="95d33123-cfbc-4bad-b59e-51c9fcdbd536" providerId="ADAL" clId="{57D22E00-D038-4B3F-A644-777787CC2DFD}" dt="2024-12-12T00:03:21.952" v="1290" actId="1076"/>
          <ac:grpSpMkLst>
            <pc:docMk/>
            <pc:sldMk cId="3880836080" sldId="630"/>
            <ac:grpSpMk id="7" creationId="{B5333FA1-77C8-4186-B0EE-B0A6F433EFB0}"/>
          </ac:grpSpMkLst>
        </pc:grpChg>
        <pc:grpChg chg="mod">
          <ac:chgData name="Julia Fitts" userId="95d33123-cfbc-4bad-b59e-51c9fcdbd536" providerId="ADAL" clId="{57D22E00-D038-4B3F-A644-777787CC2DFD}" dt="2024-12-12T00:03:21.952" v="1290" actId="1076"/>
          <ac:grpSpMkLst>
            <pc:docMk/>
            <pc:sldMk cId="3880836080" sldId="630"/>
            <ac:grpSpMk id="8" creationId="{14B584FC-452F-4E93-8491-9669A03F0686}"/>
          </ac:grpSpMkLst>
        </pc:grpChg>
        <pc:grpChg chg="mod">
          <ac:chgData name="Julia Fitts" userId="95d33123-cfbc-4bad-b59e-51c9fcdbd536" providerId="ADAL" clId="{57D22E00-D038-4B3F-A644-777787CC2DFD}" dt="2024-12-12T00:03:21.952" v="1290" actId="1076"/>
          <ac:grpSpMkLst>
            <pc:docMk/>
            <pc:sldMk cId="3880836080" sldId="630"/>
            <ac:grpSpMk id="37" creationId="{F72286F6-1F56-4F9E-B100-3C477D1C54BB}"/>
          </ac:grpSpMkLst>
        </pc:grpChg>
        <pc:cxnChg chg="mod">
          <ac:chgData name="Julia Fitts" userId="95d33123-cfbc-4bad-b59e-51c9fcdbd536" providerId="ADAL" clId="{57D22E00-D038-4B3F-A644-777787CC2DFD}" dt="2024-12-12T00:03:21.952" v="1290" actId="1076"/>
          <ac:cxnSpMkLst>
            <pc:docMk/>
            <pc:sldMk cId="3880836080" sldId="630"/>
            <ac:cxnSpMk id="18" creationId="{83A04462-8100-491D-B89D-55E14AA305B1}"/>
          </ac:cxnSpMkLst>
        </pc:cxnChg>
        <pc:cxnChg chg="mod">
          <ac:chgData name="Julia Fitts" userId="95d33123-cfbc-4bad-b59e-51c9fcdbd536" providerId="ADAL" clId="{57D22E00-D038-4B3F-A644-777787CC2DFD}" dt="2024-12-12T00:03:21.952" v="1290" actId="1076"/>
          <ac:cxnSpMkLst>
            <pc:docMk/>
            <pc:sldMk cId="3880836080" sldId="630"/>
            <ac:cxnSpMk id="22" creationId="{3061AF36-744B-4F5B-814F-866A29DAA92E}"/>
          </ac:cxnSpMkLst>
        </pc:cxnChg>
        <pc:cxnChg chg="mod">
          <ac:chgData name="Julia Fitts" userId="95d33123-cfbc-4bad-b59e-51c9fcdbd536" providerId="ADAL" clId="{57D22E00-D038-4B3F-A644-777787CC2DFD}" dt="2024-12-12T00:03:21.952" v="1290" actId="1076"/>
          <ac:cxnSpMkLst>
            <pc:docMk/>
            <pc:sldMk cId="3880836080" sldId="630"/>
            <ac:cxnSpMk id="26" creationId="{53BDACAF-B7C2-46B9-B58D-AD98F5F78961}"/>
          </ac:cxnSpMkLst>
        </pc:cxnChg>
        <pc:cxnChg chg="mod">
          <ac:chgData name="Julia Fitts" userId="95d33123-cfbc-4bad-b59e-51c9fcdbd536" providerId="ADAL" clId="{57D22E00-D038-4B3F-A644-777787CC2DFD}" dt="2024-12-12T00:03:21.952" v="1290" actId="1076"/>
          <ac:cxnSpMkLst>
            <pc:docMk/>
            <pc:sldMk cId="3880836080" sldId="630"/>
            <ac:cxnSpMk id="28" creationId="{847F8856-AF0F-4CA8-BA43-BDF42C01E8FC}"/>
          </ac:cxnSpMkLst>
        </pc:cxnChg>
        <pc:cxnChg chg="mod">
          <ac:chgData name="Julia Fitts" userId="95d33123-cfbc-4bad-b59e-51c9fcdbd536" providerId="ADAL" clId="{57D22E00-D038-4B3F-A644-777787CC2DFD}" dt="2024-12-12T00:03:21.952" v="1290" actId="1076"/>
          <ac:cxnSpMkLst>
            <pc:docMk/>
            <pc:sldMk cId="3880836080" sldId="630"/>
            <ac:cxnSpMk id="31" creationId="{4163C8EE-D59A-448E-B123-69CA9651D003}"/>
          </ac:cxnSpMkLst>
        </pc:cxnChg>
        <pc:cxnChg chg="mod">
          <ac:chgData name="Julia Fitts" userId="95d33123-cfbc-4bad-b59e-51c9fcdbd536" providerId="ADAL" clId="{57D22E00-D038-4B3F-A644-777787CC2DFD}" dt="2024-12-12T00:03:21.952" v="1290" actId="1076"/>
          <ac:cxnSpMkLst>
            <pc:docMk/>
            <pc:sldMk cId="3880836080" sldId="630"/>
            <ac:cxnSpMk id="38" creationId="{15D7A561-42FA-4B58-BA12-1CE4A5C6A695}"/>
          </ac:cxnSpMkLst>
        </pc:cxnChg>
        <pc:cxnChg chg="mod">
          <ac:chgData name="Julia Fitts" userId="95d33123-cfbc-4bad-b59e-51c9fcdbd536" providerId="ADAL" clId="{57D22E00-D038-4B3F-A644-777787CC2DFD}" dt="2024-12-12T00:03:21.952" v="1290" actId="1076"/>
          <ac:cxnSpMkLst>
            <pc:docMk/>
            <pc:sldMk cId="3880836080" sldId="630"/>
            <ac:cxnSpMk id="48" creationId="{C09186D9-5779-4B87-9454-7D09270C5D60}"/>
          </ac:cxnSpMkLst>
        </pc:cxnChg>
        <pc:cxnChg chg="mod">
          <ac:chgData name="Julia Fitts" userId="95d33123-cfbc-4bad-b59e-51c9fcdbd536" providerId="ADAL" clId="{57D22E00-D038-4B3F-A644-777787CC2DFD}" dt="2024-12-12T00:03:21.952" v="1290" actId="1076"/>
          <ac:cxnSpMkLst>
            <pc:docMk/>
            <pc:sldMk cId="3880836080" sldId="630"/>
            <ac:cxnSpMk id="50" creationId="{285E71D2-33EA-45BD-89BF-79B4F6D068B3}"/>
          </ac:cxnSpMkLst>
        </pc:cxnChg>
      </pc:sldChg>
      <pc:sldChg chg="modSp add mod">
        <pc:chgData name="Julia Fitts" userId="95d33123-cfbc-4bad-b59e-51c9fcdbd536" providerId="ADAL" clId="{57D22E00-D038-4B3F-A644-777787CC2DFD}" dt="2024-12-12T00:24:59.741" v="2724" actId="20577"/>
        <pc:sldMkLst>
          <pc:docMk/>
          <pc:sldMk cId="1394813348" sldId="744"/>
        </pc:sldMkLst>
        <pc:spChg chg="mod">
          <ac:chgData name="Julia Fitts" userId="95d33123-cfbc-4bad-b59e-51c9fcdbd536" providerId="ADAL" clId="{57D22E00-D038-4B3F-A644-777787CC2DFD}" dt="2024-12-12T00:24:59.741" v="2724" actId="20577"/>
          <ac:spMkLst>
            <pc:docMk/>
            <pc:sldMk cId="1394813348" sldId="744"/>
            <ac:spMk id="2" creationId="{486F41F0-57E3-41F1-8C65-12C4124A51FF}"/>
          </ac:spMkLst>
        </pc:spChg>
        <pc:spChg chg="mod">
          <ac:chgData name="Julia Fitts" userId="95d33123-cfbc-4bad-b59e-51c9fcdbd536" providerId="ADAL" clId="{57D22E00-D038-4B3F-A644-777787CC2DFD}" dt="2024-12-11T17:38:31.328" v="709" actId="1076"/>
          <ac:spMkLst>
            <pc:docMk/>
            <pc:sldMk cId="1394813348" sldId="744"/>
            <ac:spMk id="3" creationId="{441EFA8D-0642-4012-86E5-BF418BC04BF4}"/>
          </ac:spMkLst>
        </pc:spChg>
      </pc:sldChg>
      <pc:sldChg chg="modSp add mod modNotesTx">
        <pc:chgData name="Julia Fitts" userId="95d33123-cfbc-4bad-b59e-51c9fcdbd536" providerId="ADAL" clId="{57D22E00-D038-4B3F-A644-777787CC2DFD}" dt="2024-12-12T00:48:15.245" v="3940" actId="5793"/>
        <pc:sldMkLst>
          <pc:docMk/>
          <pc:sldMk cId="4198859463" sldId="801"/>
        </pc:sldMkLst>
        <pc:spChg chg="mod">
          <ac:chgData name="Julia Fitts" userId="95d33123-cfbc-4bad-b59e-51c9fcdbd536" providerId="ADAL" clId="{57D22E00-D038-4B3F-A644-777787CC2DFD}" dt="2024-12-11T17:38:49.788" v="714" actId="1076"/>
          <ac:spMkLst>
            <pc:docMk/>
            <pc:sldMk cId="4198859463" sldId="801"/>
            <ac:spMk id="3" creationId="{3EFC07F8-31FD-B9F7-AEE2-5102609A02C7}"/>
          </ac:spMkLst>
        </pc:spChg>
        <pc:spChg chg="mod">
          <ac:chgData name="Julia Fitts" userId="95d33123-cfbc-4bad-b59e-51c9fcdbd536" providerId="ADAL" clId="{57D22E00-D038-4B3F-A644-777787CC2DFD}" dt="2024-12-11T17:39:00.202" v="717" actId="1076"/>
          <ac:spMkLst>
            <pc:docMk/>
            <pc:sldMk cId="4198859463" sldId="801"/>
            <ac:spMk id="20" creationId="{6D06A4F2-D2A7-8BC6-BF48-D6106E68C310}"/>
          </ac:spMkLst>
        </pc:spChg>
        <pc:spChg chg="mod">
          <ac:chgData name="Julia Fitts" userId="95d33123-cfbc-4bad-b59e-51c9fcdbd536" providerId="ADAL" clId="{57D22E00-D038-4B3F-A644-777787CC2DFD}" dt="2024-12-11T17:38:58.074" v="716" actId="1076"/>
          <ac:spMkLst>
            <pc:docMk/>
            <pc:sldMk cId="4198859463" sldId="801"/>
            <ac:spMk id="22" creationId="{99405EBF-DDB1-19A7-C4DC-335FCFAB5EA6}"/>
          </ac:spMkLst>
        </pc:spChg>
        <pc:picChg chg="mod">
          <ac:chgData name="Julia Fitts" userId="95d33123-cfbc-4bad-b59e-51c9fcdbd536" providerId="ADAL" clId="{57D22E00-D038-4B3F-A644-777787CC2DFD}" dt="2024-12-11T17:38:47.299" v="713" actId="1076"/>
          <ac:picMkLst>
            <pc:docMk/>
            <pc:sldMk cId="4198859463" sldId="801"/>
            <ac:picMk id="4" creationId="{B4B51E8B-B818-4AAC-3BCE-88C1B5A2602C}"/>
          </ac:picMkLst>
        </pc:picChg>
        <pc:picChg chg="mod">
          <ac:chgData name="Julia Fitts" userId="95d33123-cfbc-4bad-b59e-51c9fcdbd536" providerId="ADAL" clId="{57D22E00-D038-4B3F-A644-777787CC2DFD}" dt="2024-12-11T17:38:44.705" v="712" actId="1076"/>
          <ac:picMkLst>
            <pc:docMk/>
            <pc:sldMk cId="4198859463" sldId="801"/>
            <ac:picMk id="5" creationId="{4DE6F2A2-ED34-8E5E-BBC5-6BB0D8B7615D}"/>
          </ac:picMkLst>
        </pc:picChg>
        <pc:picChg chg="mod">
          <ac:chgData name="Julia Fitts" userId="95d33123-cfbc-4bad-b59e-51c9fcdbd536" providerId="ADAL" clId="{57D22E00-D038-4B3F-A644-777787CC2DFD}" dt="2024-12-11T17:38:44.705" v="712" actId="1076"/>
          <ac:picMkLst>
            <pc:docMk/>
            <pc:sldMk cId="4198859463" sldId="801"/>
            <ac:picMk id="15" creationId="{A7CF3F1E-91ED-0928-B1D5-9D229CF1F844}"/>
          </ac:picMkLst>
        </pc:picChg>
        <pc:picChg chg="mod">
          <ac:chgData name="Julia Fitts" userId="95d33123-cfbc-4bad-b59e-51c9fcdbd536" providerId="ADAL" clId="{57D22E00-D038-4B3F-A644-777787CC2DFD}" dt="2024-12-11T17:38:44.705" v="712" actId="1076"/>
          <ac:picMkLst>
            <pc:docMk/>
            <pc:sldMk cId="4198859463" sldId="801"/>
            <ac:picMk id="17" creationId="{E91F4613-BEC7-9051-BDDB-77F2F309C781}"/>
          </ac:picMkLst>
        </pc:picChg>
      </pc:sldChg>
      <pc:sldChg chg="addSp modSp add mod">
        <pc:chgData name="Julia Fitts" userId="95d33123-cfbc-4bad-b59e-51c9fcdbd536" providerId="ADAL" clId="{57D22E00-D038-4B3F-A644-777787CC2DFD}" dt="2024-12-12T00:19:54.562" v="2510" actId="1076"/>
        <pc:sldMkLst>
          <pc:docMk/>
          <pc:sldMk cId="1045854210" sldId="802"/>
        </pc:sldMkLst>
        <pc:spChg chg="mod">
          <ac:chgData name="Julia Fitts" userId="95d33123-cfbc-4bad-b59e-51c9fcdbd536" providerId="ADAL" clId="{57D22E00-D038-4B3F-A644-777787CC2DFD}" dt="2024-12-11T17:36:51.127" v="632" actId="1076"/>
          <ac:spMkLst>
            <pc:docMk/>
            <pc:sldMk cId="1045854210" sldId="802"/>
            <ac:spMk id="3" creationId="{88C72F2D-294E-3E62-B219-5CC6F007A455}"/>
          </ac:spMkLst>
        </pc:spChg>
        <pc:spChg chg="mod">
          <ac:chgData name="Julia Fitts" userId="95d33123-cfbc-4bad-b59e-51c9fcdbd536" providerId="ADAL" clId="{57D22E00-D038-4B3F-A644-777787CC2DFD}" dt="2024-12-12T00:19:50.429" v="2509" actId="14100"/>
          <ac:spMkLst>
            <pc:docMk/>
            <pc:sldMk cId="1045854210" sldId="802"/>
            <ac:spMk id="10" creationId="{6B49034D-DA47-43C0-47A7-CAAC5EFAF481}"/>
          </ac:spMkLst>
        </pc:spChg>
        <pc:picChg chg="mod">
          <ac:chgData name="Julia Fitts" userId="95d33123-cfbc-4bad-b59e-51c9fcdbd536" providerId="ADAL" clId="{57D22E00-D038-4B3F-A644-777787CC2DFD}" dt="2024-12-12T00:19:54.562" v="2510" actId="1076"/>
          <ac:picMkLst>
            <pc:docMk/>
            <pc:sldMk cId="1045854210" sldId="802"/>
            <ac:picMk id="4" creationId="{FF0C78D1-68E6-BC99-9D38-7CA65B5252C5}"/>
          </ac:picMkLst>
        </pc:picChg>
        <pc:picChg chg="mod">
          <ac:chgData name="Julia Fitts" userId="95d33123-cfbc-4bad-b59e-51c9fcdbd536" providerId="ADAL" clId="{57D22E00-D038-4B3F-A644-777787CC2DFD}" dt="2024-12-12T00:19:37.559" v="2490" actId="1076"/>
          <ac:picMkLst>
            <pc:docMk/>
            <pc:sldMk cId="1045854210" sldId="802"/>
            <ac:picMk id="9" creationId="{C5F50642-83BD-3D9F-7022-B06714609397}"/>
          </ac:picMkLst>
        </pc:picChg>
      </pc:sldChg>
      <pc:sldChg chg="addSp modSp add mod">
        <pc:chgData name="Julia Fitts" userId="95d33123-cfbc-4bad-b59e-51c9fcdbd536" providerId="ADAL" clId="{57D22E00-D038-4B3F-A644-777787CC2DFD}" dt="2024-12-12T00:21:50.033" v="2590" actId="14100"/>
        <pc:sldMkLst>
          <pc:docMk/>
          <pc:sldMk cId="3791239604" sldId="803"/>
        </pc:sldMkLst>
        <pc:spChg chg="mod">
          <ac:chgData name="Julia Fitts" userId="95d33123-cfbc-4bad-b59e-51c9fcdbd536" providerId="ADAL" clId="{57D22E00-D038-4B3F-A644-777787CC2DFD}" dt="2024-12-11T17:36:35.859" v="628" actId="1076"/>
          <ac:spMkLst>
            <pc:docMk/>
            <pc:sldMk cId="3791239604" sldId="803"/>
            <ac:spMk id="3" creationId="{61914CFD-A17D-105F-849A-C5317099BDD7}"/>
          </ac:spMkLst>
        </pc:spChg>
        <pc:picChg chg="mod">
          <ac:chgData name="Julia Fitts" userId="95d33123-cfbc-4bad-b59e-51c9fcdbd536" providerId="ADAL" clId="{57D22E00-D038-4B3F-A644-777787CC2DFD}" dt="2024-12-12T00:20:34.586" v="2517" actId="208"/>
          <ac:picMkLst>
            <pc:docMk/>
            <pc:sldMk cId="3791239604" sldId="803"/>
            <ac:picMk id="5" creationId="{0E6AF732-810F-7A4B-2305-83DBFB3E86CB}"/>
          </ac:picMkLst>
        </pc:picChg>
        <pc:picChg chg="mod">
          <ac:chgData name="Julia Fitts" userId="95d33123-cfbc-4bad-b59e-51c9fcdbd536" providerId="ADAL" clId="{57D22E00-D038-4B3F-A644-777787CC2DFD}" dt="2024-12-12T00:20:29.063" v="2516" actId="208"/>
          <ac:picMkLst>
            <pc:docMk/>
            <pc:sldMk cId="3791239604" sldId="803"/>
            <ac:picMk id="6" creationId="{F703E1C1-3B18-7129-A24C-AF093D2A7C10}"/>
          </ac:picMkLst>
        </pc:picChg>
      </pc:sldChg>
      <pc:sldChg chg="modSp add del mod">
        <pc:chgData name="Julia Fitts" userId="95d33123-cfbc-4bad-b59e-51c9fcdbd536" providerId="ADAL" clId="{57D22E00-D038-4B3F-A644-777787CC2DFD}" dt="2024-12-12T00:18:29.576" v="2427" actId="47"/>
        <pc:sldMkLst>
          <pc:docMk/>
          <pc:sldMk cId="2445428659" sldId="804"/>
        </pc:sldMkLst>
      </pc:sldChg>
      <pc:sldChg chg="modSp add del mod">
        <pc:chgData name="Julia Fitts" userId="95d33123-cfbc-4bad-b59e-51c9fcdbd536" providerId="ADAL" clId="{57D22E00-D038-4B3F-A644-777787CC2DFD}" dt="2024-12-12T00:31:00.498" v="2900" actId="47"/>
        <pc:sldMkLst>
          <pc:docMk/>
          <pc:sldMk cId="521596868" sldId="807"/>
        </pc:sldMkLst>
      </pc:sldChg>
      <pc:sldChg chg="addSp modSp add mod">
        <pc:chgData name="Julia Fitts" userId="95d33123-cfbc-4bad-b59e-51c9fcdbd536" providerId="ADAL" clId="{57D22E00-D038-4B3F-A644-777787CC2DFD}" dt="2024-12-12T00:22:19.087" v="2623" actId="20577"/>
        <pc:sldMkLst>
          <pc:docMk/>
          <pc:sldMk cId="956717850" sldId="811"/>
        </pc:sldMkLst>
        <pc:spChg chg="mod">
          <ac:chgData name="Julia Fitts" userId="95d33123-cfbc-4bad-b59e-51c9fcdbd536" providerId="ADAL" clId="{57D22E00-D038-4B3F-A644-777787CC2DFD}" dt="2024-12-11T17:37:50.694" v="695" actId="1076"/>
          <ac:spMkLst>
            <pc:docMk/>
            <pc:sldMk cId="956717850" sldId="811"/>
            <ac:spMk id="2" creationId="{D49B140A-7FA3-8491-F361-A29495F48034}"/>
          </ac:spMkLst>
        </pc:spChg>
        <pc:spChg chg="mod">
          <ac:chgData name="Julia Fitts" userId="95d33123-cfbc-4bad-b59e-51c9fcdbd536" providerId="ADAL" clId="{57D22E00-D038-4B3F-A644-777787CC2DFD}" dt="2024-12-11T17:37:57.067" v="698" actId="1076"/>
          <ac:spMkLst>
            <pc:docMk/>
            <pc:sldMk cId="956717850" sldId="811"/>
            <ac:spMk id="3" creationId="{C91B5988-FDB9-D2F2-96B4-FC8083C27B0A}"/>
          </ac:spMkLst>
        </pc:spChg>
        <pc:spChg chg="add mod">
          <ac:chgData name="Julia Fitts" userId="95d33123-cfbc-4bad-b59e-51c9fcdbd536" providerId="ADAL" clId="{57D22E00-D038-4B3F-A644-777787CC2DFD}" dt="2024-12-12T00:22:19.087" v="2623" actId="20577"/>
          <ac:spMkLst>
            <pc:docMk/>
            <pc:sldMk cId="956717850" sldId="811"/>
            <ac:spMk id="5" creationId="{B2876979-859F-8B88-98AB-4F7AFC23EAAF}"/>
          </ac:spMkLst>
        </pc:spChg>
        <pc:picChg chg="mod">
          <ac:chgData name="Julia Fitts" userId="95d33123-cfbc-4bad-b59e-51c9fcdbd536" providerId="ADAL" clId="{57D22E00-D038-4B3F-A644-777787CC2DFD}" dt="2024-12-12T00:22:04.919" v="2593" actId="1076"/>
          <ac:picMkLst>
            <pc:docMk/>
            <pc:sldMk cId="956717850" sldId="811"/>
            <ac:picMk id="4" creationId="{C73CC41C-C657-950A-D518-AB8B5E02DF1B}"/>
          </ac:picMkLst>
        </pc:picChg>
      </pc:sldChg>
      <pc:sldChg chg="modSp add mod">
        <pc:chgData name="Julia Fitts" userId="95d33123-cfbc-4bad-b59e-51c9fcdbd536" providerId="ADAL" clId="{57D22E00-D038-4B3F-A644-777787CC2DFD}" dt="2024-12-12T00:30:26.185" v="2899"/>
        <pc:sldMkLst>
          <pc:docMk/>
          <pc:sldMk cId="3713718244" sldId="813"/>
        </pc:sldMkLst>
        <pc:spChg chg="mod">
          <ac:chgData name="Julia Fitts" userId="95d33123-cfbc-4bad-b59e-51c9fcdbd536" providerId="ADAL" clId="{57D22E00-D038-4B3F-A644-777787CC2DFD}" dt="2024-12-12T00:30:26.185" v="2899"/>
          <ac:spMkLst>
            <pc:docMk/>
            <pc:sldMk cId="3713718244" sldId="813"/>
            <ac:spMk id="2" creationId="{972EAC70-98B2-8A86-E0AF-AB3196190CD2}"/>
          </ac:spMkLst>
        </pc:spChg>
        <pc:spChg chg="mod">
          <ac:chgData name="Julia Fitts" userId="95d33123-cfbc-4bad-b59e-51c9fcdbd536" providerId="ADAL" clId="{57D22E00-D038-4B3F-A644-777787CC2DFD}" dt="2024-12-12T00:24:42.540" v="2716" actId="20577"/>
          <ac:spMkLst>
            <pc:docMk/>
            <pc:sldMk cId="3713718244" sldId="813"/>
            <ac:spMk id="3" creationId="{4A044489-8F50-8F26-330A-77CCDBD4553F}"/>
          </ac:spMkLst>
        </pc:spChg>
      </pc:sldChg>
      <pc:sldChg chg="modSp add mod">
        <pc:chgData name="Julia Fitts" userId="95d33123-cfbc-4bad-b59e-51c9fcdbd536" providerId="ADAL" clId="{57D22E00-D038-4B3F-A644-777787CC2DFD}" dt="2024-12-12T00:22:30.582" v="2642" actId="20577"/>
        <pc:sldMkLst>
          <pc:docMk/>
          <pc:sldMk cId="1348872258" sldId="814"/>
        </pc:sldMkLst>
        <pc:spChg chg="mod">
          <ac:chgData name="Julia Fitts" userId="95d33123-cfbc-4bad-b59e-51c9fcdbd536" providerId="ADAL" clId="{57D22E00-D038-4B3F-A644-777787CC2DFD}" dt="2024-12-11T17:38:06.806" v="700" actId="1076"/>
          <ac:spMkLst>
            <pc:docMk/>
            <pc:sldMk cId="1348872258" sldId="814"/>
            <ac:spMk id="2" creationId="{27761B79-3840-D393-CA87-4BB615FC06D9}"/>
          </ac:spMkLst>
        </pc:spChg>
        <pc:spChg chg="mod">
          <ac:chgData name="Julia Fitts" userId="95d33123-cfbc-4bad-b59e-51c9fcdbd536" providerId="ADAL" clId="{57D22E00-D038-4B3F-A644-777787CC2DFD}" dt="2024-12-12T00:22:30.582" v="2642" actId="20577"/>
          <ac:spMkLst>
            <pc:docMk/>
            <pc:sldMk cId="1348872258" sldId="814"/>
            <ac:spMk id="3" creationId="{8D49CCC9-CEA9-0165-4D8C-4C82033C8A51}"/>
          </ac:spMkLst>
        </pc:spChg>
      </pc:sldChg>
      <pc:sldChg chg="modSp add del mod ord">
        <pc:chgData name="Julia Fitts" userId="95d33123-cfbc-4bad-b59e-51c9fcdbd536" providerId="ADAL" clId="{57D22E00-D038-4B3F-A644-777787CC2DFD}" dt="2024-12-12T00:33:22.513" v="2930" actId="47"/>
        <pc:sldMkLst>
          <pc:docMk/>
          <pc:sldMk cId="1330770780" sldId="815"/>
        </pc:sldMkLst>
      </pc:sldChg>
      <pc:sldChg chg="add del ord">
        <pc:chgData name="Julia Fitts" userId="95d33123-cfbc-4bad-b59e-51c9fcdbd536" providerId="ADAL" clId="{57D22E00-D038-4B3F-A644-777787CC2DFD}" dt="2024-12-12T00:37:07.272" v="2993" actId="47"/>
        <pc:sldMkLst>
          <pc:docMk/>
          <pc:sldMk cId="3319595751" sldId="816"/>
        </pc:sldMkLst>
      </pc:sldChg>
      <pc:sldChg chg="modSp new del mod ord">
        <pc:chgData name="Julia Fitts" userId="95d33123-cfbc-4bad-b59e-51c9fcdbd536" providerId="ADAL" clId="{57D22E00-D038-4B3F-A644-777787CC2DFD}" dt="2024-12-11T23:59:39.481" v="963" actId="47"/>
        <pc:sldMkLst>
          <pc:docMk/>
          <pc:sldMk cId="2650083199" sldId="817"/>
        </pc:sldMkLst>
      </pc:sldChg>
      <pc:sldChg chg="addSp delSp modSp new mod">
        <pc:chgData name="Julia Fitts" userId="95d33123-cfbc-4bad-b59e-51c9fcdbd536" providerId="ADAL" clId="{57D22E00-D038-4B3F-A644-777787CC2DFD}" dt="2024-12-12T00:15:41.890" v="2361" actId="931"/>
        <pc:sldMkLst>
          <pc:docMk/>
          <pc:sldMk cId="3685685277" sldId="817"/>
        </pc:sldMkLst>
        <pc:spChg chg="mod">
          <ac:chgData name="Julia Fitts" userId="95d33123-cfbc-4bad-b59e-51c9fcdbd536" providerId="ADAL" clId="{57D22E00-D038-4B3F-A644-777787CC2DFD}" dt="2024-12-12T00:09:26.593" v="2166" actId="20577"/>
          <ac:spMkLst>
            <pc:docMk/>
            <pc:sldMk cId="3685685277" sldId="817"/>
            <ac:spMk id="2" creationId="{E406BA1E-8D24-2D39-64E4-6BBDC8B6D709}"/>
          </ac:spMkLst>
        </pc:spChg>
        <pc:spChg chg="mod">
          <ac:chgData name="Julia Fitts" userId="95d33123-cfbc-4bad-b59e-51c9fcdbd536" providerId="ADAL" clId="{57D22E00-D038-4B3F-A644-777787CC2DFD}" dt="2024-12-12T00:11:43.202" v="2343" actId="5793"/>
          <ac:spMkLst>
            <pc:docMk/>
            <pc:sldMk cId="3685685277" sldId="817"/>
            <ac:spMk id="3" creationId="{FEA78AB2-03EE-709B-D02B-D6777F1E23D7}"/>
          </ac:spMkLst>
        </pc:spChg>
        <pc:spChg chg="mod">
          <ac:chgData name="Julia Fitts" userId="95d33123-cfbc-4bad-b59e-51c9fcdbd536" providerId="ADAL" clId="{57D22E00-D038-4B3F-A644-777787CC2DFD}" dt="2024-12-12T00:11:48.112" v="2353" actId="20577"/>
          <ac:spMkLst>
            <pc:docMk/>
            <pc:sldMk cId="3685685277" sldId="817"/>
            <ac:spMk id="4" creationId="{15703B69-FE68-DC4F-D2D3-065F8C6D18C8}"/>
          </ac:spMkLst>
        </pc:spChg>
        <pc:spChg chg="mod">
          <ac:chgData name="Julia Fitts" userId="95d33123-cfbc-4bad-b59e-51c9fcdbd536" providerId="ADAL" clId="{57D22E00-D038-4B3F-A644-777787CC2DFD}" dt="2024-12-12T00:11:36.358" v="2332" actId="20577"/>
          <ac:spMkLst>
            <pc:docMk/>
            <pc:sldMk cId="3685685277" sldId="817"/>
            <ac:spMk id="5" creationId="{04DC67B1-2B4D-0FB3-9A9D-8EBC87422323}"/>
          </ac:spMkLst>
        </pc:spChg>
        <pc:spChg chg="mod">
          <ac:chgData name="Julia Fitts" userId="95d33123-cfbc-4bad-b59e-51c9fcdbd536" providerId="ADAL" clId="{57D22E00-D038-4B3F-A644-777787CC2DFD}" dt="2024-12-12T00:08:07.607" v="2015" actId="20577"/>
          <ac:spMkLst>
            <pc:docMk/>
            <pc:sldMk cId="3685685277" sldId="817"/>
            <ac:spMk id="12" creationId="{D1DD4069-437D-09EB-B613-29FCA5C03CD4}"/>
          </ac:spMkLst>
        </pc:spChg>
        <pc:picChg chg="add mod">
          <ac:chgData name="Julia Fitts" userId="95d33123-cfbc-4bad-b59e-51c9fcdbd536" providerId="ADAL" clId="{57D22E00-D038-4B3F-A644-777787CC2DFD}" dt="2024-12-12T00:14:20.446" v="2357" actId="931"/>
          <ac:picMkLst>
            <pc:docMk/>
            <pc:sldMk cId="3685685277" sldId="817"/>
            <ac:picMk id="16" creationId="{CD14FFE3-AA95-C6B1-07DD-EF0B15050DD8}"/>
          </ac:picMkLst>
        </pc:picChg>
        <pc:picChg chg="add mod">
          <ac:chgData name="Julia Fitts" userId="95d33123-cfbc-4bad-b59e-51c9fcdbd536" providerId="ADAL" clId="{57D22E00-D038-4B3F-A644-777787CC2DFD}" dt="2024-12-12T00:14:59.088" v="2358" actId="931"/>
          <ac:picMkLst>
            <pc:docMk/>
            <pc:sldMk cId="3685685277" sldId="817"/>
            <ac:picMk id="18" creationId="{CB2E3789-5DB4-A07E-7EC9-4F5E7ADC809D}"/>
          </ac:picMkLst>
        </pc:picChg>
        <pc:picChg chg="add mod">
          <ac:chgData name="Julia Fitts" userId="95d33123-cfbc-4bad-b59e-51c9fcdbd536" providerId="ADAL" clId="{57D22E00-D038-4B3F-A644-777787CC2DFD}" dt="2024-12-12T00:15:19.551" v="2359" actId="931"/>
          <ac:picMkLst>
            <pc:docMk/>
            <pc:sldMk cId="3685685277" sldId="817"/>
            <ac:picMk id="20" creationId="{5033795C-E9B7-1037-8F6D-5CC0C6ED93DA}"/>
          </ac:picMkLst>
        </pc:picChg>
        <pc:picChg chg="add mod">
          <ac:chgData name="Julia Fitts" userId="95d33123-cfbc-4bad-b59e-51c9fcdbd536" providerId="ADAL" clId="{57D22E00-D038-4B3F-A644-777787CC2DFD}" dt="2024-12-12T00:15:41.890" v="2361" actId="931"/>
          <ac:picMkLst>
            <pc:docMk/>
            <pc:sldMk cId="3685685277" sldId="817"/>
            <ac:picMk id="24" creationId="{EC247B9B-23D7-BDD0-0F35-083F71B35EAB}"/>
          </ac:picMkLst>
        </pc:picChg>
      </pc:sldChg>
      <pc:sldChg chg="modSp new del mod">
        <pc:chgData name="Julia Fitts" userId="95d33123-cfbc-4bad-b59e-51c9fcdbd536" providerId="ADAL" clId="{57D22E00-D038-4B3F-A644-777787CC2DFD}" dt="2024-12-12T00:03:54.881" v="1296" actId="47"/>
        <pc:sldMkLst>
          <pc:docMk/>
          <pc:sldMk cId="607017730" sldId="818"/>
        </pc:sldMkLst>
      </pc:sldChg>
      <pc:sldChg chg="delSp modSp new mod ord">
        <pc:chgData name="Julia Fitts" userId="95d33123-cfbc-4bad-b59e-51c9fcdbd536" providerId="ADAL" clId="{57D22E00-D038-4B3F-A644-777787CC2DFD}" dt="2024-12-12T00:46:48.900" v="3888" actId="478"/>
        <pc:sldMkLst>
          <pc:docMk/>
          <pc:sldMk cId="2936530912" sldId="818"/>
        </pc:sldMkLst>
        <pc:spChg chg="mod">
          <ac:chgData name="Julia Fitts" userId="95d33123-cfbc-4bad-b59e-51c9fcdbd536" providerId="ADAL" clId="{57D22E00-D038-4B3F-A644-777787CC2DFD}" dt="2024-12-12T00:42:03.938" v="3347" actId="6549"/>
          <ac:spMkLst>
            <pc:docMk/>
            <pc:sldMk cId="2936530912" sldId="818"/>
            <ac:spMk id="2" creationId="{F2378C83-B26E-0C38-4A2B-B0F114D9EE26}"/>
          </ac:spMkLst>
        </pc:spChg>
        <pc:spChg chg="mod">
          <ac:chgData name="Julia Fitts" userId="95d33123-cfbc-4bad-b59e-51c9fcdbd536" providerId="ADAL" clId="{57D22E00-D038-4B3F-A644-777787CC2DFD}" dt="2024-12-12T00:46:33.413" v="3887" actId="6549"/>
          <ac:spMkLst>
            <pc:docMk/>
            <pc:sldMk cId="2936530912" sldId="818"/>
            <ac:spMk id="3" creationId="{40E4B942-DF98-B813-A8D0-A9EC7FD07762}"/>
          </ac:spMkLst>
        </pc:spChg>
      </pc:sldChg>
      <pc:sldChg chg="add del">
        <pc:chgData name="Julia Fitts" userId="95d33123-cfbc-4bad-b59e-51c9fcdbd536" providerId="ADAL" clId="{57D22E00-D038-4B3F-A644-777787CC2DFD}" dt="2024-12-12T00:18:41.171" v="2428" actId="47"/>
        <pc:sldMkLst>
          <pc:docMk/>
          <pc:sldMk cId="3012727294" sldId="818"/>
        </pc:sldMkLst>
      </pc:sldChg>
      <pc:sldMasterChg chg="delSldLayout">
        <pc:chgData name="Julia Fitts" userId="95d33123-cfbc-4bad-b59e-51c9fcdbd536" providerId="ADAL" clId="{57D22E00-D038-4B3F-A644-777787CC2DFD}" dt="2024-12-10T21:40:39.852" v="88" actId="47"/>
        <pc:sldMasterMkLst>
          <pc:docMk/>
          <pc:sldMasterMk cId="518136284" sldId="2147483779"/>
        </pc:sldMasterMkLst>
        <pc:sldLayoutChg chg="del">
          <pc:chgData name="Julia Fitts" userId="95d33123-cfbc-4bad-b59e-51c9fcdbd536" providerId="ADAL" clId="{57D22E00-D038-4B3F-A644-777787CC2DFD}" dt="2024-12-10T21:39:53.716" v="85" actId="47"/>
          <pc:sldLayoutMkLst>
            <pc:docMk/>
            <pc:sldMasterMk cId="518136284" sldId="2147483779"/>
            <pc:sldLayoutMk cId="734694809" sldId="2147483802"/>
          </pc:sldLayoutMkLst>
        </pc:sldLayoutChg>
        <pc:sldLayoutChg chg="del">
          <pc:chgData name="Julia Fitts" userId="95d33123-cfbc-4bad-b59e-51c9fcdbd536" providerId="ADAL" clId="{57D22E00-D038-4B3F-A644-777787CC2DFD}" dt="2024-12-10T21:40:39.852" v="88" actId="47"/>
          <pc:sldLayoutMkLst>
            <pc:docMk/>
            <pc:sldMasterMk cId="518136284" sldId="2147483779"/>
            <pc:sldLayoutMk cId="3310927306" sldId="2147483803"/>
          </pc:sldLayoutMkLst>
        </pc:sldLayoutChg>
        <pc:sldLayoutChg chg="del">
          <pc:chgData name="Julia Fitts" userId="95d33123-cfbc-4bad-b59e-51c9fcdbd536" providerId="ADAL" clId="{57D22E00-D038-4B3F-A644-777787CC2DFD}" dt="2024-12-10T21:40:37.216" v="86" actId="47"/>
          <pc:sldLayoutMkLst>
            <pc:docMk/>
            <pc:sldMasterMk cId="518136284" sldId="2147483779"/>
            <pc:sldLayoutMk cId="2558989681" sldId="2147483804"/>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54" y="8754111"/>
            <a:ext cx="1012613" cy="275277"/>
          </a:xfrm>
          <a:prstGeom prst="rect">
            <a:avLst/>
          </a:prstGeom>
        </p:spPr>
      </p:pic>
    </p:spTree>
    <p:extLst>
      <p:ext uri="{BB962C8B-B14F-4D97-AF65-F5344CB8AC3E}">
        <p14:creationId xmlns:p14="http://schemas.microsoft.com/office/powerpoint/2010/main" val="3591330908"/>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0T21:24:17.140"/>
    </inkml:context>
    <inkml:brush xml:id="br0">
      <inkml:brushProperty name="width" value="0.05" units="cm"/>
      <inkml:brushProperty name="height" value="0.05" units="cm"/>
      <inkml:brushProperty name="color" value="#732500"/>
    </inkml:brush>
  </inkml:definitions>
  <inkml:trace contextRef="#ctx0" brushRef="#br0">0 191 24575,'10'-1'0,"1"0"0,-1-1 0,0-1 0,0 0 0,0 0 0,0-1 0,14-8 0,25-8 0,3 7 0,-1 3 0,2 2 0,-1 2 0,1 2 0,71 5 0,39-4 0,-153 1 0,0 0 0,-1 0 0,1-1 0,-1-1 0,0 1 0,0-2 0,0 1 0,0-1 0,12-10 0,38-18 0,-34 23-1365,-3 0-5461</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0988" y="698500"/>
            <a:ext cx="7572376" cy="4260850"/>
          </a:xfrm>
          <a:prstGeom prst="rect">
            <a:avLst/>
          </a:prstGeom>
          <a:noFill/>
          <a:ln w="12700">
            <a:solidFill>
              <a:prstClr val="black"/>
            </a:solidFill>
          </a:ln>
        </p:spPr>
        <p:txBody>
          <a:bodyPr vert="horz" lIns="93161" tIns="46580" rIns="93161" bIns="46580" rtlCol="0" anchor="ctr"/>
          <a:lstStyle/>
          <a:p>
            <a:endParaRPr lang="en-US"/>
          </a:p>
        </p:txBody>
      </p:sp>
      <p:sp>
        <p:nvSpPr>
          <p:cNvPr id="5" name="Notes Placeholder 4"/>
          <p:cNvSpPr>
            <a:spLocks noGrp="1"/>
          </p:cNvSpPr>
          <p:nvPr>
            <p:ph type="body" sz="quarter" idx="3"/>
          </p:nvPr>
        </p:nvSpPr>
        <p:spPr>
          <a:xfrm>
            <a:off x="662094" y="5035550"/>
            <a:ext cx="5686213" cy="3486150"/>
          </a:xfrm>
          <a:prstGeom prst="rect">
            <a:avLst/>
          </a:prstGeom>
        </p:spPr>
        <p:txBody>
          <a:bodyPr vert="horz" lIns="93161" tIns="46580" rIns="93161" bIns="46580" rtlCol="0"/>
          <a:lstStyle/>
          <a:p>
            <a:pPr lvl="0"/>
            <a:r>
              <a:rPr lang="en-US"/>
              <a:t>Click to edit Master text styles</a:t>
            </a:r>
          </a:p>
          <a:p>
            <a:pPr lvl="1"/>
            <a:r>
              <a:rPr lang="en-US"/>
              <a:t>Second level</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54" y="8754111"/>
            <a:ext cx="1012613" cy="275277"/>
          </a:xfrm>
          <a:prstGeom prst="rect">
            <a:avLst/>
          </a:prstGeom>
        </p:spPr>
      </p:pic>
    </p:spTree>
    <p:extLst>
      <p:ext uri="{BB962C8B-B14F-4D97-AF65-F5344CB8AC3E}">
        <p14:creationId xmlns:p14="http://schemas.microsoft.com/office/powerpoint/2010/main" val="219214488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28650" indent="-171450" algn="l" defTabSz="914400" rtl="0" eaLnBrk="1" latinLnBrk="0" hangingPunct="1">
      <a:buFont typeface="Arial" panose="020B0604020202020204" pitchFamily="34" charset="0"/>
      <a:buChar char="•"/>
      <a:defRPr sz="11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algn="l" defTabSz="914400" rtl="0" eaLnBrk="1" latinLnBrk="0" hangingPunct="1">
      <a:defRPr sz="10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Julia Fitts with Anchor QEA and I’m here to talk about a MLOE approach the Port of Portland used to evaluate whether buried sediment contamination can stay in place. </a:t>
            </a:r>
          </a:p>
        </p:txBody>
      </p:sp>
    </p:spTree>
    <p:extLst>
      <p:ext uri="{BB962C8B-B14F-4D97-AF65-F5344CB8AC3E}">
        <p14:creationId xmlns:p14="http://schemas.microsoft.com/office/powerpoint/2010/main" val="4095028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Another line of evidence is the evaluation of sediment disturbance due to vessel propwash.</a:t>
            </a:r>
          </a:p>
          <a:p>
            <a:pPr defTabSz="881390">
              <a:defRPr/>
            </a:pPr>
            <a:endParaRPr lang="en-US" dirty="0"/>
          </a:p>
          <a:p>
            <a:pPr defTabSz="881390">
              <a:defRPr/>
            </a:pPr>
            <a:r>
              <a:rPr lang="en-US" dirty="0"/>
              <a:t>Similar to the evaluations we just discussed, propwash analyses use modeling to predict propwash forces and the maximum disturbance depth using a range of site-specific vessels and prop sizes, vessel operating information (horsepower, docking orientations), site bathymetry, and surface sediment GS characteristics. </a:t>
            </a:r>
          </a:p>
          <a:p>
            <a:pPr defTabSz="881390">
              <a:defRPr/>
            </a:pPr>
            <a:endParaRPr lang="en-US" dirty="0"/>
          </a:p>
          <a:p>
            <a:r>
              <a:rPr lang="en-US" dirty="0"/>
              <a:t>At Terminal 4, for example, we found that certain site areas were subject to potential disturbance from propwash. </a:t>
            </a:r>
          </a:p>
          <a:p>
            <a:r>
              <a:rPr lang="en-US" dirty="0"/>
              <a:t>As expected, these include active berth areas used for deep-draft vessels and zones where tugboats maneuver those vessels. Outside of those areas, the maximum predicted sediment disturbance depth was typically 1 to 2 feet. </a:t>
            </a:r>
          </a:p>
          <a:p>
            <a:endParaRPr lang="en-US" dirty="0"/>
          </a:p>
          <a:p>
            <a:pPr defTabSz="881390">
              <a:defRPr/>
            </a:pPr>
            <a:r>
              <a:rPr lang="en-US" i="0" dirty="0"/>
              <a:t>One important thing to consider in these analyses is that the max depth of disturbance doesn’t necessarily equal the max depth of EROSION.</a:t>
            </a:r>
          </a:p>
          <a:p>
            <a:pPr defTabSz="881390">
              <a:defRPr/>
            </a:pPr>
            <a:r>
              <a:rPr lang="en-US" sz="1700" i="0" dirty="0"/>
              <a:t>This is because prop wash doesn't just scour down to that maximum depth. In many instances, it can result in mixing and – depending on how sheltered the area is, redeposition.</a:t>
            </a:r>
            <a:endParaRPr lang="en-US" dirty="0"/>
          </a:p>
          <a:p>
            <a:endParaRPr lang="en-US" dirty="0"/>
          </a:p>
        </p:txBody>
      </p:sp>
    </p:spTree>
    <p:extLst>
      <p:ext uri="{BB962C8B-B14F-4D97-AF65-F5344CB8AC3E}">
        <p14:creationId xmlns:p14="http://schemas.microsoft.com/office/powerpoint/2010/main" val="177842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in EPA’s guidance there are several physical stability evaluations that serve as important lines of evidence in the buried contamination analysis, which are listed here. In the interest of time, I’m not going to talk further about these.</a:t>
            </a:r>
          </a:p>
          <a:p>
            <a:endParaRPr lang="en-US" dirty="0"/>
          </a:p>
        </p:txBody>
      </p:sp>
    </p:spTree>
    <p:extLst>
      <p:ext uri="{BB962C8B-B14F-4D97-AF65-F5344CB8AC3E}">
        <p14:creationId xmlns:p14="http://schemas.microsoft.com/office/powerpoint/2010/main" val="63306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for a few examples, many of these evaluations include conservative assumptions (such as propwash evaluations using tugboat prop forces at 100% power at low water conditions, which is unrealistic. </a:t>
            </a:r>
          </a:p>
          <a:p>
            <a:endParaRPr lang="en-US" dirty="0"/>
          </a:p>
          <a:p>
            <a:r>
              <a:rPr lang="en-US" dirty="0"/>
              <a:t>This can compound across the diff evaluations and may result in overly conservative predictions of the sediment disturbance depth. </a:t>
            </a:r>
          </a:p>
          <a:p>
            <a:endParaRPr lang="en-US" dirty="0"/>
          </a:p>
          <a:p>
            <a:r>
              <a:rPr lang="en-US" dirty="0"/>
              <a:t>One way to strike a balance is to include empirical  (or site specific) data – and ask ourselves, “are we actually seeing sediment disturbance at these depths at our site?’</a:t>
            </a:r>
          </a:p>
          <a:p>
            <a:endParaRPr lang="en-US" dirty="0"/>
          </a:p>
          <a:p>
            <a:r>
              <a:rPr lang="en-US" dirty="0"/>
              <a:t>So that’s what we did next.</a:t>
            </a:r>
          </a:p>
          <a:p>
            <a:endParaRPr lang="en-US" dirty="0"/>
          </a:p>
        </p:txBody>
      </p:sp>
    </p:spTree>
    <p:extLst>
      <p:ext uri="{BB962C8B-B14F-4D97-AF65-F5344CB8AC3E}">
        <p14:creationId xmlns:p14="http://schemas.microsoft.com/office/powerpoint/2010/main" val="2430806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empirical lines of evidence include an evaluation of bathymetric change and site sediment data. </a:t>
            </a:r>
          </a:p>
          <a:p>
            <a:endParaRPr lang="en-US" dirty="0"/>
          </a:p>
          <a:p>
            <a:r>
              <a:rPr lang="en-US" dirty="0"/>
              <a:t>Comparing bathymetric surveys from multiple years can identify areas with consistent deposition or erosion (and not just net dep or erosion) which should be considered in stability analyses. </a:t>
            </a:r>
          </a:p>
          <a:p>
            <a:r>
              <a:rPr lang="en-US" dirty="0"/>
              <a:t>One thing we saw in this example (which is not uncommon) is that propwash and net deposition can occur in the same areas.</a:t>
            </a:r>
          </a:p>
          <a:p>
            <a:endParaRPr lang="en-US" dirty="0"/>
          </a:p>
          <a:p>
            <a:r>
              <a:rPr lang="en-US" dirty="0"/>
              <a:t>Site sediment data are also an important consideration. </a:t>
            </a:r>
          </a:p>
          <a:p>
            <a:r>
              <a:rPr lang="en-US" sz="1800" dirty="0">
                <a:effectLst/>
                <a:latin typeface="Segoe UI" panose="020B0502040204020203" pitchFamily="34" charset="0"/>
                <a:ea typeface="Segoe UI" panose="020B0502040204020203" pitchFamily="34" charset="0"/>
                <a:cs typeface="Times New Roman" panose="02020603050405020304" pitchFamily="18" charset="0"/>
              </a:rPr>
              <a:t>Documenting natural recovery, specifically, decreasing sediment concentrations over time, is a primary line of evidence for sediment stability.</a:t>
            </a:r>
          </a:p>
          <a:p>
            <a:r>
              <a:rPr lang="en-US" sz="1800" dirty="0">
                <a:effectLst/>
                <a:latin typeface="Segoe UI" panose="020B0502040204020203" pitchFamily="34" charset="0"/>
                <a:ea typeface="Segoe UI" panose="020B0502040204020203" pitchFamily="34" charset="0"/>
                <a:cs typeface="Times New Roman" panose="02020603050405020304" pitchFamily="18" charset="0"/>
              </a:rPr>
              <a:t>When u think about it, it makes sense that – if subsurface contamination is being disturbed and exposed, you won’t see a clear trend of natural recovery in sediment concentrations.</a:t>
            </a:r>
          </a:p>
          <a:p>
            <a:endParaRPr lang="en-US" dirty="0"/>
          </a:p>
          <a:p>
            <a:r>
              <a:rPr lang="en-US" dirty="0"/>
              <a:t>To assess whether natural recovery is occurring, you can perform a statistical evaluation of sediment trends, such as recent versus historical surface sediment concentrations</a:t>
            </a:r>
          </a:p>
          <a:p>
            <a:endParaRPr lang="en-US" dirty="0"/>
          </a:p>
          <a:p>
            <a:r>
              <a:rPr lang="en-US" dirty="0"/>
              <a:t>You can also look at vertical chemical core profiles to see if there’s a pattern of decreasing concentrations or evidence of mixing.</a:t>
            </a:r>
          </a:p>
          <a:p>
            <a:endParaRPr lang="en-US" dirty="0"/>
          </a:p>
        </p:txBody>
      </p:sp>
    </p:spTree>
    <p:extLst>
      <p:ext uri="{BB962C8B-B14F-4D97-AF65-F5344CB8AC3E}">
        <p14:creationId xmlns:p14="http://schemas.microsoft.com/office/powerpoint/2010/main" val="1324752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illustrate this point, here is an example of a cross section of a few sediment cores with RAL exceedances shown in yellow and orange. </a:t>
            </a:r>
          </a:p>
          <a:p>
            <a:endParaRPr lang="en-US" dirty="0"/>
          </a:p>
          <a:p>
            <a:r>
              <a:rPr lang="en-US" dirty="0"/>
              <a:t>There are different bathymetric surface profiles are also shown by the red, blue and brown lines. In this example, some site areas show consistent elevations over time whereas others show consistent, net deposition. </a:t>
            </a:r>
          </a:p>
          <a:p>
            <a:endParaRPr lang="en-US" dirty="0"/>
          </a:p>
          <a:p>
            <a:r>
              <a:rPr lang="en-US" dirty="0"/>
              <a:t>In these areas, the physical stability of buried contamination can be further evaluated using more recent core data to document the current depth of exceedances and whether natural recovery is occurring.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type of empirical site data, used as part of a weight of evidence approach, is important to understanding and balancing how realistic the other stability evaluations are.</a:t>
            </a:r>
          </a:p>
        </p:txBody>
      </p:sp>
    </p:spTree>
    <p:extLst>
      <p:ext uri="{BB962C8B-B14F-4D97-AF65-F5344CB8AC3E}">
        <p14:creationId xmlns:p14="http://schemas.microsoft.com/office/powerpoint/2010/main" val="2388280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companion to that BC example, I also wanted to show a couple of collocated core profiles, in this case showing </a:t>
            </a:r>
            <a:r>
              <a:rPr lang="en-US" dirty="0" err="1"/>
              <a:t>tPAH</a:t>
            </a:r>
            <a:r>
              <a:rPr lang="en-US" dirty="0"/>
              <a:t> conc on the x axis and depth on the y axis. What you can see here are TPAH concentrations exceeding the RAL  (shown as the red segments) and below the RAL (shown as blue segments), As part of the sed stability eval, we reoccupied some older core locations to verify whether BC remained in place and was </a:t>
            </a:r>
            <a:r>
              <a:rPr lang="en-US" dirty="0" err="1"/>
              <a:t>phys</a:t>
            </a:r>
            <a:r>
              <a:rPr lang="en-US" dirty="0"/>
              <a:t> stable. The newer core, on the R, shows deeper BC which provides additional empirical evidence of sed stability over time. </a:t>
            </a:r>
          </a:p>
        </p:txBody>
      </p:sp>
    </p:spTree>
    <p:extLst>
      <p:ext uri="{BB962C8B-B14F-4D97-AF65-F5344CB8AC3E}">
        <p14:creationId xmlns:p14="http://schemas.microsoft.com/office/powerpoint/2010/main" val="420493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Segoe UI"/>
                <a:cs typeface="Segoe UI"/>
              </a:rPr>
              <a:t>Moving onto the chemical stability evaluation, which was performed to identify whether buried </a:t>
            </a:r>
            <a:r>
              <a:rPr lang="en-US" i="0" dirty="0" err="1">
                <a:latin typeface="Segoe UI"/>
                <a:cs typeface="Segoe UI"/>
              </a:rPr>
              <a:t>contam</a:t>
            </a:r>
            <a:r>
              <a:rPr lang="en-US" i="0" dirty="0">
                <a:latin typeface="Segoe UI"/>
                <a:cs typeface="Segoe UI"/>
              </a:rPr>
              <a:t> has the potential to </a:t>
            </a:r>
            <a:r>
              <a:rPr lang="en-US" i="0" dirty="0" err="1">
                <a:latin typeface="Segoe UI"/>
                <a:cs typeface="Segoe UI"/>
              </a:rPr>
              <a:t>recontaminate</a:t>
            </a:r>
            <a:r>
              <a:rPr lang="en-US" i="0" dirty="0">
                <a:latin typeface="Segoe UI"/>
                <a:cs typeface="Segoe UI"/>
              </a:rPr>
              <a:t> surface sediments to an actionable level in 100 years), thru dissolved phase migration.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Segoe UI"/>
                <a:cs typeface="Segoe UI"/>
              </a:rPr>
              <a:t>To do this, dissolved phase contaminant fate and transport modeling was used to quantify the migration of COCs via porewater to surface sediment within a 100-year timeframe at locations with buried </a:t>
            </a:r>
            <a:r>
              <a:rPr lang="en-US" i="0" dirty="0" err="1">
                <a:latin typeface="Segoe UI"/>
                <a:cs typeface="Segoe UI"/>
              </a:rPr>
              <a:t>contam</a:t>
            </a:r>
            <a:r>
              <a:rPr lang="en-US" i="0" dirty="0">
                <a:latin typeface="Segoe UI"/>
                <a:cs typeface="Segoe UI"/>
              </a:rPr>
              <a:t>. We performed this modeling at all 57 core locations with BV that are located outside of a surface SMA.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Segoe UI"/>
                <a:cs typeface="Segoe UI"/>
              </a:rPr>
              <a:t>To support the modeling, we used seepage rates calculated from site-specific seepage meter data and site-specific partition coefficients calculated for each COC from paired porewater and sediment samples.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Segoe UI"/>
              <a:cs typeface="Segoe UI"/>
            </a:endParaRPr>
          </a:p>
          <a:p>
            <a:endParaRPr lang="en-US" dirty="0"/>
          </a:p>
        </p:txBody>
      </p:sp>
    </p:spTree>
    <p:extLst>
      <p:ext uri="{BB962C8B-B14F-4D97-AF65-F5344CB8AC3E}">
        <p14:creationId xmlns:p14="http://schemas.microsoft.com/office/powerpoint/2010/main" val="374245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1-D numerical modeling was conducted using </a:t>
            </a:r>
            <a:r>
              <a:rPr lang="en-US" dirty="0" err="1"/>
              <a:t>CapSim</a:t>
            </a:r>
            <a:r>
              <a:rPr lang="en-US" dirty="0"/>
              <a:t> which includes </a:t>
            </a:r>
          </a:p>
          <a:p>
            <a:pPr marL="171450" indent="-171450">
              <a:buFontTx/>
              <a:buChar char="-"/>
            </a:pPr>
            <a:r>
              <a:rPr lang="en-US" dirty="0"/>
              <a:t>time-variable modeling of </a:t>
            </a:r>
            <a:r>
              <a:rPr lang="en-US" dirty="0" err="1"/>
              <a:t>contam</a:t>
            </a:r>
            <a:r>
              <a:rPr lang="en-US" dirty="0"/>
              <a:t> concentrations throughout the sediment column</a:t>
            </a:r>
          </a:p>
          <a:p>
            <a:pPr marL="171450" indent="-171450">
              <a:buFontTx/>
              <a:buChar char="-"/>
            </a:pPr>
            <a:r>
              <a:rPr lang="en-US" dirty="0"/>
              <a:t>Multiple sediment processes</a:t>
            </a:r>
          </a:p>
          <a:p>
            <a:pPr marL="171450" indent="-171450">
              <a:buFontTx/>
              <a:buChar char="-"/>
            </a:pPr>
            <a:r>
              <a:rPr lang="en-US" dirty="0"/>
              <a:t>Site-specific </a:t>
            </a:r>
            <a:r>
              <a:rPr lang="en-US" dirty="0" err="1"/>
              <a:t>contaminatnt</a:t>
            </a:r>
            <a:r>
              <a:rPr lang="en-US" dirty="0"/>
              <a:t> depth profiles and sediment properties (such as OC content and porosity) with depth</a:t>
            </a:r>
          </a:p>
          <a:p>
            <a:pPr marL="171450" indent="-171450">
              <a:buFontTx/>
              <a:buChar char="-"/>
            </a:pPr>
            <a:r>
              <a:rPr lang="en-US" dirty="0"/>
              <a:t>Site specific partition coefficients and seepage rates</a:t>
            </a:r>
          </a:p>
          <a:p>
            <a:pPr marL="171450" indent="-171450">
              <a:buFontTx/>
              <a:buChar char="-"/>
            </a:pPr>
            <a:r>
              <a:rPr lang="en-US" dirty="0"/>
              <a:t>Conservatively, biodegradation and sed deposition, which are known ongoing processes at the site, were not included in this modeling evaluation. </a:t>
            </a:r>
          </a:p>
          <a:p>
            <a:pPr marL="171450" indent="-171450">
              <a:buFontTx/>
              <a:buChar char="-"/>
            </a:pPr>
            <a:endParaRPr lang="en-US" dirty="0"/>
          </a:p>
        </p:txBody>
      </p:sp>
    </p:spTree>
    <p:extLst>
      <p:ext uri="{BB962C8B-B14F-4D97-AF65-F5344CB8AC3E}">
        <p14:creationId xmlns:p14="http://schemas.microsoft.com/office/powerpoint/2010/main" val="1181594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SegoeUI"/>
              </a:rPr>
              <a:t>Surface sediment concentrations currently exceed long-term CULs for some chemicals or locations. Therefore, the criteria for evaluating whether site COCs at depth have</a:t>
            </a:r>
          </a:p>
          <a:p>
            <a:pPr algn="l"/>
            <a:r>
              <a:rPr lang="en-US" sz="1800" b="0" i="0" u="none" strike="noStrike" baseline="0" dirty="0">
                <a:latin typeface="SegoeUI"/>
              </a:rPr>
              <a:t>the potential to </a:t>
            </a:r>
            <a:r>
              <a:rPr lang="en-US" sz="1800" b="0" i="0" u="none" strike="noStrike" baseline="0" dirty="0" err="1">
                <a:latin typeface="SegoeUI"/>
              </a:rPr>
              <a:t>recontaminate</a:t>
            </a:r>
            <a:r>
              <a:rPr lang="en-US" sz="1800" b="0" i="0" u="none" strike="noStrike" baseline="0" dirty="0">
                <a:latin typeface="SegoeUI"/>
              </a:rPr>
              <a:t> surface sediments through dissolved phase migration to a level that would prevent achievement of the remedial action objectives in the future (i.e., 100 years) were based on how much it increased over the 100-year simulation.</a:t>
            </a:r>
          </a:p>
          <a:p>
            <a:pPr algn="l"/>
            <a:endParaRPr lang="en-US" sz="1800" b="0" i="0" u="none" strike="noStrike" baseline="0" dirty="0">
              <a:latin typeface="SegoeUI"/>
            </a:endParaRPr>
          </a:p>
          <a:p>
            <a:pPr algn="l"/>
            <a:r>
              <a:rPr lang="en-US" sz="1800" b="0" i="0" u="none" strike="noStrike" baseline="0" dirty="0">
                <a:latin typeface="SegoeUI"/>
              </a:rPr>
              <a:t>The surface sediment concentrations at Year 0 (measured) were compared to the</a:t>
            </a:r>
          </a:p>
          <a:p>
            <a:pPr algn="l"/>
            <a:r>
              <a:rPr lang="en-US" sz="1800" b="0" i="0" u="none" strike="noStrike" baseline="0" dirty="0">
                <a:latin typeface="SegoeUI"/>
              </a:rPr>
              <a:t>surface sediment concentrations at Year 100 (predicted), and locations within the</a:t>
            </a:r>
          </a:p>
          <a:p>
            <a:pPr algn="l"/>
            <a:r>
              <a:rPr lang="en-US" sz="1800" b="0" i="0" u="none" strike="noStrike" baseline="0" dirty="0">
                <a:latin typeface="SegoeUI"/>
              </a:rPr>
              <a:t>magnitude of the CUL (or PQL in the case of D/F) were removed from the screening and</a:t>
            </a:r>
          </a:p>
          <a:p>
            <a:pPr algn="l"/>
            <a:r>
              <a:rPr lang="en-US" sz="1800" b="0" i="0" u="none" strike="noStrike" baseline="0" dirty="0">
                <a:latin typeface="SegoeUI"/>
              </a:rPr>
              <a:t>deemed chemically stable.</a:t>
            </a:r>
            <a:endParaRPr lang="en-US" dirty="0"/>
          </a:p>
        </p:txBody>
      </p:sp>
    </p:spTree>
    <p:extLst>
      <p:ext uri="{BB962C8B-B14F-4D97-AF65-F5344CB8AC3E}">
        <p14:creationId xmlns:p14="http://schemas.microsoft.com/office/powerpoint/2010/main" val="733782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final step in the chemical stability evaluation, once we determined thru modeling which locations were predicted to exceed w/in 100 years, we evaluated those locations against a few additional lines of evidence that are listed here. </a:t>
            </a:r>
          </a:p>
          <a:p>
            <a:endParaRPr lang="en-US" dirty="0"/>
          </a:p>
          <a:p>
            <a:r>
              <a:rPr lang="en-US" dirty="0"/>
              <a:t>Age of the data – many of the exceedances we saw are from cores that were collected 20+ years ago and are not observed at the same magnitude or depth in more recent sampling </a:t>
            </a:r>
          </a:p>
          <a:p>
            <a:r>
              <a:rPr lang="en-US" dirty="0"/>
              <a:t>That also related to bathymetric change due largely to deposition, as most of T4 is net depositional</a:t>
            </a:r>
          </a:p>
          <a:p>
            <a:endParaRPr lang="en-US" dirty="0"/>
          </a:p>
        </p:txBody>
      </p:sp>
    </p:spTree>
    <p:extLst>
      <p:ext uri="{BB962C8B-B14F-4D97-AF65-F5344CB8AC3E}">
        <p14:creationId xmlns:p14="http://schemas.microsoft.com/office/powerpoint/2010/main" val="80668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Port of Portland is designing a sediment remedy at its Terminal 4 marine facility in Portland, Oregon, which is shown here in the center of this photograph. The T4 site is part of the larger Portland Harbor Superfund site and is located on the east bank of the Willamette River between river miles 4.2 and 5.0. EPA issued a Record of Decision for the Portland Harbor Superfund Site in 2017. </a:t>
            </a:r>
          </a:p>
        </p:txBody>
      </p:sp>
    </p:spTree>
    <p:extLst>
      <p:ext uri="{BB962C8B-B14F-4D97-AF65-F5344CB8AC3E}">
        <p14:creationId xmlns:p14="http://schemas.microsoft.com/office/powerpoint/2010/main" val="4060527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In general, a majority of T4 sediments – including areas with buried contamination outside of surface sediment SMAs- are physically and chemically stable, as evidenced by:</a:t>
            </a:r>
          </a:p>
          <a:p>
            <a:pPr lvl="1"/>
            <a:r>
              <a:rPr lang="en-US" sz="2400" dirty="0"/>
              <a:t>High overall sedimentation rates as evidenced by bathymetric surveys over the past 15+ years</a:t>
            </a:r>
          </a:p>
          <a:p>
            <a:pPr lvl="1"/>
            <a:r>
              <a:rPr lang="en-US" sz="2400" dirty="0"/>
              <a:t>Robust natural recovery processes observed in dozens of sediment cores collected onsite over the past 20+ years</a:t>
            </a:r>
          </a:p>
          <a:p>
            <a:pPr lvl="1"/>
            <a:r>
              <a:rPr lang="en-US" sz="2400" dirty="0"/>
              <a:t>Contaminant attenuation during groundwater transport</a:t>
            </a:r>
          </a:p>
          <a:p>
            <a:r>
              <a:rPr lang="en-US" dirty="0"/>
              <a:t>and would be amenable to MNR or enhanced MNR in areas outside of active remediation areas (SMAs)</a:t>
            </a:r>
          </a:p>
          <a:p>
            <a:endParaRPr lang="en-US" dirty="0"/>
          </a:p>
        </p:txBody>
      </p:sp>
    </p:spTree>
    <p:extLst>
      <p:ext uri="{BB962C8B-B14F-4D97-AF65-F5344CB8AC3E}">
        <p14:creationId xmlns:p14="http://schemas.microsoft.com/office/powerpoint/2010/main" val="3725908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589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SegoeUI"/>
              </a:rPr>
              <a:t>The T4 Site consists of the following site subareas:</a:t>
            </a:r>
          </a:p>
          <a:p>
            <a:pPr algn="l"/>
            <a:r>
              <a:rPr lang="en-US" sz="1800" b="0" i="0" u="none" strike="noStrike" baseline="0" dirty="0">
                <a:latin typeface="SymbolMT"/>
              </a:rPr>
              <a:t>• </a:t>
            </a:r>
            <a:r>
              <a:rPr lang="en-US" sz="1800" b="0" i="0" u="none" strike="noStrike" baseline="0" dirty="0">
                <a:latin typeface="SegoeUI"/>
              </a:rPr>
              <a:t>Berth 401 and Berth 411 face the nav channel and are used by deep draft ocean-going vessels. This berth is regularly maintenance dredged</a:t>
            </a:r>
            <a:endParaRPr lang="en-US" sz="1800" dirty="0"/>
          </a:p>
          <a:p>
            <a:pPr algn="l"/>
            <a:r>
              <a:rPr lang="en-US" sz="1800" b="0" i="0" u="none" strike="noStrike" baseline="0" dirty="0">
                <a:latin typeface="SegoeUI"/>
              </a:rPr>
              <a:t>- Slip 1 is currently inactive with no existing water-dependent use, and future use may include barge use.</a:t>
            </a:r>
          </a:p>
          <a:p>
            <a:pPr algn="l"/>
            <a:r>
              <a:rPr lang="en-US" sz="1800" b="0" i="0" u="none" strike="noStrike" baseline="0" dirty="0">
                <a:latin typeface="SymbolMT"/>
              </a:rPr>
              <a:t>• </a:t>
            </a:r>
            <a:r>
              <a:rPr lang="en-US" sz="1800" b="0" i="0" u="none" strike="noStrike" baseline="0" dirty="0">
                <a:latin typeface="SegoeUI"/>
              </a:rPr>
              <a:t>Wheeler Bay is a shallow bay with no existing or anticipated future water-dependent use.</a:t>
            </a:r>
          </a:p>
          <a:p>
            <a:pPr algn="l"/>
            <a:r>
              <a:rPr lang="en-US" sz="1800" b="0" i="0" u="none" strike="noStrike" baseline="0" dirty="0">
                <a:latin typeface="SymbolMT"/>
              </a:rPr>
              <a:t>• </a:t>
            </a:r>
            <a:r>
              <a:rPr lang="en-US" sz="1800" b="0" i="0" u="none" strike="noStrike" baseline="0" dirty="0">
                <a:latin typeface="SegoeUI"/>
              </a:rPr>
              <a:t>Slip 3 includes Berths 410 and 411 on its north side; these berths are the main sites of active marine operations, serving deep-draft oceangoing vessels 80% of the year and these berths are regularly </a:t>
            </a:r>
            <a:r>
              <a:rPr lang="en-US" sz="1800" b="0" i="0" u="none" strike="noStrike" baseline="0" dirty="0" err="1">
                <a:latin typeface="SegoeUI"/>
              </a:rPr>
              <a:t>maint</a:t>
            </a:r>
            <a:r>
              <a:rPr lang="en-US" sz="1800" b="0" i="0" u="none" strike="noStrike" baseline="0" dirty="0">
                <a:latin typeface="SegoeUI"/>
              </a:rPr>
              <a:t> dredged. The south side of Slip 3 is inactive.</a:t>
            </a:r>
          </a:p>
          <a:p>
            <a:pPr algn="l"/>
            <a:endParaRPr lang="en-US" sz="1800" b="0" i="0" u="none" strike="noStrike" baseline="0" dirty="0">
              <a:latin typeface="Segoe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SegoeUI"/>
              </a:rPr>
              <a:t>Historical industrial operations, including pencil pitch offloading, ore transloading and petroleum seepage from upland fuel pipelines, contributed to contamination observed in site sediments. The primary Site COCs include PAHs, PCBs, D/Fs and total pesticides DDx.</a:t>
            </a:r>
          </a:p>
          <a:p>
            <a:pPr algn="l"/>
            <a:endParaRPr lang="en-US" sz="1800" b="0" i="0" u="none" strike="noStrike" baseline="0" dirty="0">
              <a:latin typeface="SegoeUI"/>
            </a:endParaRPr>
          </a:p>
        </p:txBody>
      </p:sp>
    </p:spTree>
    <p:extLst>
      <p:ext uri="{BB962C8B-B14F-4D97-AF65-F5344CB8AC3E}">
        <p14:creationId xmlns:p14="http://schemas.microsoft.com/office/powerpoint/2010/main" val="86129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Portland Harbor ROD identifies the sediment remedial action levels (RALs) for a subset of contaminants of concern (COCs) to focus the remedy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Sediment Management Areas, or SMAs, are areas where active remediation is required to achieve the RAOs</a:t>
            </a:r>
          </a:p>
          <a:p>
            <a:pPr lvl="1"/>
            <a:r>
              <a:rPr lang="en-US"/>
              <a:t>SMAs are defined using the process shown on this flow chart. As you can see, surface sediment (defined as sediment in the top 30cm) with concentrations above the RALs/PTW are automatically included in an SMA. </a:t>
            </a:r>
          </a:p>
          <a:p>
            <a:pPr lvl="1"/>
            <a:r>
              <a:rPr lang="en-US"/>
              <a:t>For areas where surface sediment is below RALs/PTW but subsurface sediment exceeds, there is a process to assess whether buried contamination could be exposed.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Arial" panose="020B0604020202020204" pitchFamily="34" charset="0"/>
                <a:ea typeface="Arial" panose="020B0604020202020204" pitchFamily="34" charset="0"/>
              </a:rPr>
              <a:t>According to EPA’s </a:t>
            </a:r>
            <a:r>
              <a:rPr lang="en-US" sz="1800" i="1">
                <a:effectLst/>
                <a:latin typeface="Arial" panose="020B0604020202020204" pitchFamily="34" charset="0"/>
                <a:ea typeface="Arial" panose="020B0604020202020204" pitchFamily="34" charset="0"/>
              </a:rPr>
              <a:t>Buried Contamination Guidelines for the Portland Harbor Site</a:t>
            </a:r>
            <a:r>
              <a:rPr lang="en-US" sz="1800">
                <a:effectLst/>
                <a:latin typeface="Arial" panose="020B0604020202020204" pitchFamily="34" charset="0"/>
                <a:ea typeface="Arial" panose="020B0604020202020204" pitchFamily="34" charset="0"/>
              </a:rPr>
              <a:t> (released in 2022), to leave buried contamination in place, conservative physical and chemical stability evaluations must show that the buried contamination will not impact future RAO achievement.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Arial" panose="020B0604020202020204" pitchFamily="34" charset="0"/>
                <a:ea typeface="Arial" panose="020B0604020202020204" pitchFamily="34" charset="0"/>
              </a:rPr>
              <a:t>These evaluations, and the process we used at T4, is the focus of my talk today.</a:t>
            </a:r>
            <a:endParaRPr lang="en-US"/>
          </a:p>
          <a:p>
            <a:endParaRPr lang="en-US"/>
          </a:p>
        </p:txBody>
      </p:sp>
    </p:spTree>
    <p:extLst>
      <p:ext uri="{BB962C8B-B14F-4D97-AF65-F5344CB8AC3E}">
        <p14:creationId xmlns:p14="http://schemas.microsoft.com/office/powerpoint/2010/main" val="325286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Surface SMAs are the light blue areas. These are areas where surface sediment concentrations exceed a RAL or PTW threshold.</a:t>
            </a:r>
          </a:p>
          <a:p>
            <a:r>
              <a:rPr lang="en-US" dirty="0"/>
              <a:t>Subsurface sediment core locations are shown as the circles – the blue symbols are locations with NO buried </a:t>
            </a:r>
            <a:r>
              <a:rPr lang="en-US"/>
              <a:t>contam</a:t>
            </a:r>
            <a:r>
              <a:rPr lang="en-US" dirty="0"/>
              <a:t>. </a:t>
            </a:r>
          </a:p>
          <a:p>
            <a:r>
              <a:rPr lang="en-US" dirty="0"/>
              <a:t>The yellow symbols represent cores with buried </a:t>
            </a:r>
            <a:r>
              <a:rPr lang="en-US"/>
              <a:t>contam</a:t>
            </a:r>
            <a:r>
              <a:rPr lang="en-US" dirty="0"/>
              <a:t> (i.e., one or more subsurface interval exceeds a RAL or PTW).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Sediment stability is a particularly important issue at T4 given that natural recovery has been observed throughout the T4 Site, resulting in multiple areas of buried contamination. Out of 148 subsurface core locations collected within the T4 Site, 57 cores contain buried contamination located outside of a surface SMA.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if all buried </a:t>
            </a:r>
            <a:r>
              <a:rPr lang="en-US"/>
              <a:t>contam</a:t>
            </a:r>
            <a:r>
              <a:rPr lang="en-US" dirty="0"/>
              <a:t> was included in the SMAs, they would be significantly larger. So, which ones need to be included in active remedial areas or SMAs? </a:t>
            </a:r>
          </a:p>
          <a:p>
            <a:endParaRPr lang="en-US" dirty="0"/>
          </a:p>
        </p:txBody>
      </p:sp>
    </p:spTree>
    <p:extLst>
      <p:ext uri="{BB962C8B-B14F-4D97-AF65-F5344CB8AC3E}">
        <p14:creationId xmlns:p14="http://schemas.microsoft.com/office/powerpoint/2010/main" val="417722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steps to the sediment stability evaluation are shown here. We’ve already identified the locations with buried </a:t>
            </a:r>
            <a:r>
              <a:rPr lang="en-US"/>
              <a:t>contam</a:t>
            </a:r>
            <a:r>
              <a:rPr lang="en-US" dirty="0"/>
              <a:t>, so next we’ll talk thru the lines of evidence approach for assessing the </a:t>
            </a:r>
            <a:r>
              <a:rPr lang="en-US"/>
              <a:t>phys</a:t>
            </a:r>
            <a:r>
              <a:rPr lang="en-US" dirty="0"/>
              <a:t> &amp; chem stability, including a consideration of the uncertainty in these evaluation.</a:t>
            </a:r>
          </a:p>
        </p:txBody>
      </p:sp>
    </p:spTree>
    <p:extLst>
      <p:ext uri="{BB962C8B-B14F-4D97-AF65-F5344CB8AC3E}">
        <p14:creationId xmlns:p14="http://schemas.microsoft.com/office/powerpoint/2010/main" val="257979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EPAs Buried </a:t>
            </a:r>
            <a:r>
              <a:rPr lang="en-US"/>
              <a:t>Contam</a:t>
            </a:r>
            <a:r>
              <a:rPr lang="en-US" dirty="0"/>
              <a:t> Guidelines provide a </a:t>
            </a:r>
            <a:r>
              <a:rPr lang="en-US"/>
              <a:t>framework</a:t>
            </a:r>
            <a:r>
              <a:rPr lang="en-US" dirty="0"/>
              <a:t> for sed stability evaluations using a lines of evidence approach that considers uncertainty in the evaluations when determining whether buried </a:t>
            </a:r>
            <a:r>
              <a:rPr lang="en-US"/>
              <a:t>contam</a:t>
            </a:r>
            <a:r>
              <a:rPr lang="en-US" dirty="0"/>
              <a:t> may be exposed in the future. This list includes the potential sediment disturbance mechanisms which could undermine sediment </a:t>
            </a:r>
            <a:r>
              <a:rPr lang="en-US"/>
              <a:t>phys</a:t>
            </a:r>
            <a:r>
              <a:rPr lang="en-US" dirty="0"/>
              <a:t> stability and result in exposure of buried </a:t>
            </a:r>
            <a:r>
              <a:rPr lang="en-US"/>
              <a:t>contam</a:t>
            </a:r>
            <a:r>
              <a:rPr lang="en-US" dirty="0"/>
              <a:t>. We’re going to touch on most of these evaluations that were performed at the T4 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Segoe UI" panose="020B0502040204020203" pitchFamily="34" charset="0"/>
                <a:ea typeface="Segoe UI" panose="020B0502040204020203" pitchFamily="34" charset="0"/>
                <a:cs typeface="Times New Roman" panose="02020603050405020304" pitchFamily="18" charset="0"/>
              </a:rPr>
              <a:t>USEPA recommends parties determine physical stability consistent with processes outlined in the Technical Guidelines on Performing a Sediment Erosion and Deposition Assessment (SEDA) at Superfund Sites (USACE 2014) and evaluate chemical stability using chemical fate and transport modeling. A SEDA involves using a systematic approach that identifies the processes and mechanisms that might result in erosion; determines the most appropriate methods to use in assessing sediment resuspension, transport, and deposition; and quantifies sediment resuspension and deposition rates under varying flow conditions. </a:t>
            </a:r>
          </a:p>
          <a:p>
            <a:endParaRPr lang="en-US" dirty="0"/>
          </a:p>
        </p:txBody>
      </p:sp>
    </p:spTree>
    <p:extLst>
      <p:ext uri="{BB962C8B-B14F-4D97-AF65-F5344CB8AC3E}">
        <p14:creationId xmlns:p14="http://schemas.microsoft.com/office/powerpoint/2010/main" val="13416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PH RI, sediment disturbance during extreme flood events was predicted using a range of high-flow modeling simulations; the results of which you can see on the figure here.</a:t>
            </a:r>
          </a:p>
          <a:p>
            <a:endParaRPr lang="en-US" dirty="0"/>
          </a:p>
          <a:p>
            <a:r>
              <a:rPr lang="en-US" dirty="0"/>
              <a:t>In this figure, </a:t>
            </a:r>
            <a:r>
              <a:rPr lang="en-US" b="1" dirty="0"/>
              <a:t>grey</a:t>
            </a:r>
            <a:r>
              <a:rPr lang="en-US" dirty="0"/>
              <a:t> represents areas where negligible to no net change is expected </a:t>
            </a:r>
          </a:p>
          <a:p>
            <a:r>
              <a:rPr lang="en-US" b="1" dirty="0"/>
              <a:t>blue/green </a:t>
            </a:r>
            <a:r>
              <a:rPr lang="en-US" dirty="0"/>
              <a:t>cells are areas where flood scour is predicted and the </a:t>
            </a:r>
            <a:r>
              <a:rPr lang="en-US" b="1" dirty="0"/>
              <a:t>yellow and orange </a:t>
            </a:r>
            <a:r>
              <a:rPr lang="en-US" dirty="0"/>
              <a:t>cells represent areas where net deposition is predicted during an extreme flood event.</a:t>
            </a:r>
          </a:p>
          <a:p>
            <a:endParaRPr lang="en-US" dirty="0"/>
          </a:p>
          <a:p>
            <a:r>
              <a:rPr lang="en-US" dirty="0"/>
              <a:t>As you can see here, much of the T4 site is represented by either no net change or deposition during large flood events. </a:t>
            </a:r>
          </a:p>
          <a:p>
            <a:endParaRPr lang="en-US" dirty="0"/>
          </a:p>
          <a:p>
            <a:r>
              <a:rPr lang="en-US" dirty="0"/>
              <a:t>In addition to using modeling predictions like these, sediment stability during high-flow events is further supported by </a:t>
            </a:r>
            <a:r>
              <a:rPr lang="en-US" b="1" dirty="0"/>
              <a:t>direct observations </a:t>
            </a:r>
            <a:r>
              <a:rPr lang="en-US" dirty="0"/>
              <a:t>of sediment conditions following the last major flood event in the Willamette River in 1996, which did not identify any areas of significant flood scour. </a:t>
            </a:r>
          </a:p>
          <a:p>
            <a:endParaRPr lang="en-US" dirty="0"/>
          </a:p>
          <a:p>
            <a:endParaRPr lang="en-US" dirty="0"/>
          </a:p>
        </p:txBody>
      </p:sp>
    </p:spTree>
    <p:extLst>
      <p:ext uri="{BB962C8B-B14F-4D97-AF65-F5344CB8AC3E}">
        <p14:creationId xmlns:p14="http://schemas.microsoft.com/office/powerpoint/2010/main" val="160307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line of evidence is the site-specific analysis of wind and vessel-generated waves which can lead to sediment disturbance and mixing.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i="0" dirty="0"/>
              <a:t>This analysis uses modeling to predict the maximum disturbance depth during </a:t>
            </a:r>
            <a:r>
              <a:rPr lang="en-US" i="0" dirty="0"/>
              <a:t>a range of conservative conditions, including extreme wind events and low water river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example of this analysis is shown on this figure, which shows bathymetry in blue and potential maximum mixing depths in green, yellow and orange.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expected, the effects of wind waves and vessel wakes are greater in shallower areas (see WB) and are </a:t>
            </a:r>
            <a:r>
              <a:rPr lang="en-US" i="0" dirty="0"/>
              <a:t>largely a function of water level and wave height. </a:t>
            </a:r>
          </a:p>
          <a:p>
            <a:endParaRPr lang="en-US" dirty="0"/>
          </a:p>
          <a:p>
            <a:r>
              <a:rPr lang="en-US" sz="1700" i="0" dirty="0"/>
              <a:t>It’s also important to note that, even in areas subject to wind wave action - </a:t>
            </a:r>
            <a:r>
              <a:rPr lang="en-US" sz="1700" b="1" i="0" dirty="0"/>
              <a:t>there can still be deposition </a:t>
            </a:r>
            <a:r>
              <a:rPr lang="en-US" sz="1700" i="0" dirty="0"/>
              <a:t>– and this analysis is just a </a:t>
            </a:r>
            <a:r>
              <a:rPr lang="en-US" sz="1700" i="1" dirty="0"/>
              <a:t>prediction</a:t>
            </a:r>
            <a:r>
              <a:rPr lang="en-US" sz="1700" i="0" dirty="0"/>
              <a:t> of disturbance depth under conservative conditions and </a:t>
            </a:r>
            <a:r>
              <a:rPr lang="en-US" i="0" dirty="0"/>
              <a:t>water depths.</a:t>
            </a:r>
          </a:p>
          <a:p>
            <a:endParaRPr lang="en-US" i="1" dirty="0"/>
          </a:p>
        </p:txBody>
      </p:sp>
    </p:spTree>
    <p:extLst>
      <p:ext uri="{BB962C8B-B14F-4D97-AF65-F5344CB8AC3E}">
        <p14:creationId xmlns:p14="http://schemas.microsoft.com/office/powerpoint/2010/main" val="1464064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4F56FCE-ABD2-4693-B1C1-9184B079C9F0}"/>
              </a:ext>
            </a:extLst>
          </p:cNvPr>
          <p:cNvSpPr>
            <a:spLocks noGrp="1"/>
          </p:cNvSpPr>
          <p:nvPr>
            <p:ph type="title" hasCustomPrompt="1"/>
          </p:nvPr>
        </p:nvSpPr>
        <p:spPr>
          <a:xfrm>
            <a:off x="594360" y="2057400"/>
            <a:ext cx="10972800" cy="2880360"/>
          </a:xfrm>
          <a:prstGeom prst="rect">
            <a:avLst/>
          </a:prstGeom>
        </p:spPr>
        <p:txBody>
          <a:bodyPr vert="horz" lIns="0" tIns="45720" rIns="0" bIns="45720" rtlCol="0" anchor="ctr" anchorCtr="0">
            <a:noAutofit/>
          </a:bodyPr>
          <a:lstStyle>
            <a:lvl1pPr algn="l">
              <a:defRPr sz="4800" cap="none" spc="0" baseline="0">
                <a:solidFill>
                  <a:schemeClr val="bg1"/>
                </a:solidFill>
                <a:latin typeface="+mj-lt"/>
                <a:cs typeface="Segoe UI Light" panose="020B0502040204020203" pitchFamily="34" charset="0"/>
              </a:defRPr>
            </a:lvl1pPr>
          </a:lstStyle>
          <a:p>
            <a:r>
              <a:rPr lang="en-US" sz="4800" cap="none" spc="0">
                <a:solidFill>
                  <a:schemeClr val="bg1">
                    <a:lumMod val="95000"/>
                  </a:schemeClr>
                </a:solidFill>
              </a:rPr>
              <a:t>Title of Presentation: </a:t>
            </a:r>
            <a:br>
              <a:rPr lang="en-US" sz="4800" cap="none" spc="0">
                <a:solidFill>
                  <a:schemeClr val="bg1">
                    <a:lumMod val="95000"/>
                  </a:schemeClr>
                </a:solidFill>
              </a:rPr>
            </a:br>
            <a:r>
              <a:rPr lang="en-US" sz="4800" cap="none" spc="0">
                <a:solidFill>
                  <a:schemeClr val="bg1">
                    <a:lumMod val="95000"/>
                  </a:schemeClr>
                </a:solidFill>
              </a:rPr>
              <a:t>Example of Three-Line Title Page Showing Collaborator Logo Placement</a:t>
            </a:r>
            <a:endParaRPr lang="en-US"/>
          </a:p>
        </p:txBody>
      </p:sp>
      <p:sp>
        <p:nvSpPr>
          <p:cNvPr id="11" name="Picture Placeholder 10">
            <a:extLst>
              <a:ext uri="{FF2B5EF4-FFF2-40B4-BE49-F238E27FC236}">
                <a16:creationId xmlns:a16="http://schemas.microsoft.com/office/drawing/2014/main" id="{2D815E33-4003-4AC2-B2AA-82043B819216}"/>
              </a:ext>
            </a:extLst>
          </p:cNvPr>
          <p:cNvSpPr>
            <a:spLocks noGrp="1"/>
          </p:cNvSpPr>
          <p:nvPr>
            <p:ph type="pic" sz="quarter" idx="11" hasCustomPrompt="1"/>
          </p:nvPr>
        </p:nvSpPr>
        <p:spPr>
          <a:xfrm>
            <a:off x="7656814" y="5712321"/>
            <a:ext cx="1828800" cy="502920"/>
          </a:xfrm>
          <a:prstGeom prst="rect">
            <a:avLst/>
          </a:prstGeom>
        </p:spPr>
        <p:txBody>
          <a:bodyPr anchor="ctr" anchorCtr="0"/>
          <a:lstStyle>
            <a:lvl1pPr marL="0" indent="0" algn="ctr">
              <a:buNone/>
              <a:defRPr sz="1000" b="1"/>
            </a:lvl1pPr>
          </a:lstStyle>
          <a:p>
            <a:r>
              <a:rPr lang="en-US"/>
              <a:t>Click to Insert White PNG/Vector Collaborator Logo Here </a:t>
            </a:r>
          </a:p>
        </p:txBody>
      </p:sp>
      <p:sp>
        <p:nvSpPr>
          <p:cNvPr id="6" name="Text Placeholder 4">
            <a:extLst>
              <a:ext uri="{FF2B5EF4-FFF2-40B4-BE49-F238E27FC236}">
                <a16:creationId xmlns:a16="http://schemas.microsoft.com/office/drawing/2014/main" id="{C01635C4-99F9-9722-076B-360C9AB2B6D9}"/>
              </a:ext>
            </a:extLst>
          </p:cNvPr>
          <p:cNvSpPr>
            <a:spLocks noGrp="1"/>
          </p:cNvSpPr>
          <p:nvPr>
            <p:ph type="body" sz="quarter" idx="10" hasCustomPrompt="1"/>
          </p:nvPr>
        </p:nvSpPr>
        <p:spPr>
          <a:xfrm>
            <a:off x="593725" y="5303520"/>
            <a:ext cx="5486400" cy="914400"/>
          </a:xfrm>
          <a:prstGeom prst="rect">
            <a:avLst/>
          </a:prstGeom>
        </p:spPr>
        <p:txBody>
          <a:bodyPr lIns="0" tIns="0" rIns="0" bIns="0" anchor="b" anchorCtr="0"/>
          <a:lstStyle>
            <a:lvl1pPr marL="0" indent="0">
              <a:spcAft>
                <a:spcPts val="0"/>
              </a:spcAft>
              <a:buNone/>
              <a:defRPr sz="1800"/>
            </a:lvl1pPr>
            <a:lvl2pPr marL="457200" indent="0">
              <a:buNone/>
              <a:defRPr sz="1800"/>
            </a:lvl2pPr>
            <a:lvl3pPr>
              <a:defRPr sz="1800"/>
            </a:lvl3pPr>
            <a:lvl4pPr>
              <a:defRPr sz="1800"/>
            </a:lvl4pPr>
            <a:lvl5pPr>
              <a:defRPr sz="1800"/>
            </a:lvl5pPr>
          </a:lstStyle>
          <a:p>
            <a:pPr lvl="0"/>
            <a:r>
              <a:rPr lang="en-US"/>
              <a:t>Presented by: First Last, Credentials, Company</a:t>
            </a:r>
            <a:br>
              <a:rPr lang="en-US"/>
            </a:br>
            <a:r>
              <a:rPr lang="en-US"/>
              <a:t>Collaborators: First Last, Credentials, Company</a:t>
            </a:r>
          </a:p>
        </p:txBody>
      </p:sp>
      <p:pic>
        <p:nvPicPr>
          <p:cNvPr id="2" name="Picture 1" descr="Anchor QEA Logo">
            <a:extLst>
              <a:ext uri="{FF2B5EF4-FFF2-40B4-BE49-F238E27FC236}">
                <a16:creationId xmlns:a16="http://schemas.microsoft.com/office/drawing/2014/main" id="{46748611-7E04-2D93-90DE-DE7FD31D70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8360" y="5715000"/>
            <a:ext cx="1828800" cy="500513"/>
          </a:xfrm>
          <a:prstGeom prst="rect">
            <a:avLst/>
          </a:prstGeom>
        </p:spPr>
      </p:pic>
    </p:spTree>
    <p:extLst>
      <p:ext uri="{BB962C8B-B14F-4D97-AF65-F5344CB8AC3E}">
        <p14:creationId xmlns:p14="http://schemas.microsoft.com/office/powerpoint/2010/main" val="40206620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09602" y="1447800"/>
            <a:ext cx="10972798" cy="4267200"/>
          </a:xfrm>
        </p:spPr>
        <p:txBody>
          <a:bodyPr rIns="0" numCol="1" spcCol="45720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hasCustomPrompt="1"/>
          </p:nvPr>
        </p:nvSpPr>
        <p:spPr>
          <a:xfrm>
            <a:off x="609600" y="609600"/>
            <a:ext cx="10972800" cy="685800"/>
          </a:xfrm>
          <a:prstGeom prst="rect">
            <a:avLst/>
          </a:prstGeom>
        </p:spPr>
        <p:txBody>
          <a:bodyPr vert="horz" lIns="0" tIns="45720" rIns="0" bIns="45720" rtlCol="0" anchor="t" anchorCtr="0">
            <a:noAutofit/>
          </a:bodyPr>
          <a:lstStyle>
            <a:lvl1pPr>
              <a:defRPr/>
            </a:lvl1pPr>
          </a:lstStyle>
          <a:p>
            <a:r>
              <a:rPr lang="en-US"/>
              <a:t>Click to edit master title style</a:t>
            </a:r>
          </a:p>
        </p:txBody>
      </p:sp>
    </p:spTree>
    <p:extLst>
      <p:ext uri="{BB962C8B-B14F-4D97-AF65-F5344CB8AC3E}">
        <p14:creationId xmlns:p14="http://schemas.microsoft.com/office/powerpoint/2010/main" val="4785745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llenge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challenge</a:t>
            </a:r>
            <a:endParaRPr lang="en-US">
              <a:latin typeface="+mj-lt"/>
            </a:endParaRPr>
          </a:p>
        </p:txBody>
      </p:sp>
      <p:sp>
        <p:nvSpPr>
          <p:cNvPr id="4" name="Text Placeholder 8">
            <a:extLst>
              <a:ext uri="{FF2B5EF4-FFF2-40B4-BE49-F238E27FC236}">
                <a16:creationId xmlns:a16="http://schemas.microsoft.com/office/drawing/2014/main" id="{1A04245E-57EC-ADBE-8171-DD6912F99C16}"/>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2409418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llenge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3" name="Text Placeholder 8">
            <a:extLst>
              <a:ext uri="{FF2B5EF4-FFF2-40B4-BE49-F238E27FC236}">
                <a16:creationId xmlns:a16="http://schemas.microsoft.com/office/drawing/2014/main" id="{641046FF-9C35-58AF-1747-EDFCE03A7B77}"/>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831599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llenge_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2648" y="2057400"/>
            <a:ext cx="10972165" cy="3673990"/>
          </a:xfrm>
          <a:prstGeom prst="rect">
            <a:avLst/>
          </a:prstGeom>
        </p:spPr>
        <p:txBody>
          <a:bodyPr rIns="0"/>
          <a:lstStyle>
            <a:lvl1pPr>
              <a:defRPr>
                <a:solidFill>
                  <a:srgbClr val="5A5A5A"/>
                </a:solidFill>
              </a:defRPr>
            </a:lvl1pPr>
            <a:lvl2pPr>
              <a:defRPr>
                <a:solidFill>
                  <a:srgbClr val="5A5A5A"/>
                </a:solidFill>
              </a:defRPr>
            </a:lvl2pPr>
            <a:lvl3pPr>
              <a:defRPr>
                <a:solidFill>
                  <a:srgbClr val="5A5A5A"/>
                </a:solidFill>
              </a:defRPr>
            </a:lvl3pPr>
            <a:lvl4pPr>
              <a:defRPr>
                <a:solidFill>
                  <a:srgbClr val="1C1C1C"/>
                </a:solidFill>
              </a:defRPr>
            </a:lvl4pPr>
            <a:lvl5pPr>
              <a:defRPr>
                <a:solidFill>
                  <a:srgbClr val="1C1C1C"/>
                </a:solidFill>
              </a:defRPr>
            </a:lvl5pPr>
          </a:lstStyle>
          <a:p>
            <a:pPr lvl="0"/>
            <a:r>
              <a:rPr lang="en-US"/>
              <a:t>Click to edit first-level bullet</a:t>
            </a:r>
          </a:p>
          <a:p>
            <a:pPr lvl="1"/>
            <a:r>
              <a:rPr lang="en-US"/>
              <a:t>Second level</a:t>
            </a:r>
          </a:p>
          <a:p>
            <a:pPr lvl="2"/>
            <a:r>
              <a:rPr lang="en-US"/>
              <a:t>Third level</a:t>
            </a:r>
          </a:p>
        </p:txBody>
      </p:sp>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CB6FB9BB-0DBA-3089-6471-721D1493D61A}"/>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138425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llenge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550F8AC7-6C24-4E4B-739B-73BCAA076D2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05C08D24-FA43-F133-8626-0247CC38C519}"/>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6B771CBF-ACBD-CF77-74E2-48B27614EEB1}"/>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377941100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64C2632D-012E-E87B-AFEB-F14A0F27840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3" name="Text Placeholder 8">
            <a:extLst>
              <a:ext uri="{FF2B5EF4-FFF2-40B4-BE49-F238E27FC236}">
                <a16:creationId xmlns:a16="http://schemas.microsoft.com/office/drawing/2014/main" id="{CA9AB089-2E18-3D10-014D-1C38453B057A}"/>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2917402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llenge_ 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79F2E0C2-2CCE-9917-A226-1DC65262D7BC}"/>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9" name="Text Placeholder 8">
            <a:extLst>
              <a:ext uri="{FF2B5EF4-FFF2-40B4-BE49-F238E27FC236}">
                <a16:creationId xmlns:a16="http://schemas.microsoft.com/office/drawing/2014/main" id="{5892741A-6773-F444-6457-C4B4AF4826DE}"/>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291878591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4"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a:p>
        </p:txBody>
      </p:sp>
      <p:sp>
        <p:nvSpPr>
          <p:cNvPr id="5" name="Text Placeholder 8">
            <a:extLst>
              <a:ext uri="{FF2B5EF4-FFF2-40B4-BE49-F238E27FC236}">
                <a16:creationId xmlns:a16="http://schemas.microsoft.com/office/drawing/2014/main" id="{DF266DE8-8961-FEAF-58C4-66D1D1AD8F97}"/>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32370516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thods &amp; Approach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Methods and Approach</a:t>
            </a:r>
            <a:endParaRPr lang="en-US">
              <a:latin typeface="+mj-lt"/>
            </a:endParaRPr>
          </a:p>
        </p:txBody>
      </p:sp>
      <p:sp>
        <p:nvSpPr>
          <p:cNvPr id="5" name="Text Placeholder 8">
            <a:extLst>
              <a:ext uri="{FF2B5EF4-FFF2-40B4-BE49-F238E27FC236}">
                <a16:creationId xmlns:a16="http://schemas.microsoft.com/office/drawing/2014/main" id="{4051B5B5-DCF9-012B-B8D2-BF2823786650}"/>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206686426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thods &amp; Approach_Line - Logo">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4" name="Text Placeholder 8">
            <a:extLst>
              <a:ext uri="{FF2B5EF4-FFF2-40B4-BE49-F238E27FC236}">
                <a16:creationId xmlns:a16="http://schemas.microsoft.com/office/drawing/2014/main" id="{42A1C82C-24C8-B44D-24C5-01E9FB5E4639}"/>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6125745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Background_Statement or Question">
    <p:bg>
      <p:bgPr>
        <a:solidFill>
          <a:schemeClr val="tx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5066A5E-6F74-1326-F446-97EE82BBF5D6}"/>
              </a:ext>
            </a:extLst>
          </p:cNvPr>
          <p:cNvSpPr>
            <a:spLocks noGrp="1"/>
          </p:cNvSpPr>
          <p:nvPr>
            <p:ph type="body" sz="quarter" idx="12"/>
          </p:nvPr>
        </p:nvSpPr>
        <p:spPr>
          <a:xfrm>
            <a:off x="594360" y="1143000"/>
            <a:ext cx="10058400" cy="4572000"/>
          </a:xfrm>
        </p:spPr>
        <p:txBody>
          <a:bodyPr anchor="ctr" anchorCtr="0"/>
          <a:lstStyle>
            <a:lvl1pPr marL="0" indent="0">
              <a:buNone/>
              <a:defRPr sz="4200">
                <a:solidFill>
                  <a:schemeClr val="bg1"/>
                </a:solidFill>
              </a:defRPr>
            </a:lvl1pPr>
          </a:lstStyle>
          <a:p>
            <a:pPr lvl="0"/>
            <a:endParaRPr lang="en-US"/>
          </a:p>
        </p:txBody>
      </p:sp>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Project Background</a:t>
            </a:r>
            <a:endParaRPr lang="en-US">
              <a:latin typeface="+mj-lt"/>
            </a:endParaRPr>
          </a:p>
        </p:txBody>
      </p:sp>
    </p:spTree>
    <p:extLst>
      <p:ext uri="{BB962C8B-B14F-4D97-AF65-F5344CB8AC3E}">
        <p14:creationId xmlns:p14="http://schemas.microsoft.com/office/powerpoint/2010/main" val="36527509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thods &amp; Approach_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12648" y="2057400"/>
            <a:ext cx="10972165" cy="3673990"/>
          </a:xfrm>
          <a:prstGeom prst="rect">
            <a:avLst/>
          </a:prstGeom>
        </p:spPr>
        <p:txBody>
          <a:bodyPr rIns="0"/>
          <a:lstStyle>
            <a:lvl1pPr>
              <a:defRPr>
                <a:solidFill>
                  <a:srgbClr val="5A5A5A"/>
                </a:solidFill>
              </a:defRPr>
            </a:lvl1pPr>
            <a:lvl2pPr>
              <a:defRPr>
                <a:solidFill>
                  <a:srgbClr val="5A5A5A"/>
                </a:solidFill>
              </a:defRPr>
            </a:lvl2pPr>
            <a:lvl3pPr>
              <a:defRPr>
                <a:solidFill>
                  <a:srgbClr val="5A5A5A"/>
                </a:solidFill>
              </a:defRPr>
            </a:lvl3pPr>
            <a:lvl4pPr>
              <a:defRPr>
                <a:solidFill>
                  <a:srgbClr val="1C1C1C"/>
                </a:solidFill>
              </a:defRPr>
            </a:lvl4pPr>
            <a:lvl5pPr>
              <a:defRPr>
                <a:solidFill>
                  <a:srgbClr val="1C1C1C"/>
                </a:solidFill>
              </a:defRPr>
            </a:lvl5pPr>
          </a:lstStyle>
          <a:p>
            <a:pPr lvl="0"/>
            <a:r>
              <a:rPr lang="en-US"/>
              <a:t>Click to edit first-level bullet</a:t>
            </a:r>
          </a:p>
          <a:p>
            <a:pPr lvl="1"/>
            <a:r>
              <a:rPr lang="en-US"/>
              <a:t>Second level</a:t>
            </a:r>
          </a:p>
          <a:p>
            <a:pPr lvl="2"/>
            <a:r>
              <a:rPr lang="en-US"/>
              <a:t>Third level</a:t>
            </a:r>
          </a:p>
        </p:txBody>
      </p:sp>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8">
            <a:extLst>
              <a:ext uri="{FF2B5EF4-FFF2-40B4-BE49-F238E27FC236}">
                <a16:creationId xmlns:a16="http://schemas.microsoft.com/office/drawing/2014/main" id="{0FB0F866-08B7-CAF4-D4C2-F324F1C50B8C}"/>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74616496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ethods &amp; Approach_Icons">
    <p:bg>
      <p:bgPr>
        <a:solidFill>
          <a:schemeClr val="tx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792555" y="1777551"/>
            <a:ext cx="8937843" cy="685800"/>
          </a:xfrm>
          <a:prstGeom prst="rect">
            <a:avLst/>
          </a:prstGeom>
        </p:spPr>
        <p:txBody>
          <a:bodyPr vert="horz" lIns="0" tIns="45720" rIns="0" bIns="45720" rtlCol="0" anchor="ctr" anchorCtr="0">
            <a:noAutofit/>
          </a:bodyPr>
          <a:lstStyle>
            <a:lvl1pPr algn="l">
              <a:defRPr sz="3200">
                <a:solidFill>
                  <a:schemeClr val="bg1"/>
                </a:solidFill>
                <a:latin typeface="+mj-lt"/>
              </a:defRPr>
            </a:lvl1pPr>
          </a:lstStyle>
          <a:p>
            <a:r>
              <a:rPr lang="en-US"/>
              <a:t>Method/Point/Icon 1</a:t>
            </a:r>
          </a:p>
        </p:txBody>
      </p:sp>
      <p:sp>
        <p:nvSpPr>
          <p:cNvPr id="4" name="TextBox 3">
            <a:extLst>
              <a:ext uri="{FF2B5EF4-FFF2-40B4-BE49-F238E27FC236}">
                <a16:creationId xmlns:a16="http://schemas.microsoft.com/office/drawing/2014/main" id="{452C2F2C-9D48-FE41-0E22-E8BB67223B87}"/>
              </a:ext>
            </a:extLst>
          </p:cNvPr>
          <p:cNvSpPr txBox="1"/>
          <p:nvPr userDrawn="1"/>
        </p:nvSpPr>
        <p:spPr>
          <a:xfrm>
            <a:off x="594360" y="502920"/>
            <a:ext cx="5943600" cy="276999"/>
          </a:xfrm>
          <a:prstGeom prst="rect">
            <a:avLst/>
          </a:prstGeom>
          <a:noFill/>
          <a:ln>
            <a:noFill/>
          </a:ln>
        </p:spPr>
        <p:txBody>
          <a:bodyPr wrap="square" lIns="0" tIns="0" rIns="0" bIns="0" anchor="ctr" anchorCtr="0">
            <a:spAutoFit/>
          </a:bodyPr>
          <a:lstStyle/>
          <a:p>
            <a:r>
              <a:rPr lang="en-US" cap="all" spc="300">
                <a:solidFill>
                  <a:schemeClr val="bg1"/>
                </a:solidFill>
                <a:latin typeface="+mj-lt"/>
                <a:ea typeface="+mn-lt"/>
                <a:cs typeface="Segoe UI Light"/>
              </a:rPr>
              <a:t>Methods and Approach</a:t>
            </a:r>
            <a:endParaRPr lang="en-US">
              <a:solidFill>
                <a:schemeClr val="bg1"/>
              </a:solidFill>
              <a:latin typeface="+mj-lt"/>
            </a:endParaRPr>
          </a:p>
        </p:txBody>
      </p:sp>
      <p:sp>
        <p:nvSpPr>
          <p:cNvPr id="11" name="Text Placeholder 10">
            <a:extLst>
              <a:ext uri="{FF2B5EF4-FFF2-40B4-BE49-F238E27FC236}">
                <a16:creationId xmlns:a16="http://schemas.microsoft.com/office/drawing/2014/main" id="{70823665-3AE5-14EC-CF97-D31A0DDC5475}"/>
              </a:ext>
            </a:extLst>
          </p:cNvPr>
          <p:cNvSpPr>
            <a:spLocks noGrp="1"/>
          </p:cNvSpPr>
          <p:nvPr>
            <p:ph type="body" sz="quarter" idx="10" hasCustomPrompt="1"/>
          </p:nvPr>
        </p:nvSpPr>
        <p:spPr>
          <a:xfrm>
            <a:off x="1792555" y="2712813"/>
            <a:ext cx="8877300" cy="685800"/>
          </a:xfrm>
          <a:prstGeom prst="rect">
            <a:avLst/>
          </a:prstGeom>
        </p:spPr>
        <p:txBody>
          <a:bodyPr anchor="ctr"/>
          <a:lstStyle>
            <a:lvl1pPr marL="0" indent="0">
              <a:buNone/>
              <a:defRPr sz="3200">
                <a:solidFill>
                  <a:schemeClr val="bg1"/>
                </a:solidFill>
              </a:defRPr>
            </a:lvl1pPr>
          </a:lstStyle>
          <a:p>
            <a:pPr lvl="0"/>
            <a:r>
              <a:rPr lang="en-US"/>
              <a:t>Method/Point/Icon 2</a:t>
            </a:r>
          </a:p>
        </p:txBody>
      </p:sp>
      <p:sp>
        <p:nvSpPr>
          <p:cNvPr id="12" name="Text Placeholder 10">
            <a:extLst>
              <a:ext uri="{FF2B5EF4-FFF2-40B4-BE49-F238E27FC236}">
                <a16:creationId xmlns:a16="http://schemas.microsoft.com/office/drawing/2014/main" id="{45C9528A-089B-EA1E-9A55-622E30997874}"/>
              </a:ext>
            </a:extLst>
          </p:cNvPr>
          <p:cNvSpPr>
            <a:spLocks noGrp="1"/>
          </p:cNvSpPr>
          <p:nvPr>
            <p:ph type="body" sz="quarter" idx="11" hasCustomPrompt="1"/>
          </p:nvPr>
        </p:nvSpPr>
        <p:spPr>
          <a:xfrm>
            <a:off x="1792555" y="3648075"/>
            <a:ext cx="8877300" cy="685800"/>
          </a:xfrm>
          <a:prstGeom prst="rect">
            <a:avLst/>
          </a:prstGeom>
        </p:spPr>
        <p:txBody>
          <a:bodyPr anchor="ctr"/>
          <a:lstStyle>
            <a:lvl1pPr marL="0" indent="0">
              <a:buNone/>
              <a:defRPr sz="3200">
                <a:solidFill>
                  <a:schemeClr val="bg1"/>
                </a:solidFill>
              </a:defRPr>
            </a:lvl1pPr>
          </a:lstStyle>
          <a:p>
            <a:pPr lvl="0"/>
            <a:r>
              <a:rPr lang="en-US"/>
              <a:t>Method/Point/Icon 3</a:t>
            </a:r>
          </a:p>
        </p:txBody>
      </p:sp>
      <p:sp>
        <p:nvSpPr>
          <p:cNvPr id="13" name="Text Placeholder 10">
            <a:extLst>
              <a:ext uri="{FF2B5EF4-FFF2-40B4-BE49-F238E27FC236}">
                <a16:creationId xmlns:a16="http://schemas.microsoft.com/office/drawing/2014/main" id="{729597F6-54D5-0DD6-5134-88B7D90AEFF3}"/>
              </a:ext>
            </a:extLst>
          </p:cNvPr>
          <p:cNvSpPr>
            <a:spLocks noGrp="1"/>
          </p:cNvSpPr>
          <p:nvPr>
            <p:ph type="body" sz="quarter" idx="12" hasCustomPrompt="1"/>
          </p:nvPr>
        </p:nvSpPr>
        <p:spPr>
          <a:xfrm>
            <a:off x="1792555" y="4583337"/>
            <a:ext cx="8877300" cy="685800"/>
          </a:xfrm>
          <a:prstGeom prst="rect">
            <a:avLst/>
          </a:prstGeom>
        </p:spPr>
        <p:txBody>
          <a:bodyPr anchor="ctr"/>
          <a:lstStyle>
            <a:lvl1pPr marL="0" indent="0">
              <a:buNone/>
              <a:defRPr sz="3200">
                <a:solidFill>
                  <a:schemeClr val="bg1"/>
                </a:solidFill>
              </a:defRPr>
            </a:lvl1pPr>
          </a:lstStyle>
          <a:p>
            <a:pPr lvl="0"/>
            <a:r>
              <a:rPr lang="en-US"/>
              <a:t>Method/Point/Icon 4</a:t>
            </a:r>
          </a:p>
        </p:txBody>
      </p:sp>
      <p:sp>
        <p:nvSpPr>
          <p:cNvPr id="14" name="Text Placeholder 10">
            <a:extLst>
              <a:ext uri="{FF2B5EF4-FFF2-40B4-BE49-F238E27FC236}">
                <a16:creationId xmlns:a16="http://schemas.microsoft.com/office/drawing/2014/main" id="{2FF985BA-4BBC-2B06-225A-A15C306AC6C4}"/>
              </a:ext>
            </a:extLst>
          </p:cNvPr>
          <p:cNvSpPr>
            <a:spLocks noGrp="1"/>
          </p:cNvSpPr>
          <p:nvPr>
            <p:ph type="body" sz="quarter" idx="13" hasCustomPrompt="1"/>
          </p:nvPr>
        </p:nvSpPr>
        <p:spPr>
          <a:xfrm>
            <a:off x="1792555" y="5518599"/>
            <a:ext cx="8877300" cy="685800"/>
          </a:xfrm>
          <a:prstGeom prst="rect">
            <a:avLst/>
          </a:prstGeom>
        </p:spPr>
        <p:txBody>
          <a:bodyPr anchor="ctr"/>
          <a:lstStyle>
            <a:lvl1pPr marL="0" indent="0">
              <a:buNone/>
              <a:defRPr sz="3200">
                <a:solidFill>
                  <a:schemeClr val="bg1"/>
                </a:solidFill>
              </a:defRPr>
            </a:lvl1pPr>
          </a:lstStyle>
          <a:p>
            <a:pPr lvl="0"/>
            <a:r>
              <a:rPr lang="en-US"/>
              <a:t>Method/Point/Icon 5</a:t>
            </a:r>
          </a:p>
        </p:txBody>
      </p:sp>
      <p:sp>
        <p:nvSpPr>
          <p:cNvPr id="16" name="Online Image Placeholder 15">
            <a:extLst>
              <a:ext uri="{FF2B5EF4-FFF2-40B4-BE49-F238E27FC236}">
                <a16:creationId xmlns:a16="http://schemas.microsoft.com/office/drawing/2014/main" id="{F487F09C-56CD-9BBA-004F-817D345395AC}"/>
              </a:ext>
            </a:extLst>
          </p:cNvPr>
          <p:cNvSpPr>
            <a:spLocks noGrp="1"/>
          </p:cNvSpPr>
          <p:nvPr>
            <p:ph type="clipArt" sz="quarter" idx="14" hasCustomPrompt="1"/>
          </p:nvPr>
        </p:nvSpPr>
        <p:spPr>
          <a:xfrm>
            <a:off x="594360" y="1777551"/>
            <a:ext cx="733873" cy="677680"/>
          </a:xfrm>
          <a:prstGeom prst="rect">
            <a:avLst/>
          </a:prstGeom>
        </p:spPr>
        <p:txBody>
          <a:bodyPr/>
          <a:lstStyle>
            <a:lvl1pPr marL="0" indent="0">
              <a:buNone/>
              <a:defRPr/>
            </a:lvl1pPr>
          </a:lstStyle>
          <a:p>
            <a:r>
              <a:rPr lang="en-US"/>
              <a:t>icon</a:t>
            </a:r>
          </a:p>
        </p:txBody>
      </p:sp>
      <p:sp>
        <p:nvSpPr>
          <p:cNvPr id="17" name="Online Image Placeholder 15">
            <a:extLst>
              <a:ext uri="{FF2B5EF4-FFF2-40B4-BE49-F238E27FC236}">
                <a16:creationId xmlns:a16="http://schemas.microsoft.com/office/drawing/2014/main" id="{45711949-1B2C-BFDB-8D72-3AC4532AED2E}"/>
              </a:ext>
            </a:extLst>
          </p:cNvPr>
          <p:cNvSpPr>
            <a:spLocks noGrp="1"/>
          </p:cNvSpPr>
          <p:nvPr>
            <p:ph type="clipArt" sz="quarter" idx="15" hasCustomPrompt="1"/>
          </p:nvPr>
        </p:nvSpPr>
        <p:spPr>
          <a:xfrm>
            <a:off x="594360" y="2712813"/>
            <a:ext cx="733873" cy="677680"/>
          </a:xfrm>
          <a:prstGeom prst="rect">
            <a:avLst/>
          </a:prstGeom>
        </p:spPr>
        <p:txBody>
          <a:bodyPr/>
          <a:lstStyle>
            <a:lvl1pPr marL="0" indent="0">
              <a:buNone/>
              <a:defRPr/>
            </a:lvl1pPr>
          </a:lstStyle>
          <a:p>
            <a:r>
              <a:rPr lang="en-US"/>
              <a:t>icon</a:t>
            </a:r>
          </a:p>
        </p:txBody>
      </p:sp>
      <p:sp>
        <p:nvSpPr>
          <p:cNvPr id="18" name="Online Image Placeholder 15">
            <a:extLst>
              <a:ext uri="{FF2B5EF4-FFF2-40B4-BE49-F238E27FC236}">
                <a16:creationId xmlns:a16="http://schemas.microsoft.com/office/drawing/2014/main" id="{53270371-36F6-7AF3-2501-743467CC0842}"/>
              </a:ext>
            </a:extLst>
          </p:cNvPr>
          <p:cNvSpPr>
            <a:spLocks noGrp="1"/>
          </p:cNvSpPr>
          <p:nvPr>
            <p:ph type="clipArt" sz="quarter" idx="16" hasCustomPrompt="1"/>
          </p:nvPr>
        </p:nvSpPr>
        <p:spPr>
          <a:xfrm>
            <a:off x="594360" y="3656195"/>
            <a:ext cx="733873" cy="677680"/>
          </a:xfrm>
          <a:prstGeom prst="rect">
            <a:avLst/>
          </a:prstGeom>
        </p:spPr>
        <p:txBody>
          <a:bodyPr/>
          <a:lstStyle>
            <a:lvl1pPr marL="0" indent="0">
              <a:buNone/>
              <a:defRPr/>
            </a:lvl1pPr>
          </a:lstStyle>
          <a:p>
            <a:r>
              <a:rPr lang="en-US"/>
              <a:t>icon</a:t>
            </a:r>
          </a:p>
        </p:txBody>
      </p:sp>
      <p:sp>
        <p:nvSpPr>
          <p:cNvPr id="19" name="Online Image Placeholder 15">
            <a:extLst>
              <a:ext uri="{FF2B5EF4-FFF2-40B4-BE49-F238E27FC236}">
                <a16:creationId xmlns:a16="http://schemas.microsoft.com/office/drawing/2014/main" id="{510FD7E5-1897-304A-AD55-F3645159C0B9}"/>
              </a:ext>
            </a:extLst>
          </p:cNvPr>
          <p:cNvSpPr>
            <a:spLocks noGrp="1"/>
          </p:cNvSpPr>
          <p:nvPr>
            <p:ph type="clipArt" sz="quarter" idx="17" hasCustomPrompt="1"/>
          </p:nvPr>
        </p:nvSpPr>
        <p:spPr>
          <a:xfrm>
            <a:off x="594360" y="4591457"/>
            <a:ext cx="733873" cy="677680"/>
          </a:xfrm>
          <a:prstGeom prst="rect">
            <a:avLst/>
          </a:prstGeom>
        </p:spPr>
        <p:txBody>
          <a:bodyPr/>
          <a:lstStyle>
            <a:lvl1pPr marL="0" indent="0">
              <a:buNone/>
              <a:defRPr/>
            </a:lvl1pPr>
          </a:lstStyle>
          <a:p>
            <a:r>
              <a:rPr lang="en-US"/>
              <a:t>icon</a:t>
            </a:r>
          </a:p>
        </p:txBody>
      </p:sp>
      <p:sp>
        <p:nvSpPr>
          <p:cNvPr id="20" name="Online Image Placeholder 15">
            <a:extLst>
              <a:ext uri="{FF2B5EF4-FFF2-40B4-BE49-F238E27FC236}">
                <a16:creationId xmlns:a16="http://schemas.microsoft.com/office/drawing/2014/main" id="{118DE7F0-8B24-E52C-37C5-D737240C6CAA}"/>
              </a:ext>
            </a:extLst>
          </p:cNvPr>
          <p:cNvSpPr>
            <a:spLocks noGrp="1"/>
          </p:cNvSpPr>
          <p:nvPr>
            <p:ph type="clipArt" sz="quarter" idx="18" hasCustomPrompt="1"/>
          </p:nvPr>
        </p:nvSpPr>
        <p:spPr>
          <a:xfrm>
            <a:off x="594360" y="5518599"/>
            <a:ext cx="733873" cy="677680"/>
          </a:xfrm>
          <a:prstGeom prst="rect">
            <a:avLst/>
          </a:prstGeom>
        </p:spPr>
        <p:txBody>
          <a:bodyPr/>
          <a:lstStyle>
            <a:lvl1pPr marL="0" indent="0">
              <a:buNone/>
              <a:defRPr/>
            </a:lvl1pPr>
          </a:lstStyle>
          <a:p>
            <a:r>
              <a:rPr lang="en-US"/>
              <a:t>icon</a:t>
            </a:r>
          </a:p>
        </p:txBody>
      </p:sp>
      <p:sp>
        <p:nvSpPr>
          <p:cNvPr id="5" name="Text Placeholder 4">
            <a:extLst>
              <a:ext uri="{FF2B5EF4-FFF2-40B4-BE49-F238E27FC236}">
                <a16:creationId xmlns:a16="http://schemas.microsoft.com/office/drawing/2014/main" id="{64B014AF-4820-7C82-6003-8518F0730C7D}"/>
              </a:ext>
            </a:extLst>
          </p:cNvPr>
          <p:cNvSpPr>
            <a:spLocks noGrp="1"/>
          </p:cNvSpPr>
          <p:nvPr>
            <p:ph type="body" sz="quarter" idx="19" hasCustomPrompt="1"/>
          </p:nvPr>
        </p:nvSpPr>
        <p:spPr>
          <a:xfrm>
            <a:off x="593725" y="906463"/>
            <a:ext cx="10136188" cy="685800"/>
          </a:xfrm>
        </p:spPr>
        <p:txBody>
          <a:bodyPr/>
          <a:lstStyle>
            <a:lvl1pPr marL="0" indent="0">
              <a:buNone/>
              <a:defRPr sz="4000">
                <a:solidFill>
                  <a:schemeClr val="bg1"/>
                </a:solidFill>
              </a:defRPr>
            </a:lvl1pPr>
            <a:lvl2pPr marL="457200" indent="0">
              <a:buNone/>
              <a:defRPr/>
            </a:lvl2pPr>
          </a:lstStyle>
          <a:p>
            <a:pPr lvl="0"/>
            <a:r>
              <a:rPr lang="en-US"/>
              <a:t>Click to edit heading</a:t>
            </a:r>
          </a:p>
        </p:txBody>
      </p:sp>
    </p:spTree>
    <p:extLst>
      <p:ext uri="{BB962C8B-B14F-4D97-AF65-F5344CB8AC3E}">
        <p14:creationId xmlns:p14="http://schemas.microsoft.com/office/powerpoint/2010/main" val="113123885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thods&amp;Approach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1705E066-6C79-D292-41A2-B08DED65F6C4}"/>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39F86BF1-AE09-B757-40D8-8930F6FC8878}"/>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8" name="Text Placeholder 8">
            <a:extLst>
              <a:ext uri="{FF2B5EF4-FFF2-40B4-BE49-F238E27FC236}">
                <a16:creationId xmlns:a16="http://schemas.microsoft.com/office/drawing/2014/main" id="{2710CC20-922A-13DC-5FA6-10AF5D5423E0}"/>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32202282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A8C6B673-B966-B055-F282-9742C2E0C57A}"/>
              </a:ext>
            </a:extLst>
          </p:cNvPr>
          <p:cNvSpPr>
            <a:spLocks noGrp="1"/>
          </p:cNvSpPr>
          <p:nvPr>
            <p:ph idx="1"/>
          </p:nvPr>
        </p:nvSpPr>
        <p:spPr>
          <a:xfrm>
            <a:off x="609599" y="2057400"/>
            <a:ext cx="5262977"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5619AB5A-97C8-64D8-D906-078F1731F72D}"/>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02659829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thods &amp; Approach_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1B9B9F68-ABA8-3B6A-D45C-45E0F1019B00}"/>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8DBA8C0D-B1D1-DA70-CCD2-4D0BC440DC18}"/>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181775564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4"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a:p>
        </p:txBody>
      </p:sp>
      <p:sp>
        <p:nvSpPr>
          <p:cNvPr id="5" name="Text Placeholder 8">
            <a:extLst>
              <a:ext uri="{FF2B5EF4-FFF2-40B4-BE49-F238E27FC236}">
                <a16:creationId xmlns:a16="http://schemas.microsoft.com/office/drawing/2014/main" id="{46D369DF-E822-C66B-374E-9B3EDF0A27BC}"/>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408153897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09602" y="1447800"/>
            <a:ext cx="10972798" cy="4267200"/>
          </a:xfrm>
        </p:spPr>
        <p:txBody>
          <a:bodyPr rIns="0" numCol="1" spcCol="45720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hasCustomPrompt="1"/>
          </p:nvPr>
        </p:nvSpPr>
        <p:spPr>
          <a:xfrm>
            <a:off x="609600" y="609600"/>
            <a:ext cx="10972800" cy="685800"/>
          </a:xfrm>
          <a:prstGeom prst="rect">
            <a:avLst/>
          </a:prstGeom>
        </p:spPr>
        <p:txBody>
          <a:bodyPr vert="horz" lIns="0" tIns="45720" rIns="0" bIns="45720" rtlCol="0" anchor="t" anchorCtr="0">
            <a:noAutofit/>
          </a:bodyPr>
          <a:lstStyle>
            <a:lvl1pPr>
              <a:defRPr/>
            </a:lvl1pPr>
          </a:lstStyle>
          <a:p>
            <a:r>
              <a:rPr lang="en-US"/>
              <a:t>Click to edit master title style</a:t>
            </a:r>
          </a:p>
        </p:txBody>
      </p:sp>
    </p:spTree>
    <p:extLst>
      <p:ext uri="{BB962C8B-B14F-4D97-AF65-F5344CB8AC3E}">
        <p14:creationId xmlns:p14="http://schemas.microsoft.com/office/powerpoint/2010/main" val="72050367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 2 Column">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09600" y="609600"/>
            <a:ext cx="10972800" cy="685800"/>
          </a:xfrm>
          <a:prstGeom prst="rect">
            <a:avLst/>
          </a:prstGeom>
        </p:spPr>
        <p:txBody>
          <a:bodyPr vert="horz" lIns="0" tIns="45720" rIns="0" bIns="45720" rtlCol="0" anchor="t" anchorCtr="0">
            <a:noAutofit/>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45534C5-C68C-4EE7-AC2B-6B917D8FA21F}"/>
              </a:ext>
            </a:extLst>
          </p:cNvPr>
          <p:cNvSpPr>
            <a:spLocks noGrp="1"/>
          </p:cNvSpPr>
          <p:nvPr>
            <p:ph sz="quarter" idx="11"/>
          </p:nvPr>
        </p:nvSpPr>
        <p:spPr>
          <a:xfrm>
            <a:off x="6248400" y="1447800"/>
            <a:ext cx="5334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96C1B908-44AF-4C02-BE56-CB54483E4448}"/>
              </a:ext>
            </a:extLst>
          </p:cNvPr>
          <p:cNvSpPr>
            <a:spLocks noGrp="1"/>
          </p:cNvSpPr>
          <p:nvPr>
            <p:ph sz="quarter" idx="12"/>
          </p:nvPr>
        </p:nvSpPr>
        <p:spPr>
          <a:xfrm>
            <a:off x="609600" y="1447800"/>
            <a:ext cx="5334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324262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clusion_Statement or Question">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D3910-56F7-4479-49B3-4FEF7062A13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Conclusion</a:t>
            </a:r>
            <a:endParaRPr lang="en-US">
              <a:latin typeface="+mj-lt"/>
            </a:endParaRPr>
          </a:p>
        </p:txBody>
      </p:sp>
      <p:sp>
        <p:nvSpPr>
          <p:cNvPr id="4" name="Text Placeholder 8">
            <a:extLst>
              <a:ext uri="{FF2B5EF4-FFF2-40B4-BE49-F238E27FC236}">
                <a16:creationId xmlns:a16="http://schemas.microsoft.com/office/drawing/2014/main" id="{40B03B5A-A9A8-A0F2-33E9-D12CC04C7130}"/>
              </a:ext>
            </a:extLst>
          </p:cNvPr>
          <p:cNvSpPr>
            <a:spLocks noGrp="1"/>
          </p:cNvSpPr>
          <p:nvPr>
            <p:ph type="body" sz="quarter" idx="12"/>
          </p:nvPr>
        </p:nvSpPr>
        <p:spPr>
          <a:xfrm>
            <a:off x="594360" y="1143000"/>
            <a:ext cx="10058400" cy="4572000"/>
          </a:xfrm>
          <a:prstGeom prst="rect">
            <a:avLst/>
          </a:prstGeom>
        </p:spPr>
        <p:txBody>
          <a:bodyPr anchor="ctr" anchorCtr="0"/>
          <a:lstStyle>
            <a:lvl1pPr marL="0" indent="0">
              <a:buNone/>
              <a:defRPr sz="4200">
                <a:solidFill>
                  <a:schemeClr val="bg1"/>
                </a:solidFill>
              </a:defRPr>
            </a:lvl1pPr>
          </a:lstStyle>
          <a:p>
            <a:pPr lvl="0"/>
            <a:endParaRPr lang="en-US"/>
          </a:p>
        </p:txBody>
      </p:sp>
    </p:spTree>
    <p:extLst>
      <p:ext uri="{BB962C8B-B14F-4D97-AF65-F5344CB8AC3E}">
        <p14:creationId xmlns:p14="http://schemas.microsoft.com/office/powerpoint/2010/main" val="30928867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clusion_Line - Logo">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4" name="Text Placeholder 8">
            <a:extLst>
              <a:ext uri="{FF2B5EF4-FFF2-40B4-BE49-F238E27FC236}">
                <a16:creationId xmlns:a16="http://schemas.microsoft.com/office/drawing/2014/main" id="{E996DCBB-AB67-0121-2017-BE7892AD462F}"/>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0349591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ject Background_Blank">
    <p:bg>
      <p:bgPr>
        <a:solidFill>
          <a:schemeClr val="bg1"/>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EE89A147-3859-BA18-0490-EF6D30865E0F}"/>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16304400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clusion_Text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9C4D57B4-AD39-513A-F58D-6EB89AE1C01F}"/>
              </a:ext>
            </a:extLst>
          </p:cNvPr>
          <p:cNvSpPr>
            <a:spLocks noGrp="1"/>
          </p:cNvSpPr>
          <p:nvPr>
            <p:ph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B8ECE3D-FBFC-C078-237E-457047ED9C72}"/>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59019601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clusion_Icons">
    <p:bg>
      <p:bgPr>
        <a:solidFill>
          <a:schemeClr val="tx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792555" y="1777551"/>
            <a:ext cx="8937843" cy="685800"/>
          </a:xfrm>
          <a:prstGeom prst="rect">
            <a:avLst/>
          </a:prstGeom>
        </p:spPr>
        <p:txBody>
          <a:bodyPr vert="horz" lIns="0" tIns="45720" rIns="0" bIns="45720" rtlCol="0" anchor="ctr" anchorCtr="0">
            <a:noAutofit/>
          </a:bodyPr>
          <a:lstStyle>
            <a:lvl1pPr algn="l">
              <a:defRPr sz="3200">
                <a:solidFill>
                  <a:schemeClr val="bg1"/>
                </a:solidFill>
                <a:latin typeface="+mj-lt"/>
              </a:defRPr>
            </a:lvl1pPr>
          </a:lstStyle>
          <a:p>
            <a:r>
              <a:rPr lang="en-US"/>
              <a:t>Lesson Learned/Point/Icon 1</a:t>
            </a:r>
          </a:p>
        </p:txBody>
      </p:sp>
      <p:sp>
        <p:nvSpPr>
          <p:cNvPr id="4" name="TextBox 3">
            <a:extLst>
              <a:ext uri="{FF2B5EF4-FFF2-40B4-BE49-F238E27FC236}">
                <a16:creationId xmlns:a16="http://schemas.microsoft.com/office/drawing/2014/main" id="{452C2F2C-9D48-FE41-0E22-E8BB67223B87}"/>
              </a:ext>
            </a:extLst>
          </p:cNvPr>
          <p:cNvSpPr txBox="1"/>
          <p:nvPr userDrawn="1"/>
        </p:nvSpPr>
        <p:spPr>
          <a:xfrm>
            <a:off x="594360" y="502920"/>
            <a:ext cx="5943600" cy="276999"/>
          </a:xfrm>
          <a:prstGeom prst="rect">
            <a:avLst/>
          </a:prstGeom>
          <a:noFill/>
          <a:ln>
            <a:noFill/>
          </a:ln>
        </p:spPr>
        <p:txBody>
          <a:bodyPr wrap="square" lIns="0" tIns="0" rIns="0" bIns="0" anchor="ctr" anchorCtr="0">
            <a:spAutoFit/>
          </a:bodyPr>
          <a:lstStyle/>
          <a:p>
            <a:r>
              <a:rPr lang="en-US" cap="all" spc="300">
                <a:solidFill>
                  <a:schemeClr val="bg1"/>
                </a:solidFill>
                <a:latin typeface="+mj-lt"/>
                <a:ea typeface="+mn-lt"/>
                <a:cs typeface="Segoe UI Light"/>
              </a:rPr>
              <a:t>Conclusion</a:t>
            </a:r>
            <a:endParaRPr lang="en-US">
              <a:solidFill>
                <a:schemeClr val="bg1"/>
              </a:solidFill>
              <a:latin typeface="+mj-lt"/>
            </a:endParaRPr>
          </a:p>
        </p:txBody>
      </p:sp>
      <p:sp>
        <p:nvSpPr>
          <p:cNvPr id="11" name="Text Placeholder 10">
            <a:extLst>
              <a:ext uri="{FF2B5EF4-FFF2-40B4-BE49-F238E27FC236}">
                <a16:creationId xmlns:a16="http://schemas.microsoft.com/office/drawing/2014/main" id="{70823665-3AE5-14EC-CF97-D31A0DDC5475}"/>
              </a:ext>
            </a:extLst>
          </p:cNvPr>
          <p:cNvSpPr>
            <a:spLocks noGrp="1"/>
          </p:cNvSpPr>
          <p:nvPr>
            <p:ph type="body" sz="quarter" idx="10" hasCustomPrompt="1"/>
          </p:nvPr>
        </p:nvSpPr>
        <p:spPr>
          <a:xfrm>
            <a:off x="1792555" y="2712813"/>
            <a:ext cx="8877300" cy="685800"/>
          </a:xfrm>
          <a:prstGeom prst="rect">
            <a:avLst/>
          </a:prstGeom>
        </p:spPr>
        <p:txBody>
          <a:bodyPr anchor="ctr"/>
          <a:lstStyle>
            <a:lvl1pPr marL="0" indent="0">
              <a:buNone/>
              <a:defRPr sz="3200">
                <a:solidFill>
                  <a:schemeClr val="bg1"/>
                </a:solidFill>
              </a:defRPr>
            </a:lvl1pPr>
          </a:lstStyle>
          <a:p>
            <a:pPr lvl="0"/>
            <a:r>
              <a:rPr lang="en-US"/>
              <a:t>Lesson Learned/Point/Icon 2</a:t>
            </a:r>
          </a:p>
        </p:txBody>
      </p:sp>
      <p:sp>
        <p:nvSpPr>
          <p:cNvPr id="12" name="Text Placeholder 10">
            <a:extLst>
              <a:ext uri="{FF2B5EF4-FFF2-40B4-BE49-F238E27FC236}">
                <a16:creationId xmlns:a16="http://schemas.microsoft.com/office/drawing/2014/main" id="{45C9528A-089B-EA1E-9A55-622E30997874}"/>
              </a:ext>
            </a:extLst>
          </p:cNvPr>
          <p:cNvSpPr>
            <a:spLocks noGrp="1"/>
          </p:cNvSpPr>
          <p:nvPr>
            <p:ph type="body" sz="quarter" idx="11" hasCustomPrompt="1"/>
          </p:nvPr>
        </p:nvSpPr>
        <p:spPr>
          <a:xfrm>
            <a:off x="1792555" y="3648075"/>
            <a:ext cx="8877300" cy="685800"/>
          </a:xfrm>
          <a:prstGeom prst="rect">
            <a:avLst/>
          </a:prstGeom>
        </p:spPr>
        <p:txBody>
          <a:bodyPr anchor="ctr"/>
          <a:lstStyle>
            <a:lvl1pPr marL="0" indent="0">
              <a:buNone/>
              <a:defRPr sz="3200">
                <a:solidFill>
                  <a:schemeClr val="bg1"/>
                </a:solidFill>
              </a:defRPr>
            </a:lvl1pPr>
          </a:lstStyle>
          <a:p>
            <a:pPr lvl="0"/>
            <a:r>
              <a:rPr lang="en-US"/>
              <a:t>Lesson Learned/Point/Icon 3</a:t>
            </a:r>
          </a:p>
        </p:txBody>
      </p:sp>
      <p:sp>
        <p:nvSpPr>
          <p:cNvPr id="13" name="Text Placeholder 10">
            <a:extLst>
              <a:ext uri="{FF2B5EF4-FFF2-40B4-BE49-F238E27FC236}">
                <a16:creationId xmlns:a16="http://schemas.microsoft.com/office/drawing/2014/main" id="{729597F6-54D5-0DD6-5134-88B7D90AEFF3}"/>
              </a:ext>
            </a:extLst>
          </p:cNvPr>
          <p:cNvSpPr>
            <a:spLocks noGrp="1"/>
          </p:cNvSpPr>
          <p:nvPr>
            <p:ph type="body" sz="quarter" idx="12" hasCustomPrompt="1"/>
          </p:nvPr>
        </p:nvSpPr>
        <p:spPr>
          <a:xfrm>
            <a:off x="1792555" y="4583337"/>
            <a:ext cx="8877300" cy="685800"/>
          </a:xfrm>
          <a:prstGeom prst="rect">
            <a:avLst/>
          </a:prstGeom>
        </p:spPr>
        <p:txBody>
          <a:bodyPr anchor="ctr"/>
          <a:lstStyle>
            <a:lvl1pPr marL="0" indent="0">
              <a:buNone/>
              <a:defRPr sz="3200">
                <a:solidFill>
                  <a:schemeClr val="bg1"/>
                </a:solidFill>
              </a:defRPr>
            </a:lvl1pPr>
          </a:lstStyle>
          <a:p>
            <a:pPr lvl="0"/>
            <a:r>
              <a:rPr lang="en-US"/>
              <a:t>Lesson Learned/Point/Icon 4</a:t>
            </a:r>
          </a:p>
        </p:txBody>
      </p:sp>
      <p:sp>
        <p:nvSpPr>
          <p:cNvPr id="14" name="Text Placeholder 10">
            <a:extLst>
              <a:ext uri="{FF2B5EF4-FFF2-40B4-BE49-F238E27FC236}">
                <a16:creationId xmlns:a16="http://schemas.microsoft.com/office/drawing/2014/main" id="{2FF985BA-4BBC-2B06-225A-A15C306AC6C4}"/>
              </a:ext>
            </a:extLst>
          </p:cNvPr>
          <p:cNvSpPr>
            <a:spLocks noGrp="1"/>
          </p:cNvSpPr>
          <p:nvPr>
            <p:ph type="body" sz="quarter" idx="13" hasCustomPrompt="1"/>
          </p:nvPr>
        </p:nvSpPr>
        <p:spPr>
          <a:xfrm>
            <a:off x="1792555" y="5518599"/>
            <a:ext cx="8877300" cy="685800"/>
          </a:xfrm>
          <a:prstGeom prst="rect">
            <a:avLst/>
          </a:prstGeom>
        </p:spPr>
        <p:txBody>
          <a:bodyPr anchor="ctr"/>
          <a:lstStyle>
            <a:lvl1pPr marL="0" indent="0">
              <a:buNone/>
              <a:defRPr sz="3200">
                <a:solidFill>
                  <a:schemeClr val="bg1"/>
                </a:solidFill>
              </a:defRPr>
            </a:lvl1pPr>
          </a:lstStyle>
          <a:p>
            <a:pPr lvl="0"/>
            <a:r>
              <a:rPr lang="en-US"/>
              <a:t>Lesson Learned/Point/Icon 5</a:t>
            </a:r>
          </a:p>
        </p:txBody>
      </p:sp>
      <p:sp>
        <p:nvSpPr>
          <p:cNvPr id="16" name="Online Image Placeholder 15">
            <a:extLst>
              <a:ext uri="{FF2B5EF4-FFF2-40B4-BE49-F238E27FC236}">
                <a16:creationId xmlns:a16="http://schemas.microsoft.com/office/drawing/2014/main" id="{F487F09C-56CD-9BBA-004F-817D345395AC}"/>
              </a:ext>
            </a:extLst>
          </p:cNvPr>
          <p:cNvSpPr>
            <a:spLocks noGrp="1"/>
          </p:cNvSpPr>
          <p:nvPr>
            <p:ph type="clipArt" sz="quarter" idx="14" hasCustomPrompt="1"/>
          </p:nvPr>
        </p:nvSpPr>
        <p:spPr>
          <a:xfrm>
            <a:off x="594360" y="1777551"/>
            <a:ext cx="733873" cy="677680"/>
          </a:xfrm>
          <a:prstGeom prst="rect">
            <a:avLst/>
          </a:prstGeom>
        </p:spPr>
        <p:txBody>
          <a:bodyPr/>
          <a:lstStyle>
            <a:lvl1pPr marL="0" indent="0">
              <a:buNone/>
              <a:defRPr/>
            </a:lvl1pPr>
          </a:lstStyle>
          <a:p>
            <a:r>
              <a:rPr lang="en-US"/>
              <a:t>icon</a:t>
            </a:r>
          </a:p>
        </p:txBody>
      </p:sp>
      <p:sp>
        <p:nvSpPr>
          <p:cNvPr id="17" name="Online Image Placeholder 15">
            <a:extLst>
              <a:ext uri="{FF2B5EF4-FFF2-40B4-BE49-F238E27FC236}">
                <a16:creationId xmlns:a16="http://schemas.microsoft.com/office/drawing/2014/main" id="{45711949-1B2C-BFDB-8D72-3AC4532AED2E}"/>
              </a:ext>
            </a:extLst>
          </p:cNvPr>
          <p:cNvSpPr>
            <a:spLocks noGrp="1"/>
          </p:cNvSpPr>
          <p:nvPr>
            <p:ph type="clipArt" sz="quarter" idx="15" hasCustomPrompt="1"/>
          </p:nvPr>
        </p:nvSpPr>
        <p:spPr>
          <a:xfrm>
            <a:off x="594360" y="2712813"/>
            <a:ext cx="733873" cy="677680"/>
          </a:xfrm>
          <a:prstGeom prst="rect">
            <a:avLst/>
          </a:prstGeom>
        </p:spPr>
        <p:txBody>
          <a:bodyPr/>
          <a:lstStyle>
            <a:lvl1pPr marL="0" indent="0">
              <a:buNone/>
              <a:defRPr/>
            </a:lvl1pPr>
          </a:lstStyle>
          <a:p>
            <a:r>
              <a:rPr lang="en-US"/>
              <a:t>icon</a:t>
            </a:r>
          </a:p>
        </p:txBody>
      </p:sp>
      <p:sp>
        <p:nvSpPr>
          <p:cNvPr id="18" name="Online Image Placeholder 15">
            <a:extLst>
              <a:ext uri="{FF2B5EF4-FFF2-40B4-BE49-F238E27FC236}">
                <a16:creationId xmlns:a16="http://schemas.microsoft.com/office/drawing/2014/main" id="{53270371-36F6-7AF3-2501-743467CC0842}"/>
              </a:ext>
            </a:extLst>
          </p:cNvPr>
          <p:cNvSpPr>
            <a:spLocks noGrp="1"/>
          </p:cNvSpPr>
          <p:nvPr>
            <p:ph type="clipArt" sz="quarter" idx="16" hasCustomPrompt="1"/>
          </p:nvPr>
        </p:nvSpPr>
        <p:spPr>
          <a:xfrm>
            <a:off x="594360" y="3656195"/>
            <a:ext cx="733873" cy="677680"/>
          </a:xfrm>
          <a:prstGeom prst="rect">
            <a:avLst/>
          </a:prstGeom>
        </p:spPr>
        <p:txBody>
          <a:bodyPr/>
          <a:lstStyle>
            <a:lvl1pPr marL="0" indent="0">
              <a:buNone/>
              <a:defRPr/>
            </a:lvl1pPr>
          </a:lstStyle>
          <a:p>
            <a:r>
              <a:rPr lang="en-US"/>
              <a:t>icon</a:t>
            </a:r>
          </a:p>
        </p:txBody>
      </p:sp>
      <p:sp>
        <p:nvSpPr>
          <p:cNvPr id="19" name="Online Image Placeholder 15">
            <a:extLst>
              <a:ext uri="{FF2B5EF4-FFF2-40B4-BE49-F238E27FC236}">
                <a16:creationId xmlns:a16="http://schemas.microsoft.com/office/drawing/2014/main" id="{510FD7E5-1897-304A-AD55-F3645159C0B9}"/>
              </a:ext>
            </a:extLst>
          </p:cNvPr>
          <p:cNvSpPr>
            <a:spLocks noGrp="1"/>
          </p:cNvSpPr>
          <p:nvPr>
            <p:ph type="clipArt" sz="quarter" idx="17" hasCustomPrompt="1"/>
          </p:nvPr>
        </p:nvSpPr>
        <p:spPr>
          <a:xfrm>
            <a:off x="594360" y="4591457"/>
            <a:ext cx="733873" cy="677680"/>
          </a:xfrm>
          <a:prstGeom prst="rect">
            <a:avLst/>
          </a:prstGeom>
        </p:spPr>
        <p:txBody>
          <a:bodyPr/>
          <a:lstStyle>
            <a:lvl1pPr marL="0" indent="0">
              <a:buNone/>
              <a:defRPr/>
            </a:lvl1pPr>
          </a:lstStyle>
          <a:p>
            <a:r>
              <a:rPr lang="en-US"/>
              <a:t>icon</a:t>
            </a:r>
          </a:p>
        </p:txBody>
      </p:sp>
      <p:sp>
        <p:nvSpPr>
          <p:cNvPr id="20" name="Online Image Placeholder 15">
            <a:extLst>
              <a:ext uri="{FF2B5EF4-FFF2-40B4-BE49-F238E27FC236}">
                <a16:creationId xmlns:a16="http://schemas.microsoft.com/office/drawing/2014/main" id="{118DE7F0-8B24-E52C-37C5-D737240C6CAA}"/>
              </a:ext>
            </a:extLst>
          </p:cNvPr>
          <p:cNvSpPr>
            <a:spLocks noGrp="1"/>
          </p:cNvSpPr>
          <p:nvPr>
            <p:ph type="clipArt" sz="quarter" idx="18" hasCustomPrompt="1"/>
          </p:nvPr>
        </p:nvSpPr>
        <p:spPr>
          <a:xfrm>
            <a:off x="594360" y="5518599"/>
            <a:ext cx="733873" cy="677680"/>
          </a:xfrm>
          <a:prstGeom prst="rect">
            <a:avLst/>
          </a:prstGeom>
        </p:spPr>
        <p:txBody>
          <a:bodyPr/>
          <a:lstStyle>
            <a:lvl1pPr marL="0" indent="0">
              <a:buNone/>
              <a:defRPr/>
            </a:lvl1pPr>
          </a:lstStyle>
          <a:p>
            <a:r>
              <a:rPr lang="en-US"/>
              <a:t>icon</a:t>
            </a:r>
          </a:p>
        </p:txBody>
      </p:sp>
      <p:sp>
        <p:nvSpPr>
          <p:cNvPr id="3" name="Text Placeholder 4">
            <a:extLst>
              <a:ext uri="{FF2B5EF4-FFF2-40B4-BE49-F238E27FC236}">
                <a16:creationId xmlns:a16="http://schemas.microsoft.com/office/drawing/2014/main" id="{B4C491BD-8199-C404-C250-04E68315C821}"/>
              </a:ext>
            </a:extLst>
          </p:cNvPr>
          <p:cNvSpPr>
            <a:spLocks noGrp="1"/>
          </p:cNvSpPr>
          <p:nvPr>
            <p:ph type="body" sz="quarter" idx="19" hasCustomPrompt="1"/>
          </p:nvPr>
        </p:nvSpPr>
        <p:spPr>
          <a:xfrm>
            <a:off x="593725" y="906463"/>
            <a:ext cx="10136188" cy="685800"/>
          </a:xfrm>
        </p:spPr>
        <p:txBody>
          <a:bodyPr/>
          <a:lstStyle>
            <a:lvl1pPr marL="0" indent="0">
              <a:buNone/>
              <a:defRPr sz="4000">
                <a:solidFill>
                  <a:schemeClr val="bg1"/>
                </a:solidFill>
              </a:defRPr>
            </a:lvl1pPr>
            <a:lvl2pPr marL="457200" indent="0">
              <a:buNone/>
              <a:defRPr/>
            </a:lvl2pPr>
          </a:lstStyle>
          <a:p>
            <a:pPr lvl="0"/>
            <a:r>
              <a:rPr lang="en-US"/>
              <a:t>Click to edit heading</a:t>
            </a:r>
          </a:p>
        </p:txBody>
      </p:sp>
    </p:spTree>
    <p:extLst>
      <p:ext uri="{BB962C8B-B14F-4D97-AF65-F5344CB8AC3E}">
        <p14:creationId xmlns:p14="http://schemas.microsoft.com/office/powerpoint/2010/main" val="19611375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clusion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3931919"/>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BA33D757-EDE5-612B-9047-140CE8472FE1}"/>
              </a:ext>
            </a:extLst>
          </p:cNvPr>
          <p:cNvSpPr>
            <a:spLocks noGrp="1"/>
          </p:cNvSpPr>
          <p:nvPr>
            <p:ph idx="1"/>
          </p:nvPr>
        </p:nvSpPr>
        <p:spPr>
          <a:xfrm>
            <a:off x="609599" y="2057400"/>
            <a:ext cx="5262977"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ADA88CFC-C455-1609-0C55-7C3CC0624D0C}"/>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8" name="Text Placeholder 8">
            <a:extLst>
              <a:ext uri="{FF2B5EF4-FFF2-40B4-BE49-F238E27FC236}">
                <a16:creationId xmlns:a16="http://schemas.microsoft.com/office/drawing/2014/main" id="{790B5106-8657-1214-ACA3-D349FDB2E589}"/>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77107040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2FA9AAC1-FEA5-7C28-B019-254A1A08AEB2}"/>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90A286C-E4C4-160F-C74C-E449CF8ECA95}"/>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24170145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prstGeom prst="rect">
            <a:avLst/>
          </a:prstGeo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A7B95F6D-2311-2F3E-5F22-86BF6E57116A}"/>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F87A760C-B193-07C2-CE6E-CAEBCD81E291}"/>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1414163080"/>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5"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a:prstGeom prst="rect">
            <a:avLst/>
          </a:prstGeom>
        </p:spPr>
        <p:txBody>
          <a:bodyPr/>
          <a:lstStyle/>
          <a:p>
            <a:endParaRPr lang="en-US"/>
          </a:p>
        </p:txBody>
      </p:sp>
      <p:sp>
        <p:nvSpPr>
          <p:cNvPr id="5" name="Text Placeholder 8">
            <a:extLst>
              <a:ext uri="{FF2B5EF4-FFF2-40B4-BE49-F238E27FC236}">
                <a16:creationId xmlns:a16="http://schemas.microsoft.com/office/drawing/2014/main" id="{18C069C1-65CB-D4D0-74D0-0E1EAD09ED5A}"/>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794028081"/>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Project Background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28293-B9F5-4E2E-A543-5121573CB3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8360" y="5715000"/>
            <a:ext cx="1828800" cy="504277"/>
          </a:xfrm>
          <a:prstGeom prst="rect">
            <a:avLst/>
          </a:prstGeom>
        </p:spPr>
      </p:pic>
      <p:sp>
        <p:nvSpPr>
          <p:cNvPr id="2" name="TextBox 1">
            <a:extLst>
              <a:ext uri="{FF2B5EF4-FFF2-40B4-BE49-F238E27FC236}">
                <a16:creationId xmlns:a16="http://schemas.microsoft.com/office/drawing/2014/main" id="{742EB986-FD6D-A336-597E-EDF339C9FBDC}"/>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accent1"/>
                </a:solidFill>
                <a:latin typeface="+mj-lt"/>
                <a:ea typeface="+mn-lt"/>
                <a:cs typeface="Segoe UI Light"/>
              </a:rPr>
              <a:t>Contact</a:t>
            </a:r>
            <a:endParaRPr lang="en-US">
              <a:solidFill>
                <a:schemeClr val="accent1"/>
              </a:solidFill>
              <a:latin typeface="+mj-lt"/>
            </a:endParaRPr>
          </a:p>
        </p:txBody>
      </p:sp>
      <p:sp>
        <p:nvSpPr>
          <p:cNvPr id="6" name="Content Placeholder 5">
            <a:extLst>
              <a:ext uri="{FF2B5EF4-FFF2-40B4-BE49-F238E27FC236}">
                <a16:creationId xmlns:a16="http://schemas.microsoft.com/office/drawing/2014/main" id="{3DBABDE5-F0BA-4168-4FD7-53B7F0027F34}"/>
              </a:ext>
            </a:extLst>
          </p:cNvPr>
          <p:cNvSpPr>
            <a:spLocks noGrp="1"/>
          </p:cNvSpPr>
          <p:nvPr>
            <p:ph sz="quarter" idx="10" hasCustomPrompt="1"/>
          </p:nvPr>
        </p:nvSpPr>
        <p:spPr>
          <a:xfrm>
            <a:off x="4388545" y="1589086"/>
            <a:ext cx="3657600" cy="3657600"/>
          </a:xfrm>
          <a:prstGeom prst="rect">
            <a:avLst/>
          </a:prstGeom>
        </p:spPr>
        <p:txBody>
          <a:bodyPr/>
          <a:lstStyle>
            <a:lvl1pPr marL="0" indent="0">
              <a:buNone/>
              <a:defRPr>
                <a:solidFill>
                  <a:schemeClr val="accent1"/>
                </a:solidFill>
              </a:defRPr>
            </a:lvl1pPr>
            <a:lvl3pPr marL="914400" indent="0">
              <a:buNone/>
              <a:defRPr/>
            </a:lvl3pPr>
            <a:lvl4pPr>
              <a:defRPr>
                <a:solidFill>
                  <a:schemeClr val="accent1"/>
                </a:solidFill>
              </a:defRPr>
            </a:lvl4pPr>
            <a:lvl5pPr>
              <a:defRPr>
                <a:solidFill>
                  <a:schemeClr val="accent1"/>
                </a:solidFill>
              </a:defRPr>
            </a:lvl5pPr>
          </a:lstStyle>
          <a:p>
            <a:pPr lvl="0"/>
            <a:r>
              <a:rPr lang="en-US"/>
              <a:t>QR code (virtual business card) </a:t>
            </a:r>
          </a:p>
        </p:txBody>
      </p:sp>
      <p:sp>
        <p:nvSpPr>
          <p:cNvPr id="7" name="Content Placeholder 5">
            <a:extLst>
              <a:ext uri="{FF2B5EF4-FFF2-40B4-BE49-F238E27FC236}">
                <a16:creationId xmlns:a16="http://schemas.microsoft.com/office/drawing/2014/main" id="{505E5414-CFBF-1C73-C3B8-7E9D72D1ED18}"/>
              </a:ext>
            </a:extLst>
          </p:cNvPr>
          <p:cNvSpPr>
            <a:spLocks noGrp="1"/>
          </p:cNvSpPr>
          <p:nvPr>
            <p:ph sz="quarter" idx="11" hasCustomPrompt="1"/>
          </p:nvPr>
        </p:nvSpPr>
        <p:spPr>
          <a:xfrm>
            <a:off x="594360" y="1589086"/>
            <a:ext cx="3657600" cy="3657600"/>
          </a:xfrm>
          <a:prstGeom prst="rect">
            <a:avLst/>
          </a:prstGeom>
        </p:spPr>
        <p:txBody>
          <a:bodyPr/>
          <a:lstStyle>
            <a:lvl1pPr marL="0" indent="0">
              <a:buNone/>
              <a:defRPr>
                <a:solidFill>
                  <a:schemeClr val="accent1"/>
                </a:solidFill>
              </a:defRPr>
            </a:lvl1pPr>
            <a:lvl3pPr marL="914400" indent="0">
              <a:buNone/>
              <a:defRPr/>
            </a:lvl3pPr>
            <a:lvl4pPr>
              <a:defRPr>
                <a:solidFill>
                  <a:schemeClr val="accent1"/>
                </a:solidFill>
              </a:defRPr>
            </a:lvl4pPr>
            <a:lvl5pPr>
              <a:defRPr>
                <a:solidFill>
                  <a:schemeClr val="accent1"/>
                </a:solidFill>
              </a:defRPr>
            </a:lvl5pPr>
          </a:lstStyle>
          <a:p>
            <a:pPr lvl="0"/>
            <a:r>
              <a:rPr lang="en-US"/>
              <a:t>Headshot</a:t>
            </a:r>
          </a:p>
        </p:txBody>
      </p:sp>
      <p:sp>
        <p:nvSpPr>
          <p:cNvPr id="12" name="Text Placeholder 11">
            <a:extLst>
              <a:ext uri="{FF2B5EF4-FFF2-40B4-BE49-F238E27FC236}">
                <a16:creationId xmlns:a16="http://schemas.microsoft.com/office/drawing/2014/main" id="{32CB3836-64A0-F134-5530-7AC1A14BF4D5}"/>
              </a:ext>
            </a:extLst>
          </p:cNvPr>
          <p:cNvSpPr>
            <a:spLocks noGrp="1"/>
          </p:cNvSpPr>
          <p:nvPr>
            <p:ph type="body" sz="quarter" idx="12" hasCustomPrompt="1"/>
          </p:nvPr>
        </p:nvSpPr>
        <p:spPr>
          <a:xfrm>
            <a:off x="8182730" y="1589086"/>
            <a:ext cx="3463290" cy="1305569"/>
          </a:xfrm>
          <a:prstGeom prst="rect">
            <a:avLst/>
          </a:prstGeom>
        </p:spPr>
        <p:txBody>
          <a:bodyPr/>
          <a:lstStyle>
            <a:lvl1pPr marL="0" indent="0">
              <a:buNone/>
              <a:defRPr sz="4800">
                <a:solidFill>
                  <a:schemeClr val="accent1"/>
                </a:solidFill>
              </a:defRPr>
            </a:lvl1pPr>
            <a:lvl2pPr marL="45720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Name</a:t>
            </a:r>
          </a:p>
          <a:p>
            <a:pPr lvl="0"/>
            <a:r>
              <a:rPr lang="en-US"/>
              <a:t>Last Name</a:t>
            </a:r>
          </a:p>
        </p:txBody>
      </p:sp>
      <p:sp>
        <p:nvSpPr>
          <p:cNvPr id="13" name="Text Placeholder 11">
            <a:extLst>
              <a:ext uri="{FF2B5EF4-FFF2-40B4-BE49-F238E27FC236}">
                <a16:creationId xmlns:a16="http://schemas.microsoft.com/office/drawing/2014/main" id="{4DAEAC14-DD47-5BA4-72C7-0C4FA0FBFBD8}"/>
              </a:ext>
            </a:extLst>
          </p:cNvPr>
          <p:cNvSpPr>
            <a:spLocks noGrp="1"/>
          </p:cNvSpPr>
          <p:nvPr>
            <p:ph type="body" sz="quarter" idx="13" hasCustomPrompt="1"/>
          </p:nvPr>
        </p:nvSpPr>
        <p:spPr>
          <a:xfrm>
            <a:off x="8182730" y="3362968"/>
            <a:ext cx="3463290" cy="951123"/>
          </a:xfrm>
          <a:prstGeom prst="rect">
            <a:avLst/>
          </a:prstGeom>
        </p:spPr>
        <p:txBody>
          <a:bodyPr/>
          <a:lstStyle>
            <a:lvl1pPr marL="0" indent="0">
              <a:buNone/>
              <a:defRPr sz="2400">
                <a:solidFill>
                  <a:schemeClr val="accent1"/>
                </a:solidFill>
              </a:defRPr>
            </a:lvl1pPr>
            <a:lvl2pPr marL="45720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Title/Position</a:t>
            </a:r>
          </a:p>
        </p:txBody>
      </p:sp>
      <p:sp>
        <p:nvSpPr>
          <p:cNvPr id="14" name="Text Placeholder 11">
            <a:extLst>
              <a:ext uri="{FF2B5EF4-FFF2-40B4-BE49-F238E27FC236}">
                <a16:creationId xmlns:a16="http://schemas.microsoft.com/office/drawing/2014/main" id="{8EC77595-D83F-E0FD-A07A-44B664FD7ECE}"/>
              </a:ext>
            </a:extLst>
          </p:cNvPr>
          <p:cNvSpPr>
            <a:spLocks noGrp="1"/>
          </p:cNvSpPr>
          <p:nvPr>
            <p:ph type="body" sz="quarter" idx="14" hasCustomPrompt="1"/>
          </p:nvPr>
        </p:nvSpPr>
        <p:spPr>
          <a:xfrm>
            <a:off x="8182730" y="4407877"/>
            <a:ext cx="3463290" cy="838809"/>
          </a:xfrm>
          <a:prstGeom prst="rect">
            <a:avLst/>
          </a:prstGeom>
        </p:spPr>
        <p:txBody>
          <a:bodyPr/>
          <a:lstStyle>
            <a:lvl1pPr marL="0" indent="0">
              <a:buNone/>
              <a:defRPr sz="1800">
                <a:solidFill>
                  <a:schemeClr val="accent1"/>
                </a:solidFill>
              </a:defRPr>
            </a:lvl1pPr>
            <a:lvl2pPr marL="457200" indent="0">
              <a:buNone/>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Additional contact info</a:t>
            </a:r>
          </a:p>
        </p:txBody>
      </p:sp>
      <p:cxnSp>
        <p:nvCxnSpPr>
          <p:cNvPr id="3" name="Straight Connector 2">
            <a:extLst>
              <a:ext uri="{FF2B5EF4-FFF2-40B4-BE49-F238E27FC236}">
                <a16:creationId xmlns:a16="http://schemas.microsoft.com/office/drawing/2014/main" id="{DCB88110-516B-9B9B-B3BF-5E43AF44DBC7}"/>
              </a:ext>
            </a:extLst>
          </p:cNvPr>
          <p:cNvCxnSpPr>
            <a:cxnSpLocks/>
          </p:cNvCxnSpPr>
          <p:nvPr userDrawn="1"/>
        </p:nvCxnSpPr>
        <p:spPr>
          <a:xfrm>
            <a:off x="593725" y="1024890"/>
            <a:ext cx="27432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871547"/>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References">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16BB6C-D033-4020-B4E4-F9FFA87AD87E}"/>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accent1"/>
                </a:solidFill>
                <a:latin typeface="+mj-lt"/>
                <a:ea typeface="+mn-lt"/>
                <a:cs typeface="Segoe UI Light"/>
              </a:rPr>
              <a:t>References</a:t>
            </a:r>
            <a:endParaRPr lang="en-US">
              <a:solidFill>
                <a:schemeClr val="accent1"/>
              </a:solidFill>
              <a:latin typeface="+mj-lt"/>
            </a:endParaRPr>
          </a:p>
        </p:txBody>
      </p:sp>
      <p:sp>
        <p:nvSpPr>
          <p:cNvPr id="2" name="Text Placeholder 4">
            <a:extLst>
              <a:ext uri="{FF2B5EF4-FFF2-40B4-BE49-F238E27FC236}">
                <a16:creationId xmlns:a16="http://schemas.microsoft.com/office/drawing/2014/main" id="{264729A7-D453-52B8-B685-1A57D5746938}"/>
              </a:ext>
            </a:extLst>
          </p:cNvPr>
          <p:cNvSpPr>
            <a:spLocks noGrp="1"/>
          </p:cNvSpPr>
          <p:nvPr>
            <p:ph type="body" sz="quarter" idx="10" hasCustomPrompt="1"/>
          </p:nvPr>
        </p:nvSpPr>
        <p:spPr>
          <a:xfrm>
            <a:off x="594360" y="1395662"/>
            <a:ext cx="5262976" cy="4246855"/>
          </a:xfrm>
          <a:prstGeom prst="rect">
            <a:avLst/>
          </a:prstGeom>
        </p:spPr>
        <p:txBody>
          <a:bodyPr lIns="0" rIns="0"/>
          <a:lstStyle>
            <a:lvl1pPr marL="0" indent="0">
              <a:buNone/>
              <a:defRPr sz="2000">
                <a:solidFill>
                  <a:srgbClr val="5A5A5A"/>
                </a:solidFill>
              </a:defRPr>
            </a:lvl1pPr>
            <a:lvl2pPr>
              <a:defRPr>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a:t>Click to add references</a:t>
            </a:r>
          </a:p>
        </p:txBody>
      </p:sp>
      <p:sp>
        <p:nvSpPr>
          <p:cNvPr id="10" name="Text Placeholder 4">
            <a:extLst>
              <a:ext uri="{FF2B5EF4-FFF2-40B4-BE49-F238E27FC236}">
                <a16:creationId xmlns:a16="http://schemas.microsoft.com/office/drawing/2014/main" id="{62F8A7D5-4EB0-EC2C-8D99-557811A953E3}"/>
              </a:ext>
            </a:extLst>
          </p:cNvPr>
          <p:cNvSpPr>
            <a:spLocks noGrp="1"/>
          </p:cNvSpPr>
          <p:nvPr>
            <p:ph type="body" sz="quarter" idx="11" hasCustomPrompt="1"/>
          </p:nvPr>
        </p:nvSpPr>
        <p:spPr>
          <a:xfrm>
            <a:off x="6334666" y="1395662"/>
            <a:ext cx="5244688" cy="4246855"/>
          </a:xfrm>
          <a:prstGeom prst="rect">
            <a:avLst/>
          </a:prstGeom>
        </p:spPr>
        <p:txBody>
          <a:bodyPr rIns="0"/>
          <a:lstStyle>
            <a:lvl1pPr marL="0" indent="0">
              <a:buNone/>
              <a:defRPr sz="2000">
                <a:solidFill>
                  <a:srgbClr val="5A5A5A"/>
                </a:solidFill>
              </a:defRPr>
            </a:lvl1pPr>
            <a:lvl2pPr>
              <a:defRPr>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a:t>Click to add references</a:t>
            </a:r>
          </a:p>
        </p:txBody>
      </p:sp>
      <p:cxnSp>
        <p:nvCxnSpPr>
          <p:cNvPr id="3" name="Straight Connector 2">
            <a:extLst>
              <a:ext uri="{FF2B5EF4-FFF2-40B4-BE49-F238E27FC236}">
                <a16:creationId xmlns:a16="http://schemas.microsoft.com/office/drawing/2014/main" id="{854F8005-0E6E-6192-140A-E31690639FFC}"/>
              </a:ext>
            </a:extLst>
          </p:cNvPr>
          <p:cNvCxnSpPr>
            <a:cxnSpLocks/>
          </p:cNvCxnSpPr>
          <p:nvPr userDrawn="1"/>
        </p:nvCxnSpPr>
        <p:spPr>
          <a:xfrm>
            <a:off x="593725" y="1024890"/>
            <a:ext cx="27432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53923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cinity Map or Full Image">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0" y="0"/>
            <a:ext cx="12192000" cy="6858000"/>
          </a:xfrm>
          <a:solidFill>
            <a:srgbClr val="1F1D1E"/>
          </a:solidFill>
        </p:spPr>
        <p:txBody>
          <a:bodyPr anchor="ctr" anchorCtr="0"/>
          <a:lstStyle>
            <a:lvl1pPr marL="0" indent="0" algn="ctr">
              <a:buNone/>
              <a:defRPr>
                <a:solidFill>
                  <a:srgbClr val="5A5A5A"/>
                </a:solidFill>
              </a:defRPr>
            </a:lvl1pPr>
          </a:lstStyle>
          <a:p>
            <a:r>
              <a:rPr lang="en-US"/>
              <a:t>Click to insert vicinity map or picture</a:t>
            </a:r>
          </a:p>
        </p:txBody>
      </p:sp>
      <p:sp>
        <p:nvSpPr>
          <p:cNvPr id="9" name="Text Placeholder 8">
            <a:extLst>
              <a:ext uri="{FF2B5EF4-FFF2-40B4-BE49-F238E27FC236}">
                <a16:creationId xmlns:a16="http://schemas.microsoft.com/office/drawing/2014/main" id="{0175FF5C-A03A-44A9-8230-3B61B5FE6506}"/>
              </a:ext>
            </a:extLst>
          </p:cNvPr>
          <p:cNvSpPr>
            <a:spLocks noGrp="1"/>
          </p:cNvSpPr>
          <p:nvPr>
            <p:ph type="body" sz="quarter" idx="11" hasCustomPrompt="1"/>
          </p:nvPr>
        </p:nvSpPr>
        <p:spPr>
          <a:xfrm>
            <a:off x="594360" y="5486400"/>
            <a:ext cx="5486400" cy="914400"/>
          </a:xfrm>
        </p:spPr>
        <p:txBody>
          <a:bodyPr anchor="b" anchorCtr="0"/>
          <a:lstStyle>
            <a:lvl1pPr marL="0" indent="0">
              <a:buNone/>
              <a:defRPr sz="1500">
                <a:solidFill>
                  <a:schemeClr val="bg1"/>
                </a:solidFill>
                <a:latin typeface="+mj-lt"/>
              </a:defRPr>
            </a:lvl1pPr>
            <a:lvl2pPr>
              <a:defRPr sz="1800"/>
            </a:lvl2pPr>
          </a:lstStyle>
          <a:p>
            <a:pPr lvl="0"/>
            <a:r>
              <a:rPr lang="en-US"/>
              <a:t>Click to edit caption</a:t>
            </a:r>
          </a:p>
        </p:txBody>
      </p:sp>
    </p:spTree>
    <p:extLst>
      <p:ext uri="{BB962C8B-B14F-4D97-AF65-F5344CB8AC3E}">
        <p14:creationId xmlns:p14="http://schemas.microsoft.com/office/powerpoint/2010/main" val="5188962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ct Background_Text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612648" y="1078992"/>
            <a:ext cx="10972800"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2">
            <a:extLst>
              <a:ext uri="{FF2B5EF4-FFF2-40B4-BE49-F238E27FC236}">
                <a16:creationId xmlns:a16="http://schemas.microsoft.com/office/drawing/2014/main" id="{C1EED116-9C90-732A-AA71-3A6A37D3C091}"/>
              </a:ext>
            </a:extLst>
          </p:cNvPr>
          <p:cNvSpPr>
            <a:spLocks noGrp="1"/>
          </p:cNvSpPr>
          <p:nvPr>
            <p:ph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7" name="Text Placeholder 8">
            <a:extLst>
              <a:ext uri="{FF2B5EF4-FFF2-40B4-BE49-F238E27FC236}">
                <a16:creationId xmlns:a16="http://schemas.microsoft.com/office/drawing/2014/main" id="{570B950D-A2AF-C2E0-974F-E44B7C9B124B}"/>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7326020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ject Background_text + imag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22136" y="2057400"/>
            <a:ext cx="5166360" cy="3931919"/>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75848"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5" name="Text Placeholder 2">
            <a:extLst>
              <a:ext uri="{FF2B5EF4-FFF2-40B4-BE49-F238E27FC236}">
                <a16:creationId xmlns:a16="http://schemas.microsoft.com/office/drawing/2014/main" id="{2865C02E-03F1-A11B-B728-17290DD1CCFA}"/>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2" name="Text Placeholder 8">
            <a:extLst>
              <a:ext uri="{FF2B5EF4-FFF2-40B4-BE49-F238E27FC236}">
                <a16:creationId xmlns:a16="http://schemas.microsoft.com/office/drawing/2014/main" id="{09F475E3-794F-169F-3FDD-CC6EB7E6E9C2}"/>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3" name="Text Placeholder 8">
            <a:extLst>
              <a:ext uri="{FF2B5EF4-FFF2-40B4-BE49-F238E27FC236}">
                <a16:creationId xmlns:a16="http://schemas.microsoft.com/office/drawing/2014/main" id="{EBE77FD0-B5CC-5948-21E2-58A2BF53C866}"/>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3075863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_full ble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571784" y="0"/>
            <a:ext cx="5620215" cy="6858000"/>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5262976"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ext Placeholder 2">
            <a:extLst>
              <a:ext uri="{FF2B5EF4-FFF2-40B4-BE49-F238E27FC236}">
                <a16:creationId xmlns:a16="http://schemas.microsoft.com/office/drawing/2014/main" id="{D6308A1F-5B48-8573-E99D-11D799FABB79}"/>
              </a:ext>
            </a:extLst>
          </p:cNvPr>
          <p:cNvSpPr>
            <a:spLocks noGrp="1"/>
          </p:cNvSpPr>
          <p:nvPr>
            <p:ph idx="1"/>
          </p:nvPr>
        </p:nvSpPr>
        <p:spPr>
          <a:xfrm>
            <a:off x="609600" y="2057400"/>
            <a:ext cx="5262976"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5" name="Text Placeholder 8">
            <a:extLst>
              <a:ext uri="{FF2B5EF4-FFF2-40B4-BE49-F238E27FC236}">
                <a16:creationId xmlns:a16="http://schemas.microsoft.com/office/drawing/2014/main" id="{9750CCB7-968D-9F84-AA3B-71B55D65771B}"/>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33314820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ject Background_ Two Images">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17028-5A52-4EF0-9D71-72455353E3BE}"/>
              </a:ext>
            </a:extLst>
          </p:cNvPr>
          <p:cNvSpPr>
            <a:spLocks noGrp="1"/>
          </p:cNvSpPr>
          <p:nvPr>
            <p:ph type="pic" sz="quarter" idx="10" hasCustomPrompt="1"/>
          </p:nvPr>
        </p:nvSpPr>
        <p:spPr>
          <a:xfrm>
            <a:off x="594360" y="2057400"/>
            <a:ext cx="5166360" cy="4022497"/>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4" name="Picture Placeholder 4">
            <a:extLst>
              <a:ext uri="{FF2B5EF4-FFF2-40B4-BE49-F238E27FC236}">
                <a16:creationId xmlns:a16="http://schemas.microsoft.com/office/drawing/2014/main" id="{7C8DCE66-3A86-479C-A407-6C6FCC2AA590}"/>
              </a:ext>
            </a:extLst>
          </p:cNvPr>
          <p:cNvSpPr>
            <a:spLocks noGrp="1"/>
          </p:cNvSpPr>
          <p:nvPr>
            <p:ph type="pic" sz="quarter" idx="12" hasCustomPrompt="1"/>
          </p:nvPr>
        </p:nvSpPr>
        <p:spPr>
          <a:xfrm>
            <a:off x="6431280" y="2057400"/>
            <a:ext cx="5166360" cy="4022497"/>
          </a:xfrm>
          <a:solidFill>
            <a:schemeClr val="bg1">
              <a:lumMod val="85000"/>
            </a:schemeClr>
          </a:solidFill>
        </p:spPr>
        <p:txBody>
          <a:bodyPr tIns="0" rIns="0" bIns="0" anchor="ctr" anchorCtr="0"/>
          <a:lstStyle>
            <a:lvl1pPr marL="0" indent="0" algn="ctr">
              <a:buNone/>
              <a:defRPr/>
            </a:lvl1pPr>
          </a:lstStyle>
          <a:p>
            <a:r>
              <a:rPr lang="en-US"/>
              <a:t>Click to insert picture </a:t>
            </a:r>
          </a:p>
        </p:txBody>
      </p:sp>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84992"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2" name="Text Placeholder 8">
            <a:extLst>
              <a:ext uri="{FF2B5EF4-FFF2-40B4-BE49-F238E27FC236}">
                <a16:creationId xmlns:a16="http://schemas.microsoft.com/office/drawing/2014/main" id="{69C6B64D-DA9B-9587-3EF6-D04DCA4F3AF4}"/>
              </a:ext>
            </a:extLst>
          </p:cNvPr>
          <p:cNvSpPr>
            <a:spLocks noGrp="1"/>
          </p:cNvSpPr>
          <p:nvPr>
            <p:ph type="body" sz="quarter" idx="13" hasCustomPrompt="1"/>
          </p:nvPr>
        </p:nvSpPr>
        <p:spPr>
          <a:xfrm>
            <a:off x="6431280"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
        <p:nvSpPr>
          <p:cNvPr id="6" name="Text Placeholder 8">
            <a:extLst>
              <a:ext uri="{FF2B5EF4-FFF2-40B4-BE49-F238E27FC236}">
                <a16:creationId xmlns:a16="http://schemas.microsoft.com/office/drawing/2014/main" id="{AD48C214-BD33-E523-9456-997205A18C18}"/>
              </a:ext>
            </a:extLst>
          </p:cNvPr>
          <p:cNvSpPr>
            <a:spLocks noGrp="1"/>
          </p:cNvSpPr>
          <p:nvPr>
            <p:ph type="body" sz="quarter" idx="14"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caption</a:t>
            </a:r>
          </a:p>
        </p:txBody>
      </p:sp>
    </p:spTree>
    <p:extLst>
      <p:ext uri="{BB962C8B-B14F-4D97-AF65-F5344CB8AC3E}">
        <p14:creationId xmlns:p14="http://schemas.microsoft.com/office/powerpoint/2010/main" val="8891291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EC34BCD-7E13-46E8-84E0-5D6CB873ED02}"/>
              </a:ext>
            </a:extLst>
          </p:cNvPr>
          <p:cNvSpPr>
            <a:spLocks noGrp="1"/>
          </p:cNvSpPr>
          <p:nvPr>
            <p:ph type="title" hasCustomPrompt="1"/>
          </p:nvPr>
        </p:nvSpPr>
        <p:spPr>
          <a:xfrm>
            <a:off x="612648" y="1078992"/>
            <a:ext cx="10995025" cy="685800"/>
          </a:xfrm>
          <a:prstGeom prst="rect">
            <a:avLst/>
          </a:prstGeom>
        </p:spPr>
        <p:txBody>
          <a:bodyPr vert="horz" lIns="0" tIns="45720" rIns="0" bIns="45720" rtlCol="0" anchor="t" anchorCtr="0">
            <a:noAutofit/>
          </a:bodyPr>
          <a:lstStyle>
            <a:lvl1pPr>
              <a:defRPr>
                <a:solidFill>
                  <a:srgbClr val="5A5A5A"/>
                </a:solidFill>
                <a:latin typeface="+mj-lt"/>
              </a:defRPr>
            </a:lvl1pPr>
          </a:lstStyle>
          <a:p>
            <a:r>
              <a:rPr lang="en-US"/>
              <a:t>Click to edit heading</a:t>
            </a:r>
          </a:p>
        </p:txBody>
      </p:sp>
      <p:sp>
        <p:nvSpPr>
          <p:cNvPr id="3" name="Table Placeholder 2">
            <a:extLst>
              <a:ext uri="{FF2B5EF4-FFF2-40B4-BE49-F238E27FC236}">
                <a16:creationId xmlns:a16="http://schemas.microsoft.com/office/drawing/2014/main" id="{688F4049-70D5-70FE-CF3A-444EBD7A6723}"/>
              </a:ext>
            </a:extLst>
          </p:cNvPr>
          <p:cNvSpPr>
            <a:spLocks noGrp="1"/>
          </p:cNvSpPr>
          <p:nvPr>
            <p:ph type="tbl" sz="quarter" idx="14"/>
          </p:nvPr>
        </p:nvSpPr>
        <p:spPr>
          <a:xfrm>
            <a:off x="598487" y="2030184"/>
            <a:ext cx="10995025" cy="4021138"/>
          </a:xfrm>
        </p:spPr>
        <p:txBody>
          <a:bodyPr/>
          <a:lstStyle/>
          <a:p>
            <a:endParaRPr lang="en-US"/>
          </a:p>
        </p:txBody>
      </p:sp>
      <p:sp>
        <p:nvSpPr>
          <p:cNvPr id="10" name="Text Placeholder 8">
            <a:extLst>
              <a:ext uri="{FF2B5EF4-FFF2-40B4-BE49-F238E27FC236}">
                <a16:creationId xmlns:a16="http://schemas.microsoft.com/office/drawing/2014/main" id="{6A8155DB-5DCC-2939-88CF-945238BA097C}"/>
              </a:ext>
            </a:extLst>
          </p:cNvPr>
          <p:cNvSpPr>
            <a:spLocks noGrp="1"/>
          </p:cNvSpPr>
          <p:nvPr>
            <p:ph type="body" sz="quarter" idx="15" hasCustomPrompt="1"/>
          </p:nvPr>
        </p:nvSpPr>
        <p:spPr>
          <a:xfrm>
            <a:off x="598932" y="6160272"/>
            <a:ext cx="5157216" cy="198408"/>
          </a:xfrm>
          <a:prstGeom prst="rect">
            <a:avLst/>
          </a:prstGeom>
        </p:spPr>
        <p:txBody>
          <a:bodyPr tIns="0" rIns="0" bIns="0" anchor="t" anchorCtr="0"/>
          <a:lstStyle>
            <a:lvl1pPr marL="0" indent="0">
              <a:buNone/>
              <a:defRPr sz="1500">
                <a:solidFill>
                  <a:srgbClr val="5A5A5A"/>
                </a:solidFill>
              </a:defRPr>
            </a:lvl1pPr>
            <a:lvl2pPr>
              <a:defRPr sz="1800"/>
            </a:lvl2pPr>
          </a:lstStyle>
          <a:p>
            <a:pPr lvl="0"/>
            <a:r>
              <a:rPr lang="en-US"/>
              <a:t>Click to edit footnote</a:t>
            </a:r>
          </a:p>
        </p:txBody>
      </p:sp>
    </p:spTree>
    <p:extLst>
      <p:ext uri="{BB962C8B-B14F-4D97-AF65-F5344CB8AC3E}">
        <p14:creationId xmlns:p14="http://schemas.microsoft.com/office/powerpoint/2010/main" val="27447632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4.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5.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C513944-5072-3EBA-2C91-5B54F87FB59B}"/>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bg1"/>
                </a:solidFill>
                <a:latin typeface="+mj-lt"/>
                <a:ea typeface="+mn-lt"/>
                <a:cs typeface="Segoe UI Light"/>
              </a:rPr>
              <a:t>Battelle 2025 Sediments conference</a:t>
            </a:r>
            <a:endParaRPr lang="en-US">
              <a:latin typeface="+mj-lt"/>
            </a:endParaRPr>
          </a:p>
        </p:txBody>
      </p:sp>
      <p:cxnSp>
        <p:nvCxnSpPr>
          <p:cNvPr id="3" name="Straight Connector 2">
            <a:extLst>
              <a:ext uri="{FF2B5EF4-FFF2-40B4-BE49-F238E27FC236}">
                <a16:creationId xmlns:a16="http://schemas.microsoft.com/office/drawing/2014/main" id="{21488F3E-7A72-7F06-C4E2-33CEA93941F0}"/>
              </a:ext>
            </a:extLst>
          </p:cNvPr>
          <p:cNvCxnSpPr>
            <a:cxnSpLocks/>
          </p:cNvCxnSpPr>
          <p:nvPr userDrawn="1"/>
        </p:nvCxnSpPr>
        <p:spPr>
          <a:xfrm>
            <a:off x="593725" y="1024890"/>
            <a:ext cx="27432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2396"/>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914400" rtl="0" eaLnBrk="1" latinLnBrk="0" hangingPunct="1">
        <a:spcBef>
          <a:spcPct val="0"/>
        </a:spcBef>
        <a:buNone/>
        <a:defRPr sz="3800" kern="1200" cap="none" spc="0" baseline="0">
          <a:solidFill>
            <a:schemeClr val="bg1"/>
          </a:solidFill>
          <a:latin typeface="+mj-lt"/>
          <a:ea typeface="Segoe UI Light" panose="020B0502040204020203" pitchFamily="34" charset="0"/>
          <a:cs typeface="Segoe UI Light" panose="020B0502040204020203" pitchFamily="34" charset="0"/>
        </a:defRPr>
      </a:lvl1pPr>
    </p:titleStyle>
    <p:bodyStyle>
      <a:lvl1pPr marL="342900" indent="-342900" algn="l" defTabSz="914400" rtl="0" eaLnBrk="1" latinLnBrk="0" hangingPunct="1">
        <a:spcBef>
          <a:spcPts val="600"/>
        </a:spcBef>
        <a:spcAft>
          <a:spcPts val="300"/>
        </a:spcAft>
        <a:buFont typeface="Arial" panose="020B0604020202020204" pitchFamily="34" charset="0"/>
        <a:buChar char="•"/>
        <a:defRPr sz="26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ts val="300"/>
        </a:spcBef>
        <a:spcAft>
          <a:spcPts val="300"/>
        </a:spcAft>
        <a:buSzPct val="100000"/>
        <a:buFont typeface="Myriad Pro" pitchFamily="34" charset="0"/>
        <a:buChar char="–"/>
        <a:defRPr sz="22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ts val="300"/>
        </a:spcBef>
        <a:spcAft>
          <a:spcPts val="300"/>
        </a:spcAft>
        <a:buFont typeface="Arial" panose="020B0604020202020204" pitchFamily="34" charset="0"/>
        <a:buChar char="•"/>
        <a:defRPr sz="20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ts val="300"/>
        </a:spcBef>
        <a:spcAft>
          <a:spcPts val="300"/>
        </a:spcAft>
        <a:buFont typeface="Myriad Pro" pitchFamily="34" charset="0"/>
        <a:buChar char="›"/>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ts val="300"/>
        </a:spcBef>
        <a:spcAft>
          <a:spcPts val="300"/>
        </a:spcAft>
        <a:buFont typeface="Arial" panose="020B0604020202020204" pitchFamily="34" charset="0"/>
        <a:buChar char="»"/>
        <a:defRPr sz="1800" kern="1200"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3" name="Text Placeholder 2"/>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Project Background</a:t>
            </a:r>
            <a:endParaRPr lang="en-US">
              <a:solidFill>
                <a:schemeClr val="tx1"/>
              </a:solidFill>
              <a:latin typeface="+mj-lt"/>
            </a:endParaRPr>
          </a:p>
        </p:txBody>
      </p:sp>
    </p:spTree>
    <p:extLst>
      <p:ext uri="{BB962C8B-B14F-4D97-AF65-F5344CB8AC3E}">
        <p14:creationId xmlns:p14="http://schemas.microsoft.com/office/powerpoint/2010/main" val="3812969262"/>
      </p:ext>
    </p:extLst>
  </p:cSld>
  <p:clrMap bg1="lt1" tx1="dk1" bg2="lt2" tx2="dk2" accent1="accent1" accent2="accent2" accent3="accent3" accent4="accent4" accent5="accent5" accent6="accent6" hlink="hlink" folHlink="folHlink"/>
  <p:sldLayoutIdLst>
    <p:sldLayoutId id="2147483789" r:id="rId1"/>
    <p:sldLayoutId id="2147483760" r:id="rId2"/>
    <p:sldLayoutId id="2147483801" r:id="rId3"/>
    <p:sldLayoutId id="2147483761" r:id="rId4"/>
    <p:sldLayoutId id="2147483764" r:id="rId5"/>
    <p:sldLayoutId id="2147483797" r:id="rId6"/>
    <p:sldLayoutId id="2147483763" r:id="rId7"/>
    <p:sldLayoutId id="2147483792" r:id="rId8"/>
    <p:sldLayoutId id="2147483804" r:id="rId9"/>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Challenge</a:t>
            </a:r>
            <a:endParaRPr lang="en-US">
              <a:solidFill>
                <a:schemeClr val="tx1"/>
              </a:solidFill>
              <a:latin typeface="+mj-lt"/>
            </a:endParaRPr>
          </a:p>
        </p:txBody>
      </p:sp>
      <p:sp>
        <p:nvSpPr>
          <p:cNvPr id="7" name="Text Placeholder 2">
            <a:extLst>
              <a:ext uri="{FF2B5EF4-FFF2-40B4-BE49-F238E27FC236}">
                <a16:creationId xmlns:a16="http://schemas.microsoft.com/office/drawing/2014/main" id="{7867706A-1909-88AF-E149-7614AD7F5238}"/>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51813628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5" r:id="rId4"/>
    <p:sldLayoutId id="2147483798" r:id="rId5"/>
    <p:sldLayoutId id="2147483784" r:id="rId6"/>
    <p:sldLayoutId id="2147483793" r:id="rId7"/>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Methods and Approach</a:t>
            </a:r>
            <a:endParaRPr lang="en-US">
              <a:solidFill>
                <a:schemeClr val="tx1"/>
              </a:solidFill>
              <a:latin typeface="+mj-lt"/>
            </a:endParaRPr>
          </a:p>
        </p:txBody>
      </p:sp>
      <p:sp>
        <p:nvSpPr>
          <p:cNvPr id="6" name="Text Placeholder 2">
            <a:extLst>
              <a:ext uri="{FF2B5EF4-FFF2-40B4-BE49-F238E27FC236}">
                <a16:creationId xmlns:a16="http://schemas.microsoft.com/office/drawing/2014/main" id="{3BBDB616-F4CF-0100-729A-223A456959A8}"/>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2753454103"/>
      </p:ext>
    </p:extLst>
  </p:cSld>
  <p:clrMap bg1="lt1" tx1="dk1" bg2="lt2" tx2="dk2" accent1="accent1" accent2="accent2" accent3="accent3" accent4="accent4" accent5="accent5" accent6="accent6" hlink="hlink" folHlink="folHlink"/>
  <p:sldLayoutIdLst>
    <p:sldLayoutId id="2147483790" r:id="rId1"/>
    <p:sldLayoutId id="2147483773" r:id="rId2"/>
    <p:sldLayoutId id="2147483774" r:id="rId3"/>
    <p:sldLayoutId id="2147483775" r:id="rId4"/>
    <p:sldLayoutId id="2147483786" r:id="rId5"/>
    <p:sldLayoutId id="2147483799" r:id="rId6"/>
    <p:sldLayoutId id="2147483777" r:id="rId7"/>
    <p:sldLayoutId id="2147483794" r:id="rId8"/>
    <p:sldLayoutId id="2147483802" r:id="rId9"/>
    <p:sldLayoutId id="2147483803" r:id="rId10"/>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78992"/>
            <a:ext cx="10972800" cy="685800"/>
          </a:xfrm>
          <a:prstGeom prst="rect">
            <a:avLst/>
          </a:prstGeom>
        </p:spPr>
        <p:txBody>
          <a:bodyPr vert="horz" lIns="0" tIns="45720" rIns="0" bIns="45720" rtlCol="0" anchor="t" anchorCtr="0">
            <a:noAutofit/>
          </a:bodyPr>
          <a:lstStyle/>
          <a:p>
            <a:r>
              <a:rPr lang="en-US"/>
              <a:t>Click to edit heading</a:t>
            </a:r>
          </a:p>
        </p:txBody>
      </p:sp>
      <p:sp>
        <p:nvSpPr>
          <p:cNvPr id="4" name="TextBox 3">
            <a:extLst>
              <a:ext uri="{FF2B5EF4-FFF2-40B4-BE49-F238E27FC236}">
                <a16:creationId xmlns:a16="http://schemas.microsoft.com/office/drawing/2014/main" id="{ACAC4B0E-9992-D6CB-C0DA-7EA0FE7CBA58}"/>
              </a:ext>
            </a:extLst>
          </p:cNvPr>
          <p:cNvSpPr txBox="1"/>
          <p:nvPr userDrawn="1"/>
        </p:nvSpPr>
        <p:spPr>
          <a:xfrm>
            <a:off x="594360" y="502920"/>
            <a:ext cx="5943600" cy="276999"/>
          </a:xfrm>
          <a:prstGeom prst="rect">
            <a:avLst/>
          </a:prstGeom>
          <a:noFill/>
        </p:spPr>
        <p:txBody>
          <a:bodyPr wrap="square" lIns="0" tIns="0" rIns="0" bIns="0" anchor="ctr" anchorCtr="0">
            <a:spAutoFit/>
          </a:bodyPr>
          <a:lstStyle/>
          <a:p>
            <a:r>
              <a:rPr lang="en-US" cap="all" spc="300">
                <a:solidFill>
                  <a:schemeClr val="tx1"/>
                </a:solidFill>
                <a:latin typeface="+mj-lt"/>
                <a:ea typeface="+mn-lt"/>
                <a:cs typeface="Segoe UI Light"/>
              </a:rPr>
              <a:t>Conclusion</a:t>
            </a:r>
            <a:endParaRPr lang="en-US">
              <a:solidFill>
                <a:schemeClr val="tx1"/>
              </a:solidFill>
              <a:latin typeface="+mj-lt"/>
            </a:endParaRPr>
          </a:p>
        </p:txBody>
      </p:sp>
      <p:sp>
        <p:nvSpPr>
          <p:cNvPr id="5" name="Text Placeholder 2">
            <a:extLst>
              <a:ext uri="{FF2B5EF4-FFF2-40B4-BE49-F238E27FC236}">
                <a16:creationId xmlns:a16="http://schemas.microsoft.com/office/drawing/2014/main" id="{2926ABAC-8BDB-1147-150B-60A8F06691C3}"/>
              </a:ext>
            </a:extLst>
          </p:cNvPr>
          <p:cNvSpPr>
            <a:spLocks noGrp="1"/>
          </p:cNvSpPr>
          <p:nvPr>
            <p:ph type="body" idx="1"/>
          </p:nvPr>
        </p:nvSpPr>
        <p:spPr>
          <a:xfrm>
            <a:off x="609599" y="2057400"/>
            <a:ext cx="10972799" cy="3657600"/>
          </a:xfrm>
          <a:prstGeom prst="rect">
            <a:avLst/>
          </a:prstGeom>
        </p:spPr>
        <p:txBody>
          <a:bodyPr vert="horz" lIns="0" tIns="45720" rIns="91440" bIns="45720" rtlCol="0">
            <a:noAutofit/>
          </a:bodyPr>
          <a:lstStyle/>
          <a:p>
            <a:pPr lvl="0"/>
            <a:r>
              <a:rPr lang="en-US"/>
              <a:t>Click to edit first-level bullet</a:t>
            </a:r>
          </a:p>
          <a:p>
            <a:pPr lvl="1"/>
            <a:r>
              <a:rPr lang="en-US"/>
              <a:t>Second level</a:t>
            </a:r>
          </a:p>
          <a:p>
            <a:pPr lvl="2"/>
            <a:r>
              <a:rPr lang="en-US"/>
              <a:t>Third level</a:t>
            </a:r>
          </a:p>
        </p:txBody>
      </p:sp>
    </p:spTree>
    <p:extLst>
      <p:ext uri="{BB962C8B-B14F-4D97-AF65-F5344CB8AC3E}">
        <p14:creationId xmlns:p14="http://schemas.microsoft.com/office/powerpoint/2010/main" val="3464997674"/>
      </p:ext>
    </p:extLst>
  </p:cSld>
  <p:clrMap bg1="lt1" tx1="dk1" bg2="lt2" tx2="dk2" accent1="accent1" accent2="accent2" accent3="accent3" accent4="accent4" accent5="accent5" accent6="accent6" hlink="hlink" folHlink="folHlink"/>
  <p:sldLayoutIdLst>
    <p:sldLayoutId id="2147483791" r:id="rId1"/>
    <p:sldLayoutId id="2147483767" r:id="rId2"/>
    <p:sldLayoutId id="2147483768" r:id="rId3"/>
    <p:sldLayoutId id="2147483771" r:id="rId4"/>
    <p:sldLayoutId id="2147483787" r:id="rId5"/>
    <p:sldLayoutId id="2147483800" r:id="rId6"/>
    <p:sldLayoutId id="2147483770" r:id="rId7"/>
    <p:sldLayoutId id="2147483795" r:id="rId8"/>
    <p:sldLayoutId id="2147483788" r:id="rId9"/>
    <p:sldLayoutId id="2147483796" r:id="rId10"/>
  </p:sldLayoutIdLst>
  <p:txStyles>
    <p:titleStyle>
      <a:lvl1pPr algn="l" defTabSz="914400" rtl="0" eaLnBrk="1" latinLnBrk="0" hangingPunct="1">
        <a:spcBef>
          <a:spcPct val="0"/>
        </a:spcBef>
        <a:buNone/>
        <a:defRPr sz="4000" b="0" kern="1200" spc="0" baseline="0">
          <a:solidFill>
            <a:srgbClr val="5A5A5A"/>
          </a:solidFill>
          <a:latin typeface="+mj-lt"/>
          <a:ea typeface="Segoe UI Light" panose="020B0502040204020203" pitchFamily="34" charset="0"/>
          <a:cs typeface="Segoe UI Light" panose="020B0502040204020203" pitchFamily="34" charset="0"/>
        </a:defRPr>
      </a:lvl1pPr>
    </p:titleStyle>
    <p:body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customXml" Target="../ink/ink1.xm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70823F-8C11-EB1B-0512-15A7428D1235}"/>
              </a:ext>
            </a:extLst>
          </p:cNvPr>
          <p:cNvSpPr>
            <a:spLocks noGrp="1"/>
          </p:cNvSpPr>
          <p:nvPr>
            <p:ph type="title"/>
          </p:nvPr>
        </p:nvSpPr>
        <p:spPr>
          <a:xfrm>
            <a:off x="593725" y="1988820"/>
            <a:ext cx="10972800" cy="2880360"/>
          </a:xfrm>
        </p:spPr>
        <p:txBody>
          <a:bodyPr/>
          <a:lstStyle/>
          <a:p>
            <a:r>
              <a:rPr lang="en-US">
                <a:cs typeface="Segoe UI Light"/>
              </a:rPr>
              <a:t>Can Buried Contamination Remain in Place? A Multiple-Lines-of-Evidence Approach to Evaluating Physical and Chemical Stability</a:t>
            </a:r>
          </a:p>
        </p:txBody>
      </p:sp>
      <p:sp>
        <p:nvSpPr>
          <p:cNvPr id="9" name="Text Placeholder 8">
            <a:extLst>
              <a:ext uri="{FF2B5EF4-FFF2-40B4-BE49-F238E27FC236}">
                <a16:creationId xmlns:a16="http://schemas.microsoft.com/office/drawing/2014/main" id="{18AC2328-33D1-31ED-18AD-85CE5F06739B}"/>
              </a:ext>
            </a:extLst>
          </p:cNvPr>
          <p:cNvSpPr>
            <a:spLocks noGrp="1"/>
          </p:cNvSpPr>
          <p:nvPr>
            <p:ph type="body" sz="quarter" idx="10"/>
          </p:nvPr>
        </p:nvSpPr>
        <p:spPr/>
        <p:txBody>
          <a:bodyPr/>
          <a:lstStyle/>
          <a:p>
            <a:r>
              <a:rPr lang="en-US" dirty="0">
                <a:latin typeface="Segoe UI"/>
                <a:cs typeface="Segoe UI"/>
              </a:rPr>
              <a:t>Presented by: Julia Fitts, LG, Anchor QEA</a:t>
            </a:r>
          </a:p>
          <a:p>
            <a:r>
              <a:rPr lang="en-US" sz="1400" dirty="0">
                <a:latin typeface="Segoe UI"/>
                <a:cs typeface="Segoe UI"/>
              </a:rPr>
              <a:t>Collaborators: Amanda Shellenberger, PE; Deirdre Reidy; and </a:t>
            </a:r>
            <a:br>
              <a:rPr lang="en-US" sz="1400" dirty="0">
                <a:latin typeface="Segoe UI"/>
                <a:cs typeface="Segoe UI"/>
              </a:rPr>
            </a:br>
            <a:r>
              <a:rPr lang="en-US" sz="1400" dirty="0">
                <a:latin typeface="Segoe UI"/>
                <a:cs typeface="Segoe UI"/>
              </a:rPr>
              <a:t>Eli Patmont, Anchor QEA</a:t>
            </a:r>
            <a:br>
              <a:rPr lang="en-US" sz="1400" dirty="0"/>
            </a:br>
            <a:endParaRPr lang="en-US" sz="1400" dirty="0">
              <a:latin typeface="Segoe UI"/>
              <a:cs typeface="Segoe UI"/>
            </a:endParaRPr>
          </a:p>
        </p:txBody>
      </p:sp>
    </p:spTree>
    <p:extLst>
      <p:ext uri="{BB962C8B-B14F-4D97-AF65-F5344CB8AC3E}">
        <p14:creationId xmlns:p14="http://schemas.microsoft.com/office/powerpoint/2010/main" val="387458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9B140A-7FA3-8491-F361-A29495F48034}"/>
              </a:ext>
            </a:extLst>
          </p:cNvPr>
          <p:cNvSpPr>
            <a:spLocks noGrp="1"/>
          </p:cNvSpPr>
          <p:nvPr>
            <p:ph type="body" sz="quarter" idx="10"/>
          </p:nvPr>
        </p:nvSpPr>
        <p:spPr>
          <a:xfrm>
            <a:off x="612775" y="1841500"/>
            <a:ext cx="4827905" cy="3736340"/>
          </a:xfrm>
        </p:spPr>
        <p:txBody>
          <a:bodyPr/>
          <a:lstStyle/>
          <a:p>
            <a:r>
              <a:rPr lang="en-US" sz="2400" dirty="0"/>
              <a:t>Evaluation of potential erosion from propwash based on</a:t>
            </a:r>
          </a:p>
          <a:p>
            <a:pPr lvl="1"/>
            <a:r>
              <a:rPr lang="en-US" sz="2000" dirty="0"/>
              <a:t>Site-specific vessels and vessel operating data</a:t>
            </a:r>
          </a:p>
          <a:p>
            <a:pPr lvl="1"/>
            <a:r>
              <a:rPr lang="en-US" sz="2000" dirty="0"/>
              <a:t>Water depth </a:t>
            </a:r>
          </a:p>
          <a:p>
            <a:pPr lvl="1"/>
            <a:r>
              <a:rPr lang="en-US" sz="2000" dirty="0"/>
              <a:t>Sediment grain size and corresponding thresholds of sediment motion </a:t>
            </a:r>
          </a:p>
        </p:txBody>
      </p:sp>
      <p:sp>
        <p:nvSpPr>
          <p:cNvPr id="3" name="Title 2">
            <a:extLst>
              <a:ext uri="{FF2B5EF4-FFF2-40B4-BE49-F238E27FC236}">
                <a16:creationId xmlns:a16="http://schemas.microsoft.com/office/drawing/2014/main" id="{C91B5988-FDB9-D2F2-96B4-FC8083C27B0A}"/>
              </a:ext>
            </a:extLst>
          </p:cNvPr>
          <p:cNvSpPr>
            <a:spLocks noGrp="1"/>
          </p:cNvSpPr>
          <p:nvPr>
            <p:ph type="title"/>
          </p:nvPr>
        </p:nvSpPr>
        <p:spPr>
          <a:xfrm>
            <a:off x="612775" y="1078992"/>
            <a:ext cx="10972800" cy="685800"/>
          </a:xfrm>
        </p:spPr>
        <p:txBody>
          <a:bodyPr/>
          <a:lstStyle/>
          <a:p>
            <a:r>
              <a:rPr lang="en-US" sz="3600"/>
              <a:t>Vessel Propwash</a:t>
            </a:r>
          </a:p>
        </p:txBody>
      </p:sp>
      <p:pic>
        <p:nvPicPr>
          <p:cNvPr id="4" name="Picture 3">
            <a:extLst>
              <a:ext uri="{FF2B5EF4-FFF2-40B4-BE49-F238E27FC236}">
                <a16:creationId xmlns:a16="http://schemas.microsoft.com/office/drawing/2014/main" id="{C73CC41C-C657-950A-D518-AB8B5E02DF1B}"/>
              </a:ext>
            </a:extLst>
          </p:cNvPr>
          <p:cNvPicPr>
            <a:picLocks noChangeAspect="1"/>
          </p:cNvPicPr>
          <p:nvPr/>
        </p:nvPicPr>
        <p:blipFill>
          <a:blip r:embed="rId3">
            <a:extLst>
              <a:ext uri="{28A0092B-C50C-407E-A947-70E740481C1C}">
                <a14:useLocalDpi xmlns:a14="http://schemas.microsoft.com/office/drawing/2010/main" val="0"/>
              </a:ext>
            </a:extLst>
          </a:blip>
          <a:srcRect t="3354"/>
          <a:stretch/>
        </p:blipFill>
        <p:spPr>
          <a:xfrm>
            <a:off x="5854079" y="4192452"/>
            <a:ext cx="6246481" cy="2159559"/>
          </a:xfrm>
          <a:prstGeom prst="rect">
            <a:avLst/>
          </a:prstGeom>
        </p:spPr>
      </p:pic>
      <p:sp>
        <p:nvSpPr>
          <p:cNvPr id="5" name="Text Placeholder 15">
            <a:extLst>
              <a:ext uri="{FF2B5EF4-FFF2-40B4-BE49-F238E27FC236}">
                <a16:creationId xmlns:a16="http://schemas.microsoft.com/office/drawing/2014/main" id="{B2876979-859F-8B88-98AB-4F7AFC23EAAF}"/>
              </a:ext>
            </a:extLst>
          </p:cNvPr>
          <p:cNvSpPr txBox="1">
            <a:spLocks/>
          </p:cNvSpPr>
          <p:nvPr/>
        </p:nvSpPr>
        <p:spPr>
          <a:xfrm>
            <a:off x="6096000" y="3699245"/>
            <a:ext cx="6925056" cy="228402"/>
          </a:xfrm>
          <a:prstGeom prst="rect">
            <a:avLst/>
          </a:prstGeom>
        </p:spPr>
        <p:txBody>
          <a:bodyPr vert="horz" lIns="0" tIns="0" rIns="0" bIns="0" rtlCol="0" anchor="t" anchorCtr="0">
            <a:noAutofit/>
          </a:bodyPr>
          <a:lstStyle>
            <a:lvl1pPr marL="0" indent="0" algn="l" defTabSz="914400" rtl="0" eaLnBrk="1" latinLnBrk="0" hangingPunct="1">
              <a:spcBef>
                <a:spcPts val="300"/>
              </a:spcBef>
              <a:spcAft>
                <a:spcPts val="1200"/>
              </a:spcAft>
              <a:buFont typeface="Arial" panose="020B0604020202020204" pitchFamily="34" charset="0"/>
              <a:buNone/>
              <a:defRPr sz="15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18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Figure 6. Propwash Mixing Areas and Depths</a:t>
            </a:r>
          </a:p>
        </p:txBody>
      </p:sp>
      <p:pic>
        <p:nvPicPr>
          <p:cNvPr id="7" name="Picture 6">
            <a:extLst>
              <a:ext uri="{FF2B5EF4-FFF2-40B4-BE49-F238E27FC236}">
                <a16:creationId xmlns:a16="http://schemas.microsoft.com/office/drawing/2014/main" id="{1C2A3153-0138-DCEE-5A46-648C8487ED59}"/>
              </a:ext>
            </a:extLst>
          </p:cNvPr>
          <p:cNvPicPr>
            <a:picLocks noChangeAspect="1"/>
          </p:cNvPicPr>
          <p:nvPr/>
        </p:nvPicPr>
        <p:blipFill>
          <a:blip r:embed="rId4"/>
          <a:stretch>
            <a:fillRect/>
          </a:stretch>
        </p:blipFill>
        <p:spPr>
          <a:xfrm>
            <a:off x="6096000" y="377191"/>
            <a:ext cx="6138834" cy="3150442"/>
          </a:xfrm>
          <a:prstGeom prst="rect">
            <a:avLst/>
          </a:prstGeom>
        </p:spPr>
      </p:pic>
      <p:sp>
        <p:nvSpPr>
          <p:cNvPr id="8" name="Text Placeholder 15">
            <a:extLst>
              <a:ext uri="{FF2B5EF4-FFF2-40B4-BE49-F238E27FC236}">
                <a16:creationId xmlns:a16="http://schemas.microsoft.com/office/drawing/2014/main" id="{B1B69F28-04BC-2C95-FA35-C6289ECEE68D}"/>
              </a:ext>
            </a:extLst>
          </p:cNvPr>
          <p:cNvSpPr txBox="1">
            <a:spLocks/>
          </p:cNvSpPr>
          <p:nvPr/>
        </p:nvSpPr>
        <p:spPr>
          <a:xfrm>
            <a:off x="6096000" y="6523623"/>
            <a:ext cx="6925056" cy="228402"/>
          </a:xfrm>
          <a:prstGeom prst="rect">
            <a:avLst/>
          </a:prstGeom>
        </p:spPr>
        <p:txBody>
          <a:bodyPr vert="horz" lIns="0" tIns="0" rIns="0" bIns="0" rtlCol="0" anchor="t" anchorCtr="0">
            <a:noAutofit/>
          </a:bodyPr>
          <a:lstStyle>
            <a:lvl1pPr marL="0" indent="0" algn="l" defTabSz="914400" rtl="0" eaLnBrk="1" latinLnBrk="0" hangingPunct="1">
              <a:spcBef>
                <a:spcPts val="300"/>
              </a:spcBef>
              <a:spcAft>
                <a:spcPts val="1200"/>
              </a:spcAft>
              <a:buFont typeface="Arial" panose="020B0604020202020204" pitchFamily="34" charset="0"/>
              <a:buNone/>
              <a:defRPr sz="15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18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Figure 7. Propwash Model Output</a:t>
            </a:r>
          </a:p>
        </p:txBody>
      </p:sp>
      <p:pic>
        <p:nvPicPr>
          <p:cNvPr id="10" name="Picture 9">
            <a:extLst>
              <a:ext uri="{FF2B5EF4-FFF2-40B4-BE49-F238E27FC236}">
                <a16:creationId xmlns:a16="http://schemas.microsoft.com/office/drawing/2014/main" id="{E266BC02-8F83-145B-35A0-788A84F380A2}"/>
              </a:ext>
            </a:extLst>
          </p:cNvPr>
          <p:cNvPicPr>
            <a:picLocks noChangeAspect="1"/>
          </p:cNvPicPr>
          <p:nvPr/>
        </p:nvPicPr>
        <p:blipFill>
          <a:blip r:embed="rId5"/>
          <a:stretch>
            <a:fillRect/>
          </a:stretch>
        </p:blipFill>
        <p:spPr>
          <a:xfrm>
            <a:off x="6248400" y="505989"/>
            <a:ext cx="1723810" cy="1190476"/>
          </a:xfrm>
          <a:prstGeom prst="rect">
            <a:avLst/>
          </a:prstGeom>
        </p:spPr>
      </p:pic>
    </p:spTree>
    <p:extLst>
      <p:ext uri="{BB962C8B-B14F-4D97-AF65-F5344CB8AC3E}">
        <p14:creationId xmlns:p14="http://schemas.microsoft.com/office/powerpoint/2010/main" val="95671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761B79-3840-D393-CA87-4BB615FC06D9}"/>
              </a:ext>
            </a:extLst>
          </p:cNvPr>
          <p:cNvSpPr>
            <a:spLocks noGrp="1"/>
          </p:cNvSpPr>
          <p:nvPr>
            <p:ph type="body" sz="quarter" idx="10"/>
          </p:nvPr>
        </p:nvSpPr>
        <p:spPr/>
        <p:txBody>
          <a:bodyPr/>
          <a:lstStyle/>
          <a:p>
            <a:r>
              <a:rPr lang="en-US" dirty="0"/>
              <a:t>Earthquakes</a:t>
            </a:r>
          </a:p>
          <a:p>
            <a:r>
              <a:rPr lang="en-US" dirty="0"/>
              <a:t>Slope instability</a:t>
            </a:r>
          </a:p>
          <a:p>
            <a:r>
              <a:rPr lang="en-US" dirty="0"/>
              <a:t>In-water construction or maintenance activities</a:t>
            </a:r>
          </a:p>
          <a:p>
            <a:r>
              <a:rPr lang="en-US" dirty="0"/>
              <a:t>Climate change resiliency</a:t>
            </a:r>
          </a:p>
          <a:p>
            <a:r>
              <a:rPr lang="en-US" dirty="0"/>
              <a:t>Current and future site uses</a:t>
            </a:r>
          </a:p>
          <a:p>
            <a:endParaRPr lang="en-US" dirty="0"/>
          </a:p>
        </p:txBody>
      </p:sp>
      <p:sp>
        <p:nvSpPr>
          <p:cNvPr id="3" name="Title 2">
            <a:extLst>
              <a:ext uri="{FF2B5EF4-FFF2-40B4-BE49-F238E27FC236}">
                <a16:creationId xmlns:a16="http://schemas.microsoft.com/office/drawing/2014/main" id="{8D49CCC9-CEA9-0165-4D8C-4C82033C8A51}"/>
              </a:ext>
            </a:extLst>
          </p:cNvPr>
          <p:cNvSpPr>
            <a:spLocks noGrp="1"/>
          </p:cNvSpPr>
          <p:nvPr>
            <p:ph type="title"/>
          </p:nvPr>
        </p:nvSpPr>
        <p:spPr/>
        <p:txBody>
          <a:bodyPr/>
          <a:lstStyle/>
          <a:p>
            <a:r>
              <a:rPr lang="en-US" sz="3600"/>
              <a:t>Other Physical Stability Evaluations</a:t>
            </a:r>
          </a:p>
        </p:txBody>
      </p:sp>
    </p:spTree>
    <p:extLst>
      <p:ext uri="{BB962C8B-B14F-4D97-AF65-F5344CB8AC3E}">
        <p14:creationId xmlns:p14="http://schemas.microsoft.com/office/powerpoint/2010/main" val="134887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EAC70-98B2-8A86-E0AF-AB3196190CD2}"/>
              </a:ext>
            </a:extLst>
          </p:cNvPr>
          <p:cNvSpPr>
            <a:spLocks noGrp="1"/>
          </p:cNvSpPr>
          <p:nvPr>
            <p:ph type="body" sz="quarter" idx="10"/>
          </p:nvPr>
        </p:nvSpPr>
        <p:spPr/>
        <p:txBody>
          <a:bodyPr/>
          <a:lstStyle/>
          <a:p>
            <a:r>
              <a:rPr lang="en-US" dirty="0"/>
              <a:t>EPA’s Buried Contamination Guidelines provide the general framework for physical stability evaluations using a lines-of-evidence approach</a:t>
            </a:r>
          </a:p>
          <a:p>
            <a:r>
              <a:rPr lang="en-US" dirty="0"/>
              <a:t>There is a potential of </a:t>
            </a:r>
            <a:r>
              <a:rPr lang="en-US" b="1" dirty="0"/>
              <a:t>compounding conservativism </a:t>
            </a:r>
            <a:r>
              <a:rPr lang="en-US" dirty="0"/>
              <a:t>when using worst-case assumptions and overly conservative assumptions in modeling evaluations</a:t>
            </a:r>
          </a:p>
          <a:p>
            <a:r>
              <a:rPr lang="en-US" dirty="0"/>
              <a:t>A weight-of-evidence approach that also includes </a:t>
            </a:r>
            <a:r>
              <a:rPr lang="en-US" b="1" dirty="0"/>
              <a:t>empirical data </a:t>
            </a:r>
            <a:r>
              <a:rPr lang="en-US" dirty="0"/>
              <a:t>can be used to obtain a balance of appropriate and realistic uncertainty in these evaluations </a:t>
            </a:r>
          </a:p>
          <a:p>
            <a:endParaRPr lang="en-US" dirty="0">
              <a:solidFill>
                <a:srgbClr val="FF0000"/>
              </a:solidFill>
            </a:endParaRPr>
          </a:p>
        </p:txBody>
      </p:sp>
      <p:sp>
        <p:nvSpPr>
          <p:cNvPr id="3" name="Title 2">
            <a:extLst>
              <a:ext uri="{FF2B5EF4-FFF2-40B4-BE49-F238E27FC236}">
                <a16:creationId xmlns:a16="http://schemas.microsoft.com/office/drawing/2014/main" id="{4A044489-8F50-8F26-330A-77CCDBD4553F}"/>
              </a:ext>
            </a:extLst>
          </p:cNvPr>
          <p:cNvSpPr>
            <a:spLocks noGrp="1"/>
          </p:cNvSpPr>
          <p:nvPr>
            <p:ph type="title"/>
          </p:nvPr>
        </p:nvSpPr>
        <p:spPr/>
        <p:txBody>
          <a:bodyPr/>
          <a:lstStyle/>
          <a:p>
            <a:r>
              <a:rPr lang="en-US" sz="3600"/>
              <a:t>Uncertainty Considerations</a:t>
            </a:r>
          </a:p>
        </p:txBody>
      </p:sp>
    </p:spTree>
    <p:extLst>
      <p:ext uri="{BB962C8B-B14F-4D97-AF65-F5344CB8AC3E}">
        <p14:creationId xmlns:p14="http://schemas.microsoft.com/office/powerpoint/2010/main" val="371371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1EFA8D-0642-4012-86E5-BF418BC04BF4}"/>
              </a:ext>
            </a:extLst>
          </p:cNvPr>
          <p:cNvSpPr>
            <a:spLocks noGrp="1"/>
          </p:cNvSpPr>
          <p:nvPr>
            <p:ph type="title"/>
          </p:nvPr>
        </p:nvSpPr>
        <p:spPr/>
        <p:txBody>
          <a:bodyPr anchor="t">
            <a:noAutofit/>
          </a:bodyPr>
          <a:lstStyle/>
          <a:p>
            <a:r>
              <a:rPr lang="en-US" sz="3600"/>
              <a:t>Empirical Lines of Evidence</a:t>
            </a:r>
          </a:p>
        </p:txBody>
      </p:sp>
      <p:sp>
        <p:nvSpPr>
          <p:cNvPr id="2" name="Text Placeholder 1">
            <a:extLst>
              <a:ext uri="{FF2B5EF4-FFF2-40B4-BE49-F238E27FC236}">
                <a16:creationId xmlns:a16="http://schemas.microsoft.com/office/drawing/2014/main" id="{486F41F0-57E3-41F1-8C65-12C4124A51FF}"/>
              </a:ext>
            </a:extLst>
          </p:cNvPr>
          <p:cNvSpPr>
            <a:spLocks noGrp="1"/>
          </p:cNvSpPr>
          <p:nvPr>
            <p:ph idx="1"/>
          </p:nvPr>
        </p:nvSpPr>
        <p:spPr>
          <a:xfrm>
            <a:off x="609600" y="2057400"/>
            <a:ext cx="6286500" cy="3657600"/>
          </a:xfrm>
        </p:spPr>
        <p:txBody>
          <a:bodyPr>
            <a:noAutofit/>
          </a:bodyPr>
          <a:lstStyle/>
          <a:p>
            <a:r>
              <a:rPr lang="en-US" sz="2400"/>
              <a:t>Bathymetric change </a:t>
            </a:r>
          </a:p>
          <a:p>
            <a:pPr lvl="1"/>
            <a:r>
              <a:rPr lang="en-US" sz="2000"/>
              <a:t>Identified areas with consistent deposition or erosion over time</a:t>
            </a:r>
          </a:p>
          <a:p>
            <a:r>
              <a:rPr lang="en-US" sz="2400"/>
              <a:t>Sediment data </a:t>
            </a:r>
          </a:p>
          <a:p>
            <a:pPr lvl="1"/>
            <a:r>
              <a:rPr lang="en-US" sz="2000"/>
              <a:t>Recent versus historical surface sediment concentrations</a:t>
            </a:r>
          </a:p>
          <a:p>
            <a:pPr lvl="1"/>
            <a:r>
              <a:rPr lang="en-US" sz="2000"/>
              <a:t>Subsurface sediment core profiles</a:t>
            </a:r>
          </a:p>
          <a:p>
            <a:pPr lvl="1"/>
            <a:r>
              <a:rPr lang="en-US" sz="2000"/>
              <a:t>Depth and elevation of exceedance</a:t>
            </a:r>
          </a:p>
          <a:p>
            <a:pPr lvl="1"/>
            <a:r>
              <a:rPr lang="en-US" sz="2000"/>
              <a:t>Statistical evaluation of contaminant trends</a:t>
            </a:r>
          </a:p>
        </p:txBody>
      </p:sp>
      <p:pic>
        <p:nvPicPr>
          <p:cNvPr id="13" name="Picture 12">
            <a:extLst>
              <a:ext uri="{FF2B5EF4-FFF2-40B4-BE49-F238E27FC236}">
                <a16:creationId xmlns:a16="http://schemas.microsoft.com/office/drawing/2014/main" id="{73FA39C6-C3BE-5593-5116-A40C147FDD4E}"/>
              </a:ext>
            </a:extLst>
          </p:cNvPr>
          <p:cNvPicPr>
            <a:picLocks noChangeAspect="1"/>
          </p:cNvPicPr>
          <p:nvPr/>
        </p:nvPicPr>
        <p:blipFill>
          <a:blip r:embed="rId3"/>
          <a:stretch>
            <a:fillRect/>
          </a:stretch>
        </p:blipFill>
        <p:spPr>
          <a:xfrm>
            <a:off x="8537798" y="3817273"/>
            <a:ext cx="3059842" cy="2664697"/>
          </a:xfrm>
          <a:prstGeom prst="rect">
            <a:avLst/>
          </a:prstGeom>
        </p:spPr>
      </p:pic>
      <p:pic>
        <p:nvPicPr>
          <p:cNvPr id="4" name="Picture 3">
            <a:extLst>
              <a:ext uri="{FF2B5EF4-FFF2-40B4-BE49-F238E27FC236}">
                <a16:creationId xmlns:a16="http://schemas.microsoft.com/office/drawing/2014/main" id="{ED10514A-FFAC-6257-85EA-005549F6D47C}"/>
              </a:ext>
            </a:extLst>
          </p:cNvPr>
          <p:cNvPicPr>
            <a:picLocks noChangeAspect="1"/>
          </p:cNvPicPr>
          <p:nvPr/>
        </p:nvPicPr>
        <p:blipFill rotWithShape="1">
          <a:blip r:embed="rId4"/>
          <a:srcRect l="21637" t="18569"/>
          <a:stretch/>
        </p:blipFill>
        <p:spPr>
          <a:xfrm>
            <a:off x="7357250" y="605778"/>
            <a:ext cx="4240390" cy="2318028"/>
          </a:xfrm>
          <a:prstGeom prst="rect">
            <a:avLst/>
          </a:prstGeom>
        </p:spPr>
      </p:pic>
      <p:pic>
        <p:nvPicPr>
          <p:cNvPr id="5" name="Picture 4">
            <a:extLst>
              <a:ext uri="{FF2B5EF4-FFF2-40B4-BE49-F238E27FC236}">
                <a16:creationId xmlns:a16="http://schemas.microsoft.com/office/drawing/2014/main" id="{DC7A9662-937A-F7D0-0F58-E77260522D31}"/>
              </a:ext>
            </a:extLst>
          </p:cNvPr>
          <p:cNvPicPr>
            <a:picLocks noChangeAspect="1"/>
          </p:cNvPicPr>
          <p:nvPr/>
        </p:nvPicPr>
        <p:blipFill>
          <a:blip r:embed="rId5"/>
          <a:stretch>
            <a:fillRect/>
          </a:stretch>
        </p:blipFill>
        <p:spPr>
          <a:xfrm>
            <a:off x="9333726" y="2453129"/>
            <a:ext cx="2263914" cy="1159907"/>
          </a:xfrm>
          <a:prstGeom prst="rect">
            <a:avLst/>
          </a:prstGeom>
          <a:ln>
            <a:solidFill>
              <a:schemeClr val="bg1">
                <a:lumMod val="85000"/>
              </a:schemeClr>
            </a:solidFill>
          </a:ln>
        </p:spPr>
      </p:pic>
    </p:spTree>
    <p:extLst>
      <p:ext uri="{BB962C8B-B14F-4D97-AF65-F5344CB8AC3E}">
        <p14:creationId xmlns:p14="http://schemas.microsoft.com/office/powerpoint/2010/main" val="1394813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FC07F8-31FD-B9F7-AEE2-5102609A02C7}"/>
              </a:ext>
            </a:extLst>
          </p:cNvPr>
          <p:cNvSpPr>
            <a:spLocks noGrp="1"/>
          </p:cNvSpPr>
          <p:nvPr>
            <p:ph type="title"/>
          </p:nvPr>
        </p:nvSpPr>
        <p:spPr/>
        <p:txBody>
          <a:bodyPr anchor="t">
            <a:noAutofit/>
          </a:bodyPr>
          <a:lstStyle/>
          <a:p>
            <a:r>
              <a:rPr lang="en-US" sz="3600"/>
              <a:t>Buried Contamination Example</a:t>
            </a:r>
          </a:p>
        </p:txBody>
      </p:sp>
      <p:pic>
        <p:nvPicPr>
          <p:cNvPr id="5" name="Picture 4">
            <a:extLst>
              <a:ext uri="{FF2B5EF4-FFF2-40B4-BE49-F238E27FC236}">
                <a16:creationId xmlns:a16="http://schemas.microsoft.com/office/drawing/2014/main" id="{4DE6F2A2-ED34-8E5E-BBC5-6BB0D8B7615D}"/>
              </a:ext>
            </a:extLst>
          </p:cNvPr>
          <p:cNvPicPr>
            <a:picLocks noChangeAspect="1"/>
          </p:cNvPicPr>
          <p:nvPr/>
        </p:nvPicPr>
        <p:blipFill rotWithShape="1">
          <a:blip r:embed="rId3"/>
          <a:srcRect t="10880"/>
          <a:stretch/>
        </p:blipFill>
        <p:spPr>
          <a:xfrm>
            <a:off x="903055" y="2030184"/>
            <a:ext cx="7236201" cy="3737496"/>
          </a:xfrm>
          <a:prstGeom prst="rect">
            <a:avLst/>
          </a:prstGeom>
        </p:spPr>
      </p:pic>
      <p:pic>
        <p:nvPicPr>
          <p:cNvPr id="15" name="Picture 14">
            <a:extLst>
              <a:ext uri="{FF2B5EF4-FFF2-40B4-BE49-F238E27FC236}">
                <a16:creationId xmlns:a16="http://schemas.microsoft.com/office/drawing/2014/main" id="{A7CF3F1E-91ED-0928-B1D5-9D229CF1F844}"/>
              </a:ext>
            </a:extLst>
          </p:cNvPr>
          <p:cNvPicPr>
            <a:picLocks noChangeAspect="1"/>
          </p:cNvPicPr>
          <p:nvPr/>
        </p:nvPicPr>
        <p:blipFill>
          <a:blip r:embed="rId4"/>
          <a:stretch>
            <a:fillRect/>
          </a:stretch>
        </p:blipFill>
        <p:spPr>
          <a:xfrm>
            <a:off x="8437477" y="2331500"/>
            <a:ext cx="2697714" cy="2263336"/>
          </a:xfrm>
          <a:prstGeom prst="rect">
            <a:avLst/>
          </a:prstGeom>
        </p:spPr>
      </p:pic>
      <p:pic>
        <p:nvPicPr>
          <p:cNvPr id="17" name="Picture 16">
            <a:extLst>
              <a:ext uri="{FF2B5EF4-FFF2-40B4-BE49-F238E27FC236}">
                <a16:creationId xmlns:a16="http://schemas.microsoft.com/office/drawing/2014/main" id="{E91F4613-BEC7-9051-BDDB-77F2F309C781}"/>
              </a:ext>
            </a:extLst>
          </p:cNvPr>
          <p:cNvPicPr>
            <a:picLocks noChangeAspect="1"/>
          </p:cNvPicPr>
          <p:nvPr/>
        </p:nvPicPr>
        <p:blipFill>
          <a:blip r:embed="rId5"/>
          <a:stretch>
            <a:fillRect/>
          </a:stretch>
        </p:blipFill>
        <p:spPr>
          <a:xfrm>
            <a:off x="8437477" y="4628568"/>
            <a:ext cx="3170195" cy="823031"/>
          </a:xfrm>
          <a:prstGeom prst="rect">
            <a:avLst/>
          </a:prstGeom>
        </p:spPr>
      </p:pic>
      <p:sp>
        <p:nvSpPr>
          <p:cNvPr id="18" name="Rectangle 17">
            <a:extLst>
              <a:ext uri="{FF2B5EF4-FFF2-40B4-BE49-F238E27FC236}">
                <a16:creationId xmlns:a16="http://schemas.microsoft.com/office/drawing/2014/main" id="{57AE2177-A26F-BADA-F93E-2E9EBE0BF4BF}"/>
              </a:ext>
            </a:extLst>
          </p:cNvPr>
          <p:cNvSpPr/>
          <p:nvPr/>
        </p:nvSpPr>
        <p:spPr>
          <a:xfrm>
            <a:off x="10295674" y="3178535"/>
            <a:ext cx="854619" cy="28575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20" name="TextBox 19">
            <a:extLst>
              <a:ext uri="{FF2B5EF4-FFF2-40B4-BE49-F238E27FC236}">
                <a16:creationId xmlns:a16="http://schemas.microsoft.com/office/drawing/2014/main" id="{6D06A4F2-D2A7-8BC6-BF48-D6106E68C310}"/>
              </a:ext>
            </a:extLst>
          </p:cNvPr>
          <p:cNvSpPr txBox="1"/>
          <p:nvPr/>
        </p:nvSpPr>
        <p:spPr>
          <a:xfrm>
            <a:off x="4152398" y="2546057"/>
            <a:ext cx="3983398" cy="400110"/>
          </a:xfrm>
          <a:prstGeom prst="rect">
            <a:avLst/>
          </a:prstGeom>
          <a:noFill/>
        </p:spPr>
        <p:txBody>
          <a:bodyPr wrap="none" rtlCol="0">
            <a:spAutoFit/>
          </a:bodyPr>
          <a:lstStyle/>
          <a:p>
            <a:r>
              <a:rPr lang="en-US" sz="2000" dirty="0">
                <a:solidFill>
                  <a:schemeClr val="bg1"/>
                </a:solidFill>
              </a:rPr>
              <a:t>Area of consistent, net deposition</a:t>
            </a:r>
          </a:p>
        </p:txBody>
      </p:sp>
      <p:sp>
        <p:nvSpPr>
          <p:cNvPr id="22" name="Arrow: Down 21">
            <a:extLst>
              <a:ext uri="{FF2B5EF4-FFF2-40B4-BE49-F238E27FC236}">
                <a16:creationId xmlns:a16="http://schemas.microsoft.com/office/drawing/2014/main" id="{99405EBF-DDB1-19A7-C4DC-335FCFAB5EA6}"/>
              </a:ext>
            </a:extLst>
          </p:cNvPr>
          <p:cNvSpPr/>
          <p:nvPr/>
        </p:nvSpPr>
        <p:spPr>
          <a:xfrm>
            <a:off x="5877262" y="2904554"/>
            <a:ext cx="266835" cy="483336"/>
          </a:xfrm>
          <a:prstGeom prst="down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pic>
        <p:nvPicPr>
          <p:cNvPr id="4" name="Picture 3">
            <a:extLst>
              <a:ext uri="{FF2B5EF4-FFF2-40B4-BE49-F238E27FC236}">
                <a16:creationId xmlns:a16="http://schemas.microsoft.com/office/drawing/2014/main" id="{B4B51E8B-B818-4AAC-3BCE-88C1B5A2602C}"/>
              </a:ext>
            </a:extLst>
          </p:cNvPr>
          <p:cNvPicPr>
            <a:picLocks noChangeAspect="1"/>
          </p:cNvPicPr>
          <p:nvPr/>
        </p:nvPicPr>
        <p:blipFill rotWithShape="1">
          <a:blip r:embed="rId6"/>
          <a:srcRect l="-1" r="-11940" b="7652"/>
          <a:stretch/>
        </p:blipFill>
        <p:spPr>
          <a:xfrm>
            <a:off x="505161" y="2030185"/>
            <a:ext cx="497567" cy="3737496"/>
          </a:xfrm>
          <a:prstGeom prst="rect">
            <a:avLst/>
          </a:prstGeom>
        </p:spPr>
      </p:pic>
      <p:sp>
        <p:nvSpPr>
          <p:cNvPr id="2" name="Rectangle 1">
            <a:extLst>
              <a:ext uri="{FF2B5EF4-FFF2-40B4-BE49-F238E27FC236}">
                <a16:creationId xmlns:a16="http://schemas.microsoft.com/office/drawing/2014/main" id="{C8518D90-0898-E0F9-00CF-1835198D59E0}"/>
              </a:ext>
            </a:extLst>
          </p:cNvPr>
          <p:cNvSpPr/>
          <p:nvPr/>
        </p:nvSpPr>
        <p:spPr>
          <a:xfrm>
            <a:off x="2272763" y="3463167"/>
            <a:ext cx="374278" cy="239243"/>
          </a:xfrm>
          <a:prstGeom prst="rect">
            <a:avLst/>
          </a:prstGeom>
          <a:solidFill>
            <a:srgbClr val="00C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93661983-A895-F1F7-B428-645279E35268}"/>
                  </a:ext>
                </a:extLst>
              </p14:cNvPr>
              <p14:cNvContentPartPr/>
              <p14:nvPr/>
            </p14:nvContentPartPr>
            <p14:xfrm>
              <a:off x="2321491" y="3673403"/>
              <a:ext cx="325549" cy="68888"/>
            </p14:xfrm>
          </p:contentPart>
        </mc:Choice>
        <mc:Fallback>
          <p:pic>
            <p:nvPicPr>
              <p:cNvPr id="6" name="Ink 5">
                <a:extLst>
                  <a:ext uri="{FF2B5EF4-FFF2-40B4-BE49-F238E27FC236}">
                    <a16:creationId xmlns:a16="http://schemas.microsoft.com/office/drawing/2014/main" id="{93661983-A895-F1F7-B428-645279E35268}"/>
                  </a:ext>
                </a:extLst>
              </p:cNvPr>
              <p:cNvPicPr/>
              <p:nvPr/>
            </p:nvPicPr>
            <p:blipFill>
              <a:blip r:embed="rId8"/>
              <a:stretch>
                <a:fillRect/>
              </a:stretch>
            </p:blipFill>
            <p:spPr>
              <a:xfrm>
                <a:off x="2312488" y="3664386"/>
                <a:ext cx="343195" cy="86561"/>
              </a:xfrm>
              <a:prstGeom prst="rect">
                <a:avLst/>
              </a:prstGeom>
            </p:spPr>
          </p:pic>
        </mc:Fallback>
      </mc:AlternateContent>
      <p:cxnSp>
        <p:nvCxnSpPr>
          <p:cNvPr id="8" name="Straight Connector 7">
            <a:extLst>
              <a:ext uri="{FF2B5EF4-FFF2-40B4-BE49-F238E27FC236}">
                <a16:creationId xmlns:a16="http://schemas.microsoft.com/office/drawing/2014/main" id="{520384F9-79A1-2F4E-C513-2026E2D1A6FC}"/>
              </a:ext>
            </a:extLst>
          </p:cNvPr>
          <p:cNvCxnSpPr/>
          <p:nvPr/>
        </p:nvCxnSpPr>
        <p:spPr>
          <a:xfrm>
            <a:off x="2321491" y="3702410"/>
            <a:ext cx="3742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85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911D-8E61-6DE8-21F4-C03E931CC64A}"/>
              </a:ext>
            </a:extLst>
          </p:cNvPr>
          <p:cNvSpPr>
            <a:spLocks noGrp="1"/>
          </p:cNvSpPr>
          <p:nvPr>
            <p:ph type="title"/>
          </p:nvPr>
        </p:nvSpPr>
        <p:spPr>
          <a:xfrm>
            <a:off x="612648" y="1078992"/>
            <a:ext cx="4369255" cy="685800"/>
          </a:xfrm>
        </p:spPr>
        <p:txBody>
          <a:bodyPr/>
          <a:lstStyle/>
          <a:p>
            <a:r>
              <a:rPr lang="en-US" sz="3600" dirty="0"/>
              <a:t>Collocated </a:t>
            </a:r>
            <a:br>
              <a:rPr lang="en-US" sz="3600"/>
            </a:br>
            <a:r>
              <a:rPr lang="en-US" sz="3600" dirty="0"/>
              <a:t>Core Profiles</a:t>
            </a:r>
          </a:p>
        </p:txBody>
      </p:sp>
      <p:pic>
        <p:nvPicPr>
          <p:cNvPr id="6" name="Content Placeholder 5">
            <a:extLst>
              <a:ext uri="{FF2B5EF4-FFF2-40B4-BE49-F238E27FC236}">
                <a16:creationId xmlns:a16="http://schemas.microsoft.com/office/drawing/2014/main" id="{7EBFED4A-6C64-775C-5CE8-A3E466FEF9F5}"/>
              </a:ext>
            </a:extLst>
          </p:cNvPr>
          <p:cNvPicPr>
            <a:picLocks noGrp="1" noChangeAspect="1"/>
          </p:cNvPicPr>
          <p:nvPr>
            <p:ph sz="quarter" idx="4294967295"/>
          </p:nvPr>
        </p:nvPicPr>
        <p:blipFill>
          <a:blip r:embed="rId3"/>
          <a:srcRect t="4514"/>
          <a:stretch/>
        </p:blipFill>
        <p:spPr>
          <a:xfrm>
            <a:off x="4875337" y="882650"/>
            <a:ext cx="7105650" cy="5924550"/>
          </a:xfrm>
        </p:spPr>
      </p:pic>
      <p:sp>
        <p:nvSpPr>
          <p:cNvPr id="10" name="TextBox 9">
            <a:extLst>
              <a:ext uri="{FF2B5EF4-FFF2-40B4-BE49-F238E27FC236}">
                <a16:creationId xmlns:a16="http://schemas.microsoft.com/office/drawing/2014/main" id="{D26A602C-801A-1865-A4FC-4610AF38C9C7}"/>
              </a:ext>
            </a:extLst>
          </p:cNvPr>
          <p:cNvSpPr txBox="1"/>
          <p:nvPr/>
        </p:nvSpPr>
        <p:spPr>
          <a:xfrm>
            <a:off x="5707580" y="564417"/>
            <a:ext cx="2396359" cy="400110"/>
          </a:xfrm>
          <a:prstGeom prst="rect">
            <a:avLst/>
          </a:prstGeom>
          <a:noFill/>
        </p:spPr>
        <p:txBody>
          <a:bodyPr wrap="square" rtlCol="0">
            <a:spAutoFit/>
          </a:bodyPr>
          <a:lstStyle/>
          <a:p>
            <a:pPr algn="ctr"/>
            <a:r>
              <a:rPr lang="en-US" sz="2000">
                <a:latin typeface="+mj-lt"/>
              </a:rPr>
              <a:t>2006 Core</a:t>
            </a:r>
          </a:p>
        </p:txBody>
      </p:sp>
      <p:sp>
        <p:nvSpPr>
          <p:cNvPr id="11" name="TextBox 10">
            <a:extLst>
              <a:ext uri="{FF2B5EF4-FFF2-40B4-BE49-F238E27FC236}">
                <a16:creationId xmlns:a16="http://schemas.microsoft.com/office/drawing/2014/main" id="{FB8FD37C-A988-A903-39B5-4E5137FD41AC}"/>
              </a:ext>
            </a:extLst>
          </p:cNvPr>
          <p:cNvSpPr txBox="1"/>
          <p:nvPr/>
        </p:nvSpPr>
        <p:spPr>
          <a:xfrm>
            <a:off x="9124391" y="564417"/>
            <a:ext cx="2396359" cy="400110"/>
          </a:xfrm>
          <a:prstGeom prst="rect">
            <a:avLst/>
          </a:prstGeom>
          <a:noFill/>
        </p:spPr>
        <p:txBody>
          <a:bodyPr wrap="square" rtlCol="0">
            <a:spAutoFit/>
          </a:bodyPr>
          <a:lstStyle/>
          <a:p>
            <a:pPr algn="ctr"/>
            <a:r>
              <a:rPr lang="en-US" sz="2000">
                <a:latin typeface="+mj-lt"/>
              </a:rPr>
              <a:t>2023 Core</a:t>
            </a:r>
          </a:p>
        </p:txBody>
      </p:sp>
      <p:pic>
        <p:nvPicPr>
          <p:cNvPr id="19" name="Content Placeholder 7">
            <a:extLst>
              <a:ext uri="{FF2B5EF4-FFF2-40B4-BE49-F238E27FC236}">
                <a16:creationId xmlns:a16="http://schemas.microsoft.com/office/drawing/2014/main" id="{509D02BE-9D32-1A8E-19D7-BCC09C4EB6F9}"/>
              </a:ext>
            </a:extLst>
          </p:cNvPr>
          <p:cNvPicPr>
            <a:picLocks noChangeAspect="1"/>
          </p:cNvPicPr>
          <p:nvPr/>
        </p:nvPicPr>
        <p:blipFill>
          <a:blip r:embed="rId4"/>
          <a:srcRect r="87034" b="24069"/>
          <a:stretch/>
        </p:blipFill>
        <p:spPr>
          <a:xfrm>
            <a:off x="214466" y="2238687"/>
            <a:ext cx="796363" cy="947342"/>
          </a:xfrm>
          <a:prstGeom prst="rect">
            <a:avLst/>
          </a:prstGeom>
        </p:spPr>
      </p:pic>
      <p:pic>
        <p:nvPicPr>
          <p:cNvPr id="20" name="Content Placeholder 7">
            <a:extLst>
              <a:ext uri="{FF2B5EF4-FFF2-40B4-BE49-F238E27FC236}">
                <a16:creationId xmlns:a16="http://schemas.microsoft.com/office/drawing/2014/main" id="{0318EB10-8B43-996E-9701-E9967D23D382}"/>
              </a:ext>
            </a:extLst>
          </p:cNvPr>
          <p:cNvPicPr>
            <a:picLocks noChangeAspect="1"/>
          </p:cNvPicPr>
          <p:nvPr/>
        </p:nvPicPr>
        <p:blipFill>
          <a:blip r:embed="rId4"/>
          <a:srcRect l="50779" t="14486" r="38454"/>
          <a:stretch/>
        </p:blipFill>
        <p:spPr>
          <a:xfrm>
            <a:off x="397218" y="3186029"/>
            <a:ext cx="663297" cy="1070089"/>
          </a:xfrm>
          <a:prstGeom prst="rect">
            <a:avLst/>
          </a:prstGeom>
        </p:spPr>
      </p:pic>
      <p:sp>
        <p:nvSpPr>
          <p:cNvPr id="21" name="TextBox 20">
            <a:extLst>
              <a:ext uri="{FF2B5EF4-FFF2-40B4-BE49-F238E27FC236}">
                <a16:creationId xmlns:a16="http://schemas.microsoft.com/office/drawing/2014/main" id="{67CC5E74-B14D-7DD8-A4E3-845302012EA4}"/>
              </a:ext>
            </a:extLst>
          </p:cNvPr>
          <p:cNvSpPr txBox="1"/>
          <p:nvPr/>
        </p:nvSpPr>
        <p:spPr>
          <a:xfrm>
            <a:off x="1060515" y="2462420"/>
            <a:ext cx="2596165" cy="1569660"/>
          </a:xfrm>
          <a:prstGeom prst="rect">
            <a:avLst/>
          </a:prstGeom>
          <a:noFill/>
        </p:spPr>
        <p:txBody>
          <a:bodyPr wrap="square" rtlCol="0">
            <a:spAutoFit/>
          </a:bodyPr>
          <a:lstStyle/>
          <a:p>
            <a:r>
              <a:rPr lang="en-US" sz="1600">
                <a:solidFill>
                  <a:schemeClr val="accent6"/>
                </a:solidFill>
              </a:rPr>
              <a:t>Non-detect</a:t>
            </a:r>
          </a:p>
          <a:p>
            <a:r>
              <a:rPr lang="en-US" sz="1600">
                <a:solidFill>
                  <a:schemeClr val="accent6"/>
                </a:solidFill>
              </a:rPr>
              <a:t>Detect under RAL and PTW</a:t>
            </a:r>
          </a:p>
          <a:p>
            <a:r>
              <a:rPr lang="en-US" sz="1600">
                <a:solidFill>
                  <a:schemeClr val="accent6"/>
                </a:solidFill>
              </a:rPr>
              <a:t>Detect over RAL or PTW</a:t>
            </a:r>
          </a:p>
          <a:p>
            <a:r>
              <a:rPr lang="en-US" sz="1600">
                <a:solidFill>
                  <a:schemeClr val="accent6"/>
                </a:solidFill>
              </a:rPr>
              <a:t>CUL</a:t>
            </a:r>
          </a:p>
          <a:p>
            <a:r>
              <a:rPr lang="en-US" sz="1600">
                <a:solidFill>
                  <a:schemeClr val="accent6"/>
                </a:solidFill>
              </a:rPr>
              <a:t>RAL</a:t>
            </a:r>
          </a:p>
          <a:p>
            <a:r>
              <a:rPr lang="en-US" sz="1600">
                <a:solidFill>
                  <a:schemeClr val="accent6"/>
                </a:solidFill>
              </a:rPr>
              <a:t>PTW Highly Toxic Threshold</a:t>
            </a:r>
          </a:p>
        </p:txBody>
      </p:sp>
    </p:spTree>
    <p:extLst>
      <p:ext uri="{BB962C8B-B14F-4D97-AF65-F5344CB8AC3E}">
        <p14:creationId xmlns:p14="http://schemas.microsoft.com/office/powerpoint/2010/main" val="199587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82820-8839-4E06-967B-9FBAFAF5109E}"/>
              </a:ext>
            </a:extLst>
          </p:cNvPr>
          <p:cNvSpPr>
            <a:spLocks noGrp="1"/>
          </p:cNvSpPr>
          <p:nvPr>
            <p:ph type="title"/>
          </p:nvPr>
        </p:nvSpPr>
        <p:spPr>
          <a:xfrm>
            <a:off x="612775" y="1079500"/>
            <a:ext cx="5828627" cy="685800"/>
          </a:xfrm>
        </p:spPr>
        <p:txBody>
          <a:bodyPr/>
          <a:lstStyle/>
          <a:p>
            <a:r>
              <a:rPr lang="en-US" sz="3600"/>
              <a:t>Chemical Stability Evaluation</a:t>
            </a:r>
          </a:p>
        </p:txBody>
      </p:sp>
      <p:sp>
        <p:nvSpPr>
          <p:cNvPr id="4" name="Content Placeholder 3">
            <a:extLst>
              <a:ext uri="{FF2B5EF4-FFF2-40B4-BE49-F238E27FC236}">
                <a16:creationId xmlns:a16="http://schemas.microsoft.com/office/drawing/2014/main" id="{91A0915A-2382-D509-7A2C-30427E302B22}"/>
              </a:ext>
            </a:extLst>
          </p:cNvPr>
          <p:cNvSpPr>
            <a:spLocks noGrp="1"/>
          </p:cNvSpPr>
          <p:nvPr>
            <p:ph idx="1"/>
          </p:nvPr>
        </p:nvSpPr>
        <p:spPr>
          <a:xfrm>
            <a:off x="609600" y="2057400"/>
            <a:ext cx="6142892" cy="3657600"/>
          </a:xfrm>
        </p:spPr>
        <p:txBody>
          <a:bodyPr/>
          <a:lstStyle/>
          <a:p>
            <a:r>
              <a:rPr lang="en-US"/>
              <a:t>Dissolved phase contaminant transport modeling used to quantify the migration potential of </a:t>
            </a:r>
            <a:r>
              <a:rPr lang="en-US" err="1"/>
              <a:t>COCs</a:t>
            </a:r>
            <a:r>
              <a:rPr lang="en-US"/>
              <a:t> via porewater to surface sediment within 100 years </a:t>
            </a:r>
          </a:p>
          <a:p>
            <a:r>
              <a:rPr lang="en-US"/>
              <a:t>Seepage meters used to characterize groundwater seepage rates</a:t>
            </a:r>
          </a:p>
          <a:p>
            <a:r>
              <a:rPr lang="en-US"/>
              <a:t>Collection of collocated sediment and porewater samples to calculate </a:t>
            </a:r>
            <a:br>
              <a:rPr lang="en-US"/>
            </a:br>
            <a:r>
              <a:rPr lang="en-US"/>
              <a:t>site-specific partition coefficients</a:t>
            </a:r>
          </a:p>
          <a:p>
            <a:endParaRPr lang="en-US"/>
          </a:p>
        </p:txBody>
      </p:sp>
      <p:pic>
        <p:nvPicPr>
          <p:cNvPr id="40" name="Picture 39">
            <a:extLst>
              <a:ext uri="{FF2B5EF4-FFF2-40B4-BE49-F238E27FC236}">
                <a16:creationId xmlns:a16="http://schemas.microsoft.com/office/drawing/2014/main" id="{79DC8F09-CFC1-57E8-1188-B829F9BBFD73}"/>
              </a:ext>
            </a:extLst>
          </p:cNvPr>
          <p:cNvPicPr>
            <a:picLocks noChangeAspect="1"/>
          </p:cNvPicPr>
          <p:nvPr/>
        </p:nvPicPr>
        <p:blipFill>
          <a:blip r:embed="rId3"/>
          <a:stretch>
            <a:fillRect/>
          </a:stretch>
        </p:blipFill>
        <p:spPr>
          <a:xfrm>
            <a:off x="7183024" y="3789095"/>
            <a:ext cx="4791257" cy="2637829"/>
          </a:xfrm>
          <a:prstGeom prst="rect">
            <a:avLst/>
          </a:prstGeom>
        </p:spPr>
      </p:pic>
      <p:pic>
        <p:nvPicPr>
          <p:cNvPr id="41" name="Picture 40">
            <a:extLst>
              <a:ext uri="{FF2B5EF4-FFF2-40B4-BE49-F238E27FC236}">
                <a16:creationId xmlns:a16="http://schemas.microsoft.com/office/drawing/2014/main" id="{B1972583-65D7-2A43-64AF-B2E57FCC75F3}"/>
              </a:ext>
            </a:extLst>
          </p:cNvPr>
          <p:cNvPicPr>
            <a:picLocks noChangeAspect="1"/>
          </p:cNvPicPr>
          <p:nvPr/>
        </p:nvPicPr>
        <p:blipFill>
          <a:blip r:embed="rId4"/>
          <a:stretch>
            <a:fillRect/>
          </a:stretch>
        </p:blipFill>
        <p:spPr>
          <a:xfrm>
            <a:off x="7900747" y="146118"/>
            <a:ext cx="2831907" cy="3478193"/>
          </a:xfrm>
          <a:prstGeom prst="rect">
            <a:avLst/>
          </a:prstGeom>
        </p:spPr>
      </p:pic>
    </p:spTree>
    <p:extLst>
      <p:ext uri="{BB962C8B-B14F-4D97-AF65-F5344CB8AC3E}">
        <p14:creationId xmlns:p14="http://schemas.microsoft.com/office/powerpoint/2010/main" val="386663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DE8E5F8-7A2B-F76E-F152-26DF8EF0E62A}"/>
              </a:ext>
            </a:extLst>
          </p:cNvPr>
          <p:cNvSpPr>
            <a:spLocks noGrp="1"/>
          </p:cNvSpPr>
          <p:nvPr>
            <p:ph type="pic" sz="quarter" idx="12"/>
          </p:nvPr>
        </p:nvSpPr>
        <p:spPr/>
        <p:txBody>
          <a:bodyPr/>
          <a:lstStyle/>
          <a:p>
            <a:endParaRPr lang="en-US"/>
          </a:p>
        </p:txBody>
      </p:sp>
      <p:sp>
        <p:nvSpPr>
          <p:cNvPr id="3" name="Title 2">
            <a:extLst>
              <a:ext uri="{FF2B5EF4-FFF2-40B4-BE49-F238E27FC236}">
                <a16:creationId xmlns:a16="http://schemas.microsoft.com/office/drawing/2014/main" id="{A9CD08AD-DF27-4F60-A807-673B324B4037}"/>
              </a:ext>
            </a:extLst>
          </p:cNvPr>
          <p:cNvSpPr>
            <a:spLocks noGrp="1"/>
          </p:cNvSpPr>
          <p:nvPr>
            <p:ph type="title"/>
          </p:nvPr>
        </p:nvSpPr>
        <p:spPr/>
        <p:txBody>
          <a:bodyPr/>
          <a:lstStyle/>
          <a:p>
            <a:r>
              <a:rPr lang="en-US" sz="3600"/>
              <a:t>Chemical Fate and Transport Modeling </a:t>
            </a:r>
          </a:p>
        </p:txBody>
      </p:sp>
      <p:sp>
        <p:nvSpPr>
          <p:cNvPr id="4" name="Content Placeholder 3">
            <a:extLst>
              <a:ext uri="{FF2B5EF4-FFF2-40B4-BE49-F238E27FC236}">
                <a16:creationId xmlns:a16="http://schemas.microsoft.com/office/drawing/2014/main" id="{FBD9E512-8530-CA25-5943-42A60472D3F4}"/>
              </a:ext>
            </a:extLst>
          </p:cNvPr>
          <p:cNvSpPr>
            <a:spLocks noGrp="1"/>
          </p:cNvSpPr>
          <p:nvPr>
            <p:ph idx="1"/>
          </p:nvPr>
        </p:nvSpPr>
        <p:spPr/>
        <p:txBody>
          <a:bodyPr/>
          <a:lstStyle/>
          <a:p>
            <a:r>
              <a:rPr lang="en-US" sz="2400" dirty="0"/>
              <a:t>The </a:t>
            </a:r>
            <a:r>
              <a:rPr lang="en-US" sz="2400" dirty="0" err="1"/>
              <a:t>CapSim</a:t>
            </a:r>
            <a:r>
              <a:rPr lang="en-US" sz="2400" dirty="0"/>
              <a:t> modeling included</a:t>
            </a:r>
          </a:p>
          <a:p>
            <a:pPr lvl="1"/>
            <a:r>
              <a:rPr lang="en-US" dirty="0"/>
              <a:t>Dynamic (time variable) modeling of COC concentrations</a:t>
            </a:r>
          </a:p>
          <a:p>
            <a:pPr lvl="1"/>
            <a:r>
              <a:rPr lang="en-US" dirty="0"/>
              <a:t>Dispersion, diffusion, bioturbation, and porewater exchange at the sediment/water interface</a:t>
            </a:r>
          </a:p>
          <a:p>
            <a:pPr lvl="1"/>
            <a:r>
              <a:rPr lang="en-US" dirty="0"/>
              <a:t>Site-specific contaminant depth profiles and sediment properties with depth</a:t>
            </a:r>
          </a:p>
          <a:p>
            <a:pPr lvl="1"/>
            <a:r>
              <a:rPr lang="en-US" dirty="0"/>
              <a:t>Site specific partition coefficients and seepage rates</a:t>
            </a:r>
          </a:p>
          <a:p>
            <a:endParaRPr lang="en-US" dirty="0"/>
          </a:p>
        </p:txBody>
      </p:sp>
      <p:grpSp>
        <p:nvGrpSpPr>
          <p:cNvPr id="38" name="Group 37">
            <a:extLst>
              <a:ext uri="{FF2B5EF4-FFF2-40B4-BE49-F238E27FC236}">
                <a16:creationId xmlns:a16="http://schemas.microsoft.com/office/drawing/2014/main" id="{66533565-CF89-4A0E-A3CD-738FCD620093}"/>
              </a:ext>
            </a:extLst>
          </p:cNvPr>
          <p:cNvGrpSpPr/>
          <p:nvPr/>
        </p:nvGrpSpPr>
        <p:grpSpPr>
          <a:xfrm>
            <a:off x="6319426" y="1941793"/>
            <a:ext cx="5338649" cy="4770897"/>
            <a:chOff x="6754326" y="1801815"/>
            <a:chExt cx="5338649" cy="4770897"/>
          </a:xfrm>
        </p:grpSpPr>
        <p:sp>
          <p:nvSpPr>
            <p:cNvPr id="5" name="Rectangle 4">
              <a:extLst>
                <a:ext uri="{FF2B5EF4-FFF2-40B4-BE49-F238E27FC236}">
                  <a16:creationId xmlns:a16="http://schemas.microsoft.com/office/drawing/2014/main" id="{80B78FFE-5E3D-45A5-BCA4-7182F6166201}"/>
                </a:ext>
              </a:extLst>
            </p:cNvPr>
            <p:cNvSpPr/>
            <p:nvPr/>
          </p:nvSpPr>
          <p:spPr>
            <a:xfrm>
              <a:off x="6873221" y="2789959"/>
              <a:ext cx="5219754" cy="3782291"/>
            </a:xfrm>
            <a:prstGeom prst="rect">
              <a:avLst/>
            </a:prstGeom>
            <a:blipFill dpi="0" rotWithShape="1">
              <a:blip r:embed="rId3" cstate="print">
                <a:alphaModFix amt="7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j-lt"/>
              </a:endParaRPr>
            </a:p>
          </p:txBody>
        </p:sp>
        <p:sp>
          <p:nvSpPr>
            <p:cNvPr id="6" name="Rectangle 5">
              <a:extLst>
                <a:ext uri="{FF2B5EF4-FFF2-40B4-BE49-F238E27FC236}">
                  <a16:creationId xmlns:a16="http://schemas.microsoft.com/office/drawing/2014/main" id="{A422DB39-2236-495F-81A4-ED5EA6755BF6}"/>
                </a:ext>
              </a:extLst>
            </p:cNvPr>
            <p:cNvSpPr/>
            <p:nvPr/>
          </p:nvSpPr>
          <p:spPr>
            <a:xfrm>
              <a:off x="6873221" y="1801815"/>
              <a:ext cx="5219752" cy="1002401"/>
            </a:xfrm>
            <a:prstGeom prst="rect">
              <a:avLst/>
            </a:prstGeom>
            <a:solidFill>
              <a:srgbClr val="579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j-lt"/>
                <a:cs typeface="Segoe UI" panose="020B0502040204020203" pitchFamily="34" charset="0"/>
              </a:endParaRPr>
            </a:p>
          </p:txBody>
        </p:sp>
        <p:sp>
          <p:nvSpPr>
            <p:cNvPr id="7" name="Rectangle 6">
              <a:extLst>
                <a:ext uri="{FF2B5EF4-FFF2-40B4-BE49-F238E27FC236}">
                  <a16:creationId xmlns:a16="http://schemas.microsoft.com/office/drawing/2014/main" id="{EAC2DF7B-A1B6-4786-A1FF-8D4BCE9FF586}"/>
                </a:ext>
              </a:extLst>
            </p:cNvPr>
            <p:cNvSpPr/>
            <p:nvPr/>
          </p:nvSpPr>
          <p:spPr>
            <a:xfrm>
              <a:off x="6873221" y="2797550"/>
              <a:ext cx="5219752" cy="3775162"/>
            </a:xfrm>
            <a:prstGeom prst="rect">
              <a:avLst/>
            </a:prstGeom>
            <a:solidFill>
              <a:srgbClr val="8E744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j-lt"/>
                <a:cs typeface="Segoe UI" panose="020B0502040204020203" pitchFamily="34" charset="0"/>
              </a:endParaRPr>
            </a:p>
          </p:txBody>
        </p:sp>
        <p:sp>
          <p:nvSpPr>
            <p:cNvPr id="8" name="TextBox 7">
              <a:extLst>
                <a:ext uri="{FF2B5EF4-FFF2-40B4-BE49-F238E27FC236}">
                  <a16:creationId xmlns:a16="http://schemas.microsoft.com/office/drawing/2014/main" id="{AA8CF700-C0C9-43DE-B6FC-4782B7ED2BA8}"/>
                </a:ext>
              </a:extLst>
            </p:cNvPr>
            <p:cNvSpPr txBox="1"/>
            <p:nvPr/>
          </p:nvSpPr>
          <p:spPr>
            <a:xfrm>
              <a:off x="8884722" y="2019797"/>
              <a:ext cx="3162904" cy="523220"/>
            </a:xfrm>
            <a:prstGeom prst="rect">
              <a:avLst/>
            </a:prstGeom>
            <a:noFill/>
          </p:spPr>
          <p:txBody>
            <a:bodyPr wrap="square" rtlCol="0">
              <a:spAutoFit/>
            </a:bodyPr>
            <a:lstStyle/>
            <a:p>
              <a:pPr algn="ctr"/>
              <a:r>
                <a:rPr lang="en-US" sz="1400" i="1">
                  <a:solidFill>
                    <a:srgbClr val="663300"/>
                  </a:solidFill>
                  <a:latin typeface="+mj-lt"/>
                  <a:cs typeface="Segoe UI" panose="020B0502040204020203" pitchFamily="34" charset="0"/>
                </a:rPr>
                <a:t>     Sedimentation</a:t>
              </a:r>
            </a:p>
            <a:p>
              <a:pPr algn="ctr"/>
              <a:r>
                <a:rPr lang="en-US" sz="1400" i="1">
                  <a:solidFill>
                    <a:srgbClr val="663300"/>
                  </a:solidFill>
                  <a:latin typeface="+mj-lt"/>
                  <a:cs typeface="Segoe UI" panose="020B0502040204020203" pitchFamily="34" charset="0"/>
                </a:rPr>
                <a:t>                                          Erosion</a:t>
              </a:r>
            </a:p>
          </p:txBody>
        </p:sp>
        <p:cxnSp>
          <p:nvCxnSpPr>
            <p:cNvPr id="9" name="Straight Arrow Connector 8">
              <a:extLst>
                <a:ext uri="{FF2B5EF4-FFF2-40B4-BE49-F238E27FC236}">
                  <a16:creationId xmlns:a16="http://schemas.microsoft.com/office/drawing/2014/main" id="{EFA80284-1C8D-4DA9-9F52-FC5FBC7876EC}"/>
                </a:ext>
              </a:extLst>
            </p:cNvPr>
            <p:cNvCxnSpPr/>
            <p:nvPr/>
          </p:nvCxnSpPr>
          <p:spPr>
            <a:xfrm>
              <a:off x="11006650" y="2340708"/>
              <a:ext cx="0" cy="437077"/>
            </a:xfrm>
            <a:prstGeom prst="straightConnector1">
              <a:avLst/>
            </a:prstGeom>
            <a:ln w="19050">
              <a:solidFill>
                <a:srgbClr val="663300"/>
              </a:solidFill>
              <a:tailEnd type="triangle"/>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B9BCC4B8-A6CC-4419-AF8F-19FD306E9FA7}"/>
                </a:ext>
              </a:extLst>
            </p:cNvPr>
            <p:cNvSpPr/>
            <p:nvPr/>
          </p:nvSpPr>
          <p:spPr>
            <a:xfrm rot="10800000">
              <a:off x="8706217" y="2908868"/>
              <a:ext cx="301987" cy="547858"/>
            </a:xfrm>
            <a:prstGeom prst="arc">
              <a:avLst>
                <a:gd name="adj1" fmla="val 9603494"/>
                <a:gd name="adj2" fmla="val 5552385"/>
              </a:avLst>
            </a:prstGeom>
            <a:ln w="19050">
              <a:solidFill>
                <a:srgbClr val="66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j-lt"/>
                <a:cs typeface="Segoe UI" panose="020B0502040204020203" pitchFamily="34" charset="0"/>
              </a:endParaRPr>
            </a:p>
          </p:txBody>
        </p:sp>
        <p:sp>
          <p:nvSpPr>
            <p:cNvPr id="11" name="TextBox 10">
              <a:extLst>
                <a:ext uri="{FF2B5EF4-FFF2-40B4-BE49-F238E27FC236}">
                  <a16:creationId xmlns:a16="http://schemas.microsoft.com/office/drawing/2014/main" id="{6BAD926F-EDC9-4B9A-B507-F2EBA1B89CD1}"/>
                </a:ext>
              </a:extLst>
            </p:cNvPr>
            <p:cNvSpPr txBox="1"/>
            <p:nvPr/>
          </p:nvSpPr>
          <p:spPr>
            <a:xfrm>
              <a:off x="10739664" y="4398061"/>
              <a:ext cx="1274832" cy="738664"/>
            </a:xfrm>
            <a:prstGeom prst="rect">
              <a:avLst/>
            </a:prstGeom>
            <a:noFill/>
          </p:spPr>
          <p:txBody>
            <a:bodyPr wrap="square" rtlCol="0">
              <a:spAutoFit/>
            </a:bodyPr>
            <a:lstStyle/>
            <a:p>
              <a:r>
                <a:rPr lang="en-US" sz="1400" i="1">
                  <a:solidFill>
                    <a:schemeClr val="bg1"/>
                  </a:solidFill>
                  <a:latin typeface="+mj-lt"/>
                  <a:cs typeface="Segoe UI" panose="020B0502040204020203" pitchFamily="34" charset="0"/>
                </a:rPr>
                <a:t>Advection</a:t>
              </a:r>
              <a:br>
                <a:rPr lang="en-US" sz="1400" i="1">
                  <a:solidFill>
                    <a:schemeClr val="bg1"/>
                  </a:solidFill>
                  <a:latin typeface="+mj-lt"/>
                  <a:cs typeface="Segoe UI" panose="020B0502040204020203" pitchFamily="34" charset="0"/>
                </a:rPr>
              </a:br>
              <a:r>
                <a:rPr lang="en-US" sz="1400" i="1">
                  <a:solidFill>
                    <a:schemeClr val="bg1"/>
                  </a:solidFill>
                  <a:latin typeface="+mj-lt"/>
                  <a:cs typeface="Segoe UI" panose="020B0502040204020203" pitchFamily="34" charset="0"/>
                </a:rPr>
                <a:t>(Groundwater Flux)</a:t>
              </a:r>
              <a:endParaRPr lang="en-US" sz="1400" i="1" baseline="30000">
                <a:solidFill>
                  <a:schemeClr val="bg1"/>
                </a:solidFill>
                <a:latin typeface="+mj-lt"/>
                <a:cs typeface="Segoe UI" panose="020B0502040204020203" pitchFamily="34" charset="0"/>
              </a:endParaRPr>
            </a:p>
          </p:txBody>
        </p:sp>
        <p:sp>
          <p:nvSpPr>
            <p:cNvPr id="12" name="TextBox 11">
              <a:extLst>
                <a:ext uri="{FF2B5EF4-FFF2-40B4-BE49-F238E27FC236}">
                  <a16:creationId xmlns:a16="http://schemas.microsoft.com/office/drawing/2014/main" id="{1EE47FCF-FB37-48A1-A03F-DED912B75738}"/>
                </a:ext>
              </a:extLst>
            </p:cNvPr>
            <p:cNvSpPr txBox="1"/>
            <p:nvPr/>
          </p:nvSpPr>
          <p:spPr>
            <a:xfrm>
              <a:off x="8834333" y="2821849"/>
              <a:ext cx="1149867" cy="307777"/>
            </a:xfrm>
            <a:prstGeom prst="rect">
              <a:avLst/>
            </a:prstGeom>
            <a:noFill/>
          </p:spPr>
          <p:txBody>
            <a:bodyPr wrap="none" rtlCol="0">
              <a:spAutoFit/>
            </a:bodyPr>
            <a:lstStyle/>
            <a:p>
              <a:r>
                <a:rPr lang="en-US" sz="1400" i="1">
                  <a:solidFill>
                    <a:srgbClr val="663300"/>
                  </a:solidFill>
                  <a:latin typeface="+mj-lt"/>
                  <a:cs typeface="Segoe UI" panose="020B0502040204020203" pitchFamily="34" charset="0"/>
                </a:rPr>
                <a:t>Bioturbation</a:t>
              </a:r>
              <a:endParaRPr lang="en-US" sz="1400" i="1" baseline="30000">
                <a:solidFill>
                  <a:srgbClr val="663300"/>
                </a:solidFill>
                <a:latin typeface="+mj-lt"/>
                <a:cs typeface="Segoe UI" panose="020B0502040204020203" pitchFamily="34" charset="0"/>
              </a:endParaRPr>
            </a:p>
          </p:txBody>
        </p:sp>
        <p:sp>
          <p:nvSpPr>
            <p:cNvPr id="13" name="TextBox 12">
              <a:extLst>
                <a:ext uri="{FF2B5EF4-FFF2-40B4-BE49-F238E27FC236}">
                  <a16:creationId xmlns:a16="http://schemas.microsoft.com/office/drawing/2014/main" id="{9190E7CA-7CEB-4F52-A031-E8F436F45929}"/>
                </a:ext>
              </a:extLst>
            </p:cNvPr>
            <p:cNvSpPr txBox="1"/>
            <p:nvPr/>
          </p:nvSpPr>
          <p:spPr>
            <a:xfrm>
              <a:off x="7267499" y="2333032"/>
              <a:ext cx="1541063" cy="307777"/>
            </a:xfrm>
            <a:prstGeom prst="rect">
              <a:avLst/>
            </a:prstGeom>
            <a:noFill/>
          </p:spPr>
          <p:txBody>
            <a:bodyPr wrap="none" rtlCol="0">
              <a:spAutoFit/>
            </a:bodyPr>
            <a:lstStyle/>
            <a:p>
              <a:r>
                <a:rPr lang="en-US" sz="1400" i="1">
                  <a:solidFill>
                    <a:schemeClr val="bg1"/>
                  </a:solidFill>
                  <a:latin typeface="+mj-lt"/>
                  <a:cs typeface="Segoe UI" panose="020B0502040204020203" pitchFamily="34" charset="0"/>
                </a:rPr>
                <a:t>Surface Exchange</a:t>
              </a:r>
            </a:p>
          </p:txBody>
        </p:sp>
        <p:cxnSp>
          <p:nvCxnSpPr>
            <p:cNvPr id="14" name="Straight Arrow Connector 13">
              <a:extLst>
                <a:ext uri="{FF2B5EF4-FFF2-40B4-BE49-F238E27FC236}">
                  <a16:creationId xmlns:a16="http://schemas.microsoft.com/office/drawing/2014/main" id="{FEB6DCB0-B68C-4B3A-AF64-CDDE3A18996E}"/>
                </a:ext>
              </a:extLst>
            </p:cNvPr>
            <p:cNvCxnSpPr>
              <a:cxnSpLocks/>
            </p:cNvCxnSpPr>
            <p:nvPr/>
          </p:nvCxnSpPr>
          <p:spPr>
            <a:xfrm>
              <a:off x="8455116" y="2633218"/>
              <a:ext cx="0" cy="342519"/>
            </a:xfrm>
            <a:prstGeom prst="straightConnector1">
              <a:avLst/>
            </a:prstGeom>
            <a:ln w="190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B016F46-5F87-41B9-9664-3D51E992E5CE}"/>
                </a:ext>
              </a:extLst>
            </p:cNvPr>
            <p:cNvSpPr txBox="1"/>
            <p:nvPr/>
          </p:nvSpPr>
          <p:spPr>
            <a:xfrm>
              <a:off x="6754326" y="1859188"/>
              <a:ext cx="1612987" cy="307777"/>
            </a:xfrm>
            <a:prstGeom prst="rect">
              <a:avLst/>
            </a:prstGeom>
            <a:noFill/>
          </p:spPr>
          <p:txBody>
            <a:bodyPr wrap="square" rtlCol="0">
              <a:spAutoFit/>
            </a:bodyPr>
            <a:lstStyle/>
            <a:p>
              <a:pPr algn="ctr"/>
              <a:r>
                <a:rPr lang="en-US" sz="1400" b="1">
                  <a:latin typeface="+mj-lt"/>
                  <a:cs typeface="Segoe UI" panose="020B0502040204020203" pitchFamily="34" charset="0"/>
                </a:rPr>
                <a:t>Surface Water</a:t>
              </a:r>
            </a:p>
          </p:txBody>
        </p:sp>
        <p:sp>
          <p:nvSpPr>
            <p:cNvPr id="16" name="TextBox 15">
              <a:extLst>
                <a:ext uri="{FF2B5EF4-FFF2-40B4-BE49-F238E27FC236}">
                  <a16:creationId xmlns:a16="http://schemas.microsoft.com/office/drawing/2014/main" id="{CDE101B5-9B3B-4D29-91B1-F3495E0C45C9}"/>
                </a:ext>
              </a:extLst>
            </p:cNvPr>
            <p:cNvSpPr txBox="1"/>
            <p:nvPr/>
          </p:nvSpPr>
          <p:spPr>
            <a:xfrm>
              <a:off x="7786949" y="3843632"/>
              <a:ext cx="1100879" cy="307777"/>
            </a:xfrm>
            <a:prstGeom prst="rect">
              <a:avLst/>
            </a:prstGeom>
            <a:noFill/>
          </p:spPr>
          <p:txBody>
            <a:bodyPr wrap="none" rtlCol="0">
              <a:spAutoFit/>
            </a:bodyPr>
            <a:lstStyle/>
            <a:p>
              <a:r>
                <a:rPr lang="en-US" sz="1400" i="1">
                  <a:solidFill>
                    <a:schemeClr val="bg1"/>
                  </a:solidFill>
                  <a:latin typeface="+mj-lt"/>
                  <a:cs typeface="Segoe UI" panose="020B0502040204020203" pitchFamily="34" charset="0"/>
                </a:rPr>
                <a:t>Partitioning</a:t>
              </a:r>
            </a:p>
          </p:txBody>
        </p:sp>
        <p:cxnSp>
          <p:nvCxnSpPr>
            <p:cNvPr id="17" name="Straight Arrow Connector 16">
              <a:extLst>
                <a:ext uri="{FF2B5EF4-FFF2-40B4-BE49-F238E27FC236}">
                  <a16:creationId xmlns:a16="http://schemas.microsoft.com/office/drawing/2014/main" id="{7C9FE3E1-D6A0-47BB-AEDB-4F6D176710E8}"/>
                </a:ext>
              </a:extLst>
            </p:cNvPr>
            <p:cNvCxnSpPr>
              <a:cxnSpLocks/>
            </p:cNvCxnSpPr>
            <p:nvPr/>
          </p:nvCxnSpPr>
          <p:spPr>
            <a:xfrm>
              <a:off x="10672812" y="5041494"/>
              <a:ext cx="0" cy="510583"/>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D840B88-533A-4972-B36E-76B64B2266E5}"/>
                </a:ext>
              </a:extLst>
            </p:cNvPr>
            <p:cNvCxnSpPr>
              <a:cxnSpLocks/>
            </p:cNvCxnSpPr>
            <p:nvPr/>
          </p:nvCxnSpPr>
          <p:spPr>
            <a:xfrm>
              <a:off x="10649934" y="4193449"/>
              <a:ext cx="0" cy="510583"/>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EEA2BB-8D85-4CF8-852D-78A765D8E46F}"/>
                </a:ext>
              </a:extLst>
            </p:cNvPr>
            <p:cNvCxnSpPr>
              <a:cxnSpLocks/>
            </p:cNvCxnSpPr>
            <p:nvPr/>
          </p:nvCxnSpPr>
          <p:spPr>
            <a:xfrm>
              <a:off x="10649934" y="3454266"/>
              <a:ext cx="0" cy="510583"/>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E757F53-0FF9-41B1-9FFA-C3FCD9F57A57}"/>
                </a:ext>
              </a:extLst>
            </p:cNvPr>
            <p:cNvCxnSpPr>
              <a:cxnSpLocks/>
            </p:cNvCxnSpPr>
            <p:nvPr/>
          </p:nvCxnSpPr>
          <p:spPr>
            <a:xfrm>
              <a:off x="10672812" y="2633218"/>
              <a:ext cx="0" cy="510583"/>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0C81A43-DC1D-4191-A3CB-634DEC20CB57}"/>
                </a:ext>
              </a:extLst>
            </p:cNvPr>
            <p:cNvCxnSpPr>
              <a:cxnSpLocks/>
            </p:cNvCxnSpPr>
            <p:nvPr/>
          </p:nvCxnSpPr>
          <p:spPr>
            <a:xfrm>
              <a:off x="10297522" y="4498249"/>
              <a:ext cx="0" cy="510583"/>
            </a:xfrm>
            <a:prstGeom prst="straightConnector1">
              <a:avLst/>
            </a:prstGeom>
            <a:ln w="190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1242E3A-62E6-42F7-AB6A-C60209C76464}"/>
                </a:ext>
              </a:extLst>
            </p:cNvPr>
            <p:cNvCxnSpPr>
              <a:cxnSpLocks/>
            </p:cNvCxnSpPr>
            <p:nvPr/>
          </p:nvCxnSpPr>
          <p:spPr>
            <a:xfrm>
              <a:off x="10297522" y="3682866"/>
              <a:ext cx="0" cy="510583"/>
            </a:xfrm>
            <a:prstGeom prst="straightConnector1">
              <a:avLst/>
            </a:prstGeom>
            <a:ln w="190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C1040F7-CC03-499A-9019-5D8171068112}"/>
                </a:ext>
              </a:extLst>
            </p:cNvPr>
            <p:cNvCxnSpPr>
              <a:cxnSpLocks/>
            </p:cNvCxnSpPr>
            <p:nvPr/>
          </p:nvCxnSpPr>
          <p:spPr>
            <a:xfrm>
              <a:off x="10320400" y="2888068"/>
              <a:ext cx="0" cy="510583"/>
            </a:xfrm>
            <a:prstGeom prst="straightConnector1">
              <a:avLst/>
            </a:prstGeom>
            <a:ln w="190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5984058-37C2-40D2-B513-205C2D9288A1}"/>
                </a:ext>
              </a:extLst>
            </p:cNvPr>
            <p:cNvSpPr txBox="1"/>
            <p:nvPr/>
          </p:nvSpPr>
          <p:spPr>
            <a:xfrm>
              <a:off x="9049459" y="5248188"/>
              <a:ext cx="1230593" cy="738664"/>
            </a:xfrm>
            <a:prstGeom prst="rect">
              <a:avLst/>
            </a:prstGeom>
            <a:noFill/>
          </p:spPr>
          <p:txBody>
            <a:bodyPr wrap="none" rtlCol="0">
              <a:spAutoFit/>
            </a:bodyPr>
            <a:lstStyle/>
            <a:p>
              <a:r>
                <a:rPr lang="en-US" sz="1400" i="1">
                  <a:solidFill>
                    <a:schemeClr val="bg1"/>
                  </a:solidFill>
                  <a:latin typeface="+mj-lt"/>
                  <a:cs typeface="Segoe UI" panose="020B0502040204020203" pitchFamily="34" charset="0"/>
                </a:rPr>
                <a:t>Diffusion and</a:t>
              </a:r>
            </a:p>
            <a:p>
              <a:r>
                <a:rPr lang="en-US" sz="1400" i="1">
                  <a:solidFill>
                    <a:schemeClr val="bg1"/>
                  </a:solidFill>
                  <a:latin typeface="+mj-lt"/>
                  <a:cs typeface="Segoe UI" panose="020B0502040204020203" pitchFamily="34" charset="0"/>
                </a:rPr>
                <a:t>Dispersion/</a:t>
              </a:r>
            </a:p>
            <a:p>
              <a:r>
                <a:rPr lang="en-US" sz="1400" i="1">
                  <a:solidFill>
                    <a:schemeClr val="bg1"/>
                  </a:solidFill>
                  <a:latin typeface="+mj-lt"/>
                  <a:cs typeface="Segoe UI" panose="020B0502040204020203" pitchFamily="34" charset="0"/>
                </a:rPr>
                <a:t>Tidal Mixing</a:t>
              </a:r>
            </a:p>
          </p:txBody>
        </p:sp>
        <p:sp>
          <p:nvSpPr>
            <p:cNvPr id="25" name="TextBox 24">
              <a:extLst>
                <a:ext uri="{FF2B5EF4-FFF2-40B4-BE49-F238E27FC236}">
                  <a16:creationId xmlns:a16="http://schemas.microsoft.com/office/drawing/2014/main" id="{0884B7F5-41A6-4116-BD22-269245DEB672}"/>
                </a:ext>
              </a:extLst>
            </p:cNvPr>
            <p:cNvSpPr txBox="1"/>
            <p:nvPr/>
          </p:nvSpPr>
          <p:spPr>
            <a:xfrm>
              <a:off x="6941114" y="6062832"/>
              <a:ext cx="920765" cy="307777"/>
            </a:xfrm>
            <a:prstGeom prst="rect">
              <a:avLst/>
            </a:prstGeom>
            <a:noFill/>
          </p:spPr>
          <p:txBody>
            <a:bodyPr wrap="none" rtlCol="0">
              <a:spAutoFit/>
            </a:bodyPr>
            <a:lstStyle/>
            <a:p>
              <a:r>
                <a:rPr lang="en-US" sz="1400" i="1">
                  <a:solidFill>
                    <a:schemeClr val="bg1"/>
                  </a:solidFill>
                  <a:latin typeface="+mj-lt"/>
                  <a:cs typeface="Segoe UI" panose="020B0502040204020203" pitchFamily="34" charset="0"/>
                </a:rPr>
                <a:t>Reactions</a:t>
              </a:r>
            </a:p>
          </p:txBody>
        </p:sp>
        <p:sp>
          <p:nvSpPr>
            <p:cNvPr id="27" name="Rectangle 33">
              <a:extLst>
                <a:ext uri="{FF2B5EF4-FFF2-40B4-BE49-F238E27FC236}">
                  <a16:creationId xmlns:a16="http://schemas.microsoft.com/office/drawing/2014/main" id="{DAAEDDE0-D15E-4E74-86EF-3E8912F7AE7D}"/>
                </a:ext>
              </a:extLst>
            </p:cNvPr>
            <p:cNvSpPr>
              <a:spLocks noChangeArrowheads="1"/>
            </p:cNvSpPr>
            <p:nvPr/>
          </p:nvSpPr>
          <p:spPr bwMode="auto">
            <a:xfrm>
              <a:off x="7124733" y="4330457"/>
              <a:ext cx="746998" cy="4592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87312" tIns="46038" rIns="87312" bIns="46038" anchor="ctr" anchorCtr="1">
              <a:spAutoFit/>
            </a:bodyPr>
            <a:lstStyle>
              <a:lvl1pPr defTabSz="833438">
                <a:spcBef>
                  <a:spcPct val="20000"/>
                </a:spcBef>
                <a:buChar char="•"/>
                <a:defRPr sz="3200">
                  <a:solidFill>
                    <a:schemeClr val="tx1"/>
                  </a:solidFill>
                  <a:latin typeface="Times New Roman" panose="02020603050405020304" pitchFamily="18" charset="0"/>
                </a:defRPr>
              </a:lvl1pPr>
              <a:lvl2pPr marL="742950" indent="-285750" defTabSz="833438">
                <a:spcBef>
                  <a:spcPct val="20000"/>
                </a:spcBef>
                <a:buChar char="–"/>
                <a:defRPr sz="2800">
                  <a:solidFill>
                    <a:schemeClr val="tx1"/>
                  </a:solidFill>
                  <a:latin typeface="Times New Roman" panose="02020603050405020304" pitchFamily="18" charset="0"/>
                </a:defRPr>
              </a:lvl2pPr>
              <a:lvl3pPr marL="1143000" indent="-228600" defTabSz="833438">
                <a:spcBef>
                  <a:spcPct val="20000"/>
                </a:spcBef>
                <a:buChar char="•"/>
                <a:defRPr sz="2400">
                  <a:solidFill>
                    <a:schemeClr val="tx1"/>
                  </a:solidFill>
                  <a:latin typeface="Times New Roman" panose="02020603050405020304" pitchFamily="18" charset="0"/>
                </a:defRPr>
              </a:lvl3pPr>
              <a:lvl4pPr marL="1600200" indent="-228600" defTabSz="833438">
                <a:spcBef>
                  <a:spcPct val="20000"/>
                </a:spcBef>
                <a:buChar char="–"/>
                <a:defRPr sz="2000">
                  <a:solidFill>
                    <a:schemeClr val="tx1"/>
                  </a:solidFill>
                  <a:latin typeface="Times New Roman" panose="02020603050405020304" pitchFamily="18" charset="0"/>
                </a:defRPr>
              </a:lvl4pPr>
              <a:lvl5pPr marL="2057400" indent="-228600" defTabSz="833438">
                <a:spcBef>
                  <a:spcPct val="20000"/>
                </a:spcBef>
                <a:buChar char="•"/>
                <a:defRPr sz="2000">
                  <a:solidFill>
                    <a:schemeClr val="tx1"/>
                  </a:solidFill>
                  <a:latin typeface="Times New Roman" panose="02020603050405020304" pitchFamily="18" charset="0"/>
                </a:defRPr>
              </a:lvl5pPr>
              <a:lvl6pPr marL="2514600" indent="-228600" defTabSz="8334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334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334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334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en-US" altLang="en-US" sz="1400">
                  <a:solidFill>
                    <a:srgbClr val="663300"/>
                  </a:solidFill>
                  <a:latin typeface="+mj-lt"/>
                  <a:cs typeface="Segoe UI" panose="020B0502040204020203" pitchFamily="34" charset="0"/>
                </a:rPr>
                <a:t>Sorbed</a:t>
              </a:r>
              <a:br>
                <a:rPr lang="en-US" altLang="en-US" sz="1400">
                  <a:solidFill>
                    <a:srgbClr val="663300"/>
                  </a:solidFill>
                  <a:latin typeface="+mj-lt"/>
                  <a:cs typeface="Segoe UI" panose="020B0502040204020203" pitchFamily="34" charset="0"/>
                </a:rPr>
              </a:br>
              <a:r>
                <a:rPr lang="en-US" altLang="en-US" sz="1400">
                  <a:solidFill>
                    <a:srgbClr val="663300"/>
                  </a:solidFill>
                  <a:latin typeface="+mj-lt"/>
                  <a:cs typeface="Segoe UI" panose="020B0502040204020203" pitchFamily="34" charset="0"/>
                </a:rPr>
                <a:t>Phase</a:t>
              </a:r>
            </a:p>
          </p:txBody>
        </p:sp>
        <p:sp>
          <p:nvSpPr>
            <p:cNvPr id="28" name="Rectangle 16">
              <a:extLst>
                <a:ext uri="{FF2B5EF4-FFF2-40B4-BE49-F238E27FC236}">
                  <a16:creationId xmlns:a16="http://schemas.microsoft.com/office/drawing/2014/main" id="{0A653938-6448-419E-B214-3FF21B886047}"/>
                </a:ext>
              </a:extLst>
            </p:cNvPr>
            <p:cNvSpPr>
              <a:spLocks noChangeArrowheads="1"/>
            </p:cNvSpPr>
            <p:nvPr/>
          </p:nvSpPr>
          <p:spPr bwMode="auto">
            <a:xfrm>
              <a:off x="8786516" y="4242618"/>
              <a:ext cx="964256" cy="605605"/>
            </a:xfrm>
            <a:prstGeom prst="rect">
              <a:avLst/>
            </a:prstGeom>
            <a:noFill/>
            <a:ln w="19050">
              <a:solidFill>
                <a:schemeClr val="bg1"/>
              </a:solidFill>
              <a:miter lim="800000"/>
              <a:headEnd/>
              <a:tailEnd/>
            </a:ln>
          </p:spPr>
          <p:txBody>
            <a:bodyPr wrap="none" anchor="ct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400">
                <a:latin typeface="+mj-lt"/>
                <a:cs typeface="Segoe UI" panose="020B0502040204020203" pitchFamily="34" charset="0"/>
              </a:endParaRPr>
            </a:p>
          </p:txBody>
        </p:sp>
        <p:sp>
          <p:nvSpPr>
            <p:cNvPr id="29" name="Rectangle 34">
              <a:extLst>
                <a:ext uri="{FF2B5EF4-FFF2-40B4-BE49-F238E27FC236}">
                  <a16:creationId xmlns:a16="http://schemas.microsoft.com/office/drawing/2014/main" id="{ACC25A26-9512-4029-B3F4-B164C6FA33E2}"/>
                </a:ext>
              </a:extLst>
            </p:cNvPr>
            <p:cNvSpPr>
              <a:spLocks noChangeArrowheads="1"/>
            </p:cNvSpPr>
            <p:nvPr/>
          </p:nvSpPr>
          <p:spPr bwMode="auto">
            <a:xfrm>
              <a:off x="8786516" y="4230494"/>
              <a:ext cx="968982" cy="64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6038" rIns="87312" bIns="46038">
              <a:spAutoFit/>
            </a:bodyPr>
            <a:lstStyle>
              <a:lvl1pPr defTabSz="833438">
                <a:spcBef>
                  <a:spcPct val="20000"/>
                </a:spcBef>
                <a:buChar char="•"/>
                <a:defRPr sz="3200">
                  <a:solidFill>
                    <a:schemeClr val="tx1"/>
                  </a:solidFill>
                  <a:latin typeface="Times New Roman" panose="02020603050405020304" pitchFamily="18" charset="0"/>
                </a:defRPr>
              </a:lvl1pPr>
              <a:lvl2pPr marL="742950" indent="-285750" defTabSz="833438">
                <a:spcBef>
                  <a:spcPct val="20000"/>
                </a:spcBef>
                <a:buChar char="–"/>
                <a:defRPr sz="2800">
                  <a:solidFill>
                    <a:schemeClr val="tx1"/>
                  </a:solidFill>
                  <a:latin typeface="Times New Roman" panose="02020603050405020304" pitchFamily="18" charset="0"/>
                </a:defRPr>
              </a:lvl2pPr>
              <a:lvl3pPr marL="1143000" indent="-228600" defTabSz="833438">
                <a:spcBef>
                  <a:spcPct val="20000"/>
                </a:spcBef>
                <a:buChar char="•"/>
                <a:defRPr sz="2400">
                  <a:solidFill>
                    <a:schemeClr val="tx1"/>
                  </a:solidFill>
                  <a:latin typeface="Times New Roman" panose="02020603050405020304" pitchFamily="18" charset="0"/>
                </a:defRPr>
              </a:lvl3pPr>
              <a:lvl4pPr marL="1600200" indent="-228600" defTabSz="833438">
                <a:spcBef>
                  <a:spcPct val="20000"/>
                </a:spcBef>
                <a:buChar char="–"/>
                <a:defRPr sz="2000">
                  <a:solidFill>
                    <a:schemeClr val="tx1"/>
                  </a:solidFill>
                  <a:latin typeface="Times New Roman" panose="02020603050405020304" pitchFamily="18" charset="0"/>
                </a:defRPr>
              </a:lvl4pPr>
              <a:lvl5pPr marL="2057400" indent="-228600" defTabSz="833438">
                <a:spcBef>
                  <a:spcPct val="20000"/>
                </a:spcBef>
                <a:buChar char="•"/>
                <a:defRPr sz="2000">
                  <a:solidFill>
                    <a:schemeClr val="tx1"/>
                  </a:solidFill>
                  <a:latin typeface="Times New Roman" panose="02020603050405020304" pitchFamily="18" charset="0"/>
                </a:defRPr>
              </a:lvl5pPr>
              <a:lvl6pPr marL="2514600" indent="-228600" defTabSz="8334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334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334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334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5000"/>
                </a:lnSpc>
                <a:spcBef>
                  <a:spcPct val="0"/>
                </a:spcBef>
                <a:buFontTx/>
                <a:buNone/>
              </a:pPr>
              <a:r>
                <a:rPr lang="en-US" altLang="en-US" sz="1400">
                  <a:solidFill>
                    <a:schemeClr val="bg1"/>
                  </a:solidFill>
                  <a:latin typeface="+mj-lt"/>
                  <a:cs typeface="Segoe UI" panose="020B0502040204020203" pitchFamily="34" charset="0"/>
                </a:rPr>
                <a:t>Porewater</a:t>
              </a:r>
            </a:p>
            <a:p>
              <a:pPr algn="ctr">
                <a:lnSpc>
                  <a:spcPct val="85000"/>
                </a:lnSpc>
                <a:spcBef>
                  <a:spcPct val="0"/>
                </a:spcBef>
                <a:buFontTx/>
                <a:buNone/>
              </a:pPr>
              <a:r>
                <a:rPr lang="en-US" altLang="en-US" sz="1400">
                  <a:solidFill>
                    <a:schemeClr val="bg1"/>
                  </a:solidFill>
                  <a:latin typeface="+mj-lt"/>
                  <a:cs typeface="Segoe UI" panose="020B0502040204020203" pitchFamily="34" charset="0"/>
                </a:rPr>
                <a:t>Dissolved</a:t>
              </a:r>
              <a:br>
                <a:rPr lang="en-US" altLang="en-US" sz="1400">
                  <a:solidFill>
                    <a:schemeClr val="bg1"/>
                  </a:solidFill>
                  <a:latin typeface="+mj-lt"/>
                  <a:cs typeface="Segoe UI" panose="020B0502040204020203" pitchFamily="34" charset="0"/>
                </a:rPr>
              </a:br>
              <a:r>
                <a:rPr lang="en-US" altLang="en-US" sz="1400">
                  <a:solidFill>
                    <a:schemeClr val="bg1"/>
                  </a:solidFill>
                  <a:latin typeface="+mj-lt"/>
                  <a:cs typeface="Segoe UI" panose="020B0502040204020203" pitchFamily="34" charset="0"/>
                </a:rPr>
                <a:t>Phase</a:t>
              </a:r>
            </a:p>
          </p:txBody>
        </p:sp>
        <p:sp>
          <p:nvSpPr>
            <p:cNvPr id="30" name="Line 77">
              <a:extLst>
                <a:ext uri="{FF2B5EF4-FFF2-40B4-BE49-F238E27FC236}">
                  <a16:creationId xmlns:a16="http://schemas.microsoft.com/office/drawing/2014/main" id="{C2FAC7AE-D400-43AD-B15A-4C008BEF2E6D}"/>
                </a:ext>
              </a:extLst>
            </p:cNvPr>
            <p:cNvSpPr>
              <a:spLocks noChangeShapeType="1"/>
            </p:cNvSpPr>
            <p:nvPr/>
          </p:nvSpPr>
          <p:spPr bwMode="auto">
            <a:xfrm flipH="1">
              <a:off x="7961459" y="4681104"/>
              <a:ext cx="807589" cy="0"/>
            </a:xfrm>
            <a:prstGeom prst="line">
              <a:avLst/>
            </a:prstGeom>
            <a:noFill/>
            <a:ln w="28575">
              <a:solidFill>
                <a:srgbClr val="66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z="1400">
                <a:latin typeface="+mj-lt"/>
                <a:cs typeface="Segoe UI" panose="020B0502040204020203" pitchFamily="34" charset="0"/>
              </a:endParaRPr>
            </a:p>
          </p:txBody>
        </p:sp>
        <p:sp>
          <p:nvSpPr>
            <p:cNvPr id="31" name="Line 78">
              <a:extLst>
                <a:ext uri="{FF2B5EF4-FFF2-40B4-BE49-F238E27FC236}">
                  <a16:creationId xmlns:a16="http://schemas.microsoft.com/office/drawing/2014/main" id="{2BB1385D-3B9E-4BB6-AE80-CD12B6D4354B}"/>
                </a:ext>
              </a:extLst>
            </p:cNvPr>
            <p:cNvSpPr>
              <a:spLocks noChangeShapeType="1"/>
            </p:cNvSpPr>
            <p:nvPr/>
          </p:nvSpPr>
          <p:spPr bwMode="auto">
            <a:xfrm>
              <a:off x="7967361" y="4455015"/>
              <a:ext cx="801688" cy="0"/>
            </a:xfrm>
            <a:prstGeom prst="line">
              <a:avLst/>
            </a:prstGeom>
            <a:noFill/>
            <a:ln w="28575">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z="1400">
                <a:latin typeface="+mj-lt"/>
                <a:cs typeface="Segoe UI" panose="020B0502040204020203" pitchFamily="34" charset="0"/>
              </a:endParaRPr>
            </a:p>
          </p:txBody>
        </p:sp>
        <p:sp>
          <p:nvSpPr>
            <p:cNvPr id="32" name="Freeform: Shape 31">
              <a:extLst>
                <a:ext uri="{FF2B5EF4-FFF2-40B4-BE49-F238E27FC236}">
                  <a16:creationId xmlns:a16="http://schemas.microsoft.com/office/drawing/2014/main" id="{AAFF2034-3196-459C-983D-EE5E3438790C}"/>
                </a:ext>
              </a:extLst>
            </p:cNvPr>
            <p:cNvSpPr/>
            <p:nvPr/>
          </p:nvSpPr>
          <p:spPr>
            <a:xfrm>
              <a:off x="7029665" y="5885664"/>
              <a:ext cx="737570" cy="197595"/>
            </a:xfrm>
            <a:custGeom>
              <a:avLst/>
              <a:gdLst>
                <a:gd name="connsiteX0" fmla="*/ 921774 w 921774"/>
                <a:gd name="connsiteY0" fmla="*/ 361336 h 361336"/>
                <a:gd name="connsiteX1" fmla="*/ 641554 w 921774"/>
                <a:gd name="connsiteY1" fmla="*/ 0 h 361336"/>
                <a:gd name="connsiteX2" fmla="*/ 265471 w 921774"/>
                <a:gd name="connsiteY2" fmla="*/ 331839 h 361336"/>
                <a:gd name="connsiteX3" fmla="*/ 0 w 921774"/>
                <a:gd name="connsiteY3" fmla="*/ 169607 h 361336"/>
                <a:gd name="connsiteX0" fmla="*/ 1032387 w 1032387"/>
                <a:gd name="connsiteY0" fmla="*/ 405580 h 405580"/>
                <a:gd name="connsiteX1" fmla="*/ 752167 w 1032387"/>
                <a:gd name="connsiteY1" fmla="*/ 44244 h 405580"/>
                <a:gd name="connsiteX2" fmla="*/ 376084 w 1032387"/>
                <a:gd name="connsiteY2" fmla="*/ 376083 h 405580"/>
                <a:gd name="connsiteX3" fmla="*/ 0 w 1032387"/>
                <a:gd name="connsiteY3" fmla="*/ 0 h 405580"/>
                <a:gd name="connsiteX0" fmla="*/ 1039761 w 1039761"/>
                <a:gd name="connsiteY0" fmla="*/ 294967 h 376083"/>
                <a:gd name="connsiteX1" fmla="*/ 752167 w 1039761"/>
                <a:gd name="connsiteY1" fmla="*/ 44244 h 376083"/>
                <a:gd name="connsiteX2" fmla="*/ 376084 w 1039761"/>
                <a:gd name="connsiteY2" fmla="*/ 376083 h 376083"/>
                <a:gd name="connsiteX3" fmla="*/ 0 w 1039761"/>
                <a:gd name="connsiteY3" fmla="*/ 0 h 376083"/>
              </a:gdLst>
              <a:ahLst/>
              <a:cxnLst>
                <a:cxn ang="0">
                  <a:pos x="connsiteX0" y="connsiteY0"/>
                </a:cxn>
                <a:cxn ang="0">
                  <a:pos x="connsiteX1" y="connsiteY1"/>
                </a:cxn>
                <a:cxn ang="0">
                  <a:pos x="connsiteX2" y="connsiteY2"/>
                </a:cxn>
                <a:cxn ang="0">
                  <a:pos x="connsiteX3" y="connsiteY3"/>
                </a:cxn>
              </a:cxnLst>
              <a:rect l="l" t="t" r="r" b="b"/>
              <a:pathLst>
                <a:path w="1039761" h="376083">
                  <a:moveTo>
                    <a:pt x="1039761" y="294967"/>
                  </a:moveTo>
                  <a:lnTo>
                    <a:pt x="752167" y="44244"/>
                  </a:lnTo>
                  <a:lnTo>
                    <a:pt x="376084" y="376083"/>
                  </a:lnTo>
                  <a:lnTo>
                    <a:pt x="0" y="0"/>
                  </a:lnTo>
                </a:path>
              </a:pathLst>
            </a:custGeom>
            <a:noFill/>
            <a:ln w="1905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j-lt"/>
              </a:endParaRPr>
            </a:p>
          </p:txBody>
        </p:sp>
        <p:sp>
          <p:nvSpPr>
            <p:cNvPr id="33" name="TextBox 32">
              <a:extLst>
                <a:ext uri="{FF2B5EF4-FFF2-40B4-BE49-F238E27FC236}">
                  <a16:creationId xmlns:a16="http://schemas.microsoft.com/office/drawing/2014/main" id="{059D10BD-0CCF-4E13-9532-97F3CEDC1033}"/>
                </a:ext>
              </a:extLst>
            </p:cNvPr>
            <p:cNvSpPr txBox="1"/>
            <p:nvPr/>
          </p:nvSpPr>
          <p:spPr>
            <a:xfrm>
              <a:off x="6894270" y="2877265"/>
              <a:ext cx="987771" cy="307777"/>
            </a:xfrm>
            <a:prstGeom prst="rect">
              <a:avLst/>
            </a:prstGeom>
            <a:noFill/>
          </p:spPr>
          <p:txBody>
            <a:bodyPr wrap="none" rtlCol="0">
              <a:spAutoFit/>
            </a:bodyPr>
            <a:lstStyle/>
            <a:p>
              <a:pPr algn="ctr"/>
              <a:r>
                <a:rPr lang="en-US" sz="1400" b="1">
                  <a:latin typeface="+mj-lt"/>
                  <a:cs typeface="Segoe UI" panose="020B0502040204020203" pitchFamily="34" charset="0"/>
                </a:rPr>
                <a:t>Sediment</a:t>
              </a:r>
            </a:p>
          </p:txBody>
        </p:sp>
        <p:cxnSp>
          <p:nvCxnSpPr>
            <p:cNvPr id="34" name="Straight Arrow Connector 33">
              <a:extLst>
                <a:ext uri="{FF2B5EF4-FFF2-40B4-BE49-F238E27FC236}">
                  <a16:creationId xmlns:a16="http://schemas.microsoft.com/office/drawing/2014/main" id="{7FF49E0F-7CA3-44CC-B64E-44B512AF5EF4}"/>
                </a:ext>
              </a:extLst>
            </p:cNvPr>
            <p:cNvCxnSpPr>
              <a:cxnSpLocks/>
            </p:cNvCxnSpPr>
            <p:nvPr/>
          </p:nvCxnSpPr>
          <p:spPr>
            <a:xfrm>
              <a:off x="10318509" y="5962192"/>
              <a:ext cx="0" cy="510583"/>
            </a:xfrm>
            <a:prstGeom prst="straightConnector1">
              <a:avLst/>
            </a:prstGeom>
            <a:ln w="190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A29E3A6-10FE-4B15-8AC4-EEC820F3A32B}"/>
                </a:ext>
              </a:extLst>
            </p:cNvPr>
            <p:cNvCxnSpPr>
              <a:cxnSpLocks/>
            </p:cNvCxnSpPr>
            <p:nvPr/>
          </p:nvCxnSpPr>
          <p:spPr>
            <a:xfrm>
              <a:off x="10672812" y="5962192"/>
              <a:ext cx="0" cy="510583"/>
            </a:xfrm>
            <a:prstGeom prst="straightConnector1">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FD0A8C4-A69C-4AC3-B73F-6ABBAF6654FB}"/>
                </a:ext>
              </a:extLst>
            </p:cNvPr>
            <p:cNvCxnSpPr>
              <a:cxnSpLocks/>
            </p:cNvCxnSpPr>
            <p:nvPr/>
          </p:nvCxnSpPr>
          <p:spPr>
            <a:xfrm>
              <a:off x="10318509" y="5281295"/>
              <a:ext cx="0" cy="510583"/>
            </a:xfrm>
            <a:prstGeom prst="straightConnector1">
              <a:avLst/>
            </a:prstGeom>
            <a:ln w="190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41FF3DF-6C7D-4BE3-8843-0CCC441A1EED}"/>
                </a:ext>
              </a:extLst>
            </p:cNvPr>
            <p:cNvCxnSpPr>
              <a:cxnSpLocks/>
            </p:cNvCxnSpPr>
            <p:nvPr/>
          </p:nvCxnSpPr>
          <p:spPr>
            <a:xfrm flipV="1">
              <a:off x="11880811" y="2421775"/>
              <a:ext cx="0" cy="495786"/>
            </a:xfrm>
            <a:prstGeom prst="straightConnector1">
              <a:avLst/>
            </a:prstGeom>
            <a:ln w="19050">
              <a:solidFill>
                <a:srgbClr val="6633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15">
              <a:extLst>
                <a:ext uri="{FF2B5EF4-FFF2-40B4-BE49-F238E27FC236}">
                  <a16:creationId xmlns:a16="http://schemas.microsoft.com/office/drawing/2014/main" id="{74AF2FB6-C207-4A8F-B926-0C0D6063C256}"/>
                </a:ext>
              </a:extLst>
            </p:cNvPr>
            <p:cNvSpPr>
              <a:spLocks noChangeArrowheads="1"/>
            </p:cNvSpPr>
            <p:nvPr/>
          </p:nvSpPr>
          <p:spPr bwMode="auto">
            <a:xfrm>
              <a:off x="7075864" y="4242619"/>
              <a:ext cx="891497" cy="605601"/>
            </a:xfrm>
            <a:prstGeom prst="rect">
              <a:avLst/>
            </a:prstGeom>
            <a:noFill/>
            <a:ln w="19050">
              <a:solidFill>
                <a:srgbClr val="6633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400">
                <a:latin typeface="+mj-lt"/>
                <a:cs typeface="Segoe UI" panose="020B0502040204020203" pitchFamily="34" charset="0"/>
              </a:endParaRPr>
            </a:p>
          </p:txBody>
        </p:sp>
      </p:grpSp>
    </p:spTree>
    <p:extLst>
      <p:ext uri="{BB962C8B-B14F-4D97-AF65-F5344CB8AC3E}">
        <p14:creationId xmlns:p14="http://schemas.microsoft.com/office/powerpoint/2010/main" val="155919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0B45AA-3D8A-D801-7F2A-AE4234DC99F6}"/>
              </a:ext>
            </a:extLst>
          </p:cNvPr>
          <p:cNvSpPr>
            <a:spLocks noGrp="1"/>
          </p:cNvSpPr>
          <p:nvPr>
            <p:ph type="body" sz="quarter" idx="10"/>
          </p:nvPr>
        </p:nvSpPr>
        <p:spPr/>
        <p:txBody>
          <a:bodyPr/>
          <a:lstStyle/>
          <a:p>
            <a:r>
              <a:rPr lang="en-US" dirty="0"/>
              <a:t>All COCs measured in each core were simulated</a:t>
            </a:r>
          </a:p>
          <a:p>
            <a:r>
              <a:rPr lang="en-US" dirty="0"/>
              <a:t>Core depth profiles adjusted for sedimentation/erosion since collection (based on current bathymetry)</a:t>
            </a:r>
          </a:p>
          <a:p>
            <a:r>
              <a:rPr lang="en-US" dirty="0"/>
              <a:t>Evaluated model-predicted results for surface sediment in 100 years</a:t>
            </a:r>
          </a:p>
          <a:p>
            <a:pPr marL="914400" lvl="1" indent="-457200">
              <a:buFont typeface="+mj-lt"/>
              <a:buAutoNum type="arabicPeriod"/>
            </a:pPr>
            <a:r>
              <a:rPr lang="en-US" dirty="0"/>
              <a:t>Are concentrations predicted to exceed RAL or PTW thresholds?</a:t>
            </a:r>
          </a:p>
          <a:p>
            <a:pPr marL="914400" lvl="1" indent="-457200">
              <a:buFont typeface="+mj-lt"/>
              <a:buAutoNum type="arabicPeriod"/>
            </a:pPr>
            <a:r>
              <a:rPr lang="en-US" dirty="0"/>
              <a:t>Are concentrations predicted to increase by a magnitude greater than the sediment CUL?</a:t>
            </a:r>
          </a:p>
          <a:p>
            <a:endParaRPr lang="en-US" dirty="0"/>
          </a:p>
        </p:txBody>
      </p:sp>
      <p:sp>
        <p:nvSpPr>
          <p:cNvPr id="3" name="Title 2">
            <a:extLst>
              <a:ext uri="{FF2B5EF4-FFF2-40B4-BE49-F238E27FC236}">
                <a16:creationId xmlns:a16="http://schemas.microsoft.com/office/drawing/2014/main" id="{93B07A3D-72AC-AB90-8E97-ECD714933CEC}"/>
              </a:ext>
            </a:extLst>
          </p:cNvPr>
          <p:cNvSpPr>
            <a:spLocks noGrp="1"/>
          </p:cNvSpPr>
          <p:nvPr>
            <p:ph type="title"/>
          </p:nvPr>
        </p:nvSpPr>
        <p:spPr/>
        <p:txBody>
          <a:bodyPr/>
          <a:lstStyle/>
          <a:p>
            <a:r>
              <a:rPr lang="en-US" sz="3600"/>
              <a:t>Modeling Approach and Considerations</a:t>
            </a:r>
          </a:p>
        </p:txBody>
      </p:sp>
    </p:spTree>
    <p:extLst>
      <p:ext uri="{BB962C8B-B14F-4D97-AF65-F5344CB8AC3E}">
        <p14:creationId xmlns:p14="http://schemas.microsoft.com/office/powerpoint/2010/main" val="205305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288851-C06B-91BC-3F44-B229EB43AD87}"/>
              </a:ext>
            </a:extLst>
          </p:cNvPr>
          <p:cNvSpPr>
            <a:spLocks noGrp="1"/>
          </p:cNvSpPr>
          <p:nvPr>
            <p:ph type="body" sz="quarter" idx="10"/>
          </p:nvPr>
        </p:nvSpPr>
        <p:spPr>
          <a:xfrm>
            <a:off x="609917" y="1872204"/>
            <a:ext cx="10972165" cy="4297101"/>
          </a:xfrm>
        </p:spPr>
        <p:txBody>
          <a:bodyPr/>
          <a:lstStyle/>
          <a:p>
            <a:r>
              <a:rPr lang="en-US" dirty="0"/>
              <a:t>Based on modeling results, chemically unstable core locations were further evaluated using additional lines of evidence</a:t>
            </a:r>
          </a:p>
          <a:p>
            <a:pPr lvl="1"/>
            <a:r>
              <a:rPr lang="en-US" dirty="0"/>
              <a:t>Age of data</a:t>
            </a:r>
          </a:p>
          <a:p>
            <a:pPr lvl="1"/>
            <a:r>
              <a:rPr lang="en-US" dirty="0"/>
              <a:t>Magnitude of exceedance</a:t>
            </a:r>
          </a:p>
          <a:p>
            <a:pPr lvl="1"/>
            <a:r>
              <a:rPr lang="en-US" dirty="0"/>
              <a:t>Bathymetric change over time (net deposition/erosion since sample collection)</a:t>
            </a:r>
          </a:p>
          <a:p>
            <a:pPr lvl="1"/>
            <a:r>
              <a:rPr lang="en-US" dirty="0"/>
              <a:t>Collocated or nearby sediment data</a:t>
            </a:r>
          </a:p>
          <a:p>
            <a:pPr lvl="1"/>
            <a:r>
              <a:rPr lang="en-US" dirty="0"/>
              <a:t>Evidence of natural recovery</a:t>
            </a:r>
          </a:p>
          <a:p>
            <a:pPr lvl="1"/>
            <a:r>
              <a:rPr lang="en-US" dirty="0"/>
              <a:t>Spatial scale of applicable CULs</a:t>
            </a:r>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F515CE7E-55C9-A3D6-669D-3049A23D127A}"/>
              </a:ext>
            </a:extLst>
          </p:cNvPr>
          <p:cNvSpPr>
            <a:spLocks noGrp="1"/>
          </p:cNvSpPr>
          <p:nvPr>
            <p:ph type="title"/>
          </p:nvPr>
        </p:nvSpPr>
        <p:spPr/>
        <p:txBody>
          <a:bodyPr/>
          <a:lstStyle/>
          <a:p>
            <a:r>
              <a:rPr lang="en-US" sz="3600"/>
              <a:t>Additional Lines of Evidence </a:t>
            </a:r>
          </a:p>
        </p:txBody>
      </p:sp>
    </p:spTree>
    <p:extLst>
      <p:ext uri="{BB962C8B-B14F-4D97-AF65-F5344CB8AC3E}">
        <p14:creationId xmlns:p14="http://schemas.microsoft.com/office/powerpoint/2010/main" val="411679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51E180F-0F2A-8C87-09CA-6D22979A5061}"/>
              </a:ext>
            </a:extLst>
          </p:cNvPr>
          <p:cNvSpPr txBox="1">
            <a:spLocks/>
          </p:cNvSpPr>
          <p:nvPr/>
        </p:nvSpPr>
        <p:spPr>
          <a:xfrm>
            <a:off x="593725" y="5486400"/>
            <a:ext cx="5486400" cy="914400"/>
          </a:xfrm>
          <a:prstGeom prst="rect">
            <a:avLst/>
          </a:prstGeom>
        </p:spPr>
        <p:txBody>
          <a:bodyPr vert="horz" lIns="91440" tIns="45720" rIns="91440" bIns="45720" rtlCol="0" anchor="ctr" anchorCtr="0">
            <a:noAutofit/>
          </a:bodyPr>
          <a:lstStyle>
            <a:lvl1pPr marL="0" indent="0" algn="l" defTabSz="914400" rtl="0" eaLnBrk="1" latinLnBrk="0" hangingPunct="1">
              <a:spcBef>
                <a:spcPts val="300"/>
              </a:spcBef>
              <a:spcAft>
                <a:spcPts val="1200"/>
              </a:spcAft>
              <a:buFont typeface="Arial" panose="020B0604020202020204" pitchFamily="34" charset="0"/>
              <a:buNone/>
              <a:defRPr sz="1500" b="0" kern="1200" spc="0" baseline="0">
                <a:solidFill>
                  <a:schemeClr val="bg1"/>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18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chemeClr val="tx1"/>
                </a:solidFill>
              </a:rPr>
              <a:t>Figure 1: Port of Portland Terminal 4</a:t>
            </a:r>
          </a:p>
        </p:txBody>
      </p:sp>
      <p:pic>
        <p:nvPicPr>
          <p:cNvPr id="11" name="Picture 10" descr="A view of a city by the water&#10;&#10;Description automatically generated">
            <a:extLst>
              <a:ext uri="{FF2B5EF4-FFF2-40B4-BE49-F238E27FC236}">
                <a16:creationId xmlns:a16="http://schemas.microsoft.com/office/drawing/2014/main" id="{44CF688A-DAF1-65B5-2A18-B16689CD2A14}"/>
              </a:ext>
            </a:extLst>
          </p:cNvPr>
          <p:cNvPicPr>
            <a:picLocks noChangeAspect="1"/>
          </p:cNvPicPr>
          <p:nvPr/>
        </p:nvPicPr>
        <p:blipFill rotWithShape="1">
          <a:blip r:embed="rId3">
            <a:extLst>
              <a:ext uri="{28A0092B-C50C-407E-A947-70E740481C1C}">
                <a14:useLocalDpi xmlns:a14="http://schemas.microsoft.com/office/drawing/2010/main" val="0"/>
              </a:ext>
            </a:extLst>
          </a:blip>
          <a:srcRect t="15465" b="266"/>
          <a:stretch/>
        </p:blipFill>
        <p:spPr>
          <a:xfrm>
            <a:off x="20" y="10"/>
            <a:ext cx="12191980" cy="6857990"/>
          </a:xfrm>
          <a:prstGeom prst="rect">
            <a:avLst/>
          </a:prstGeom>
          <a:noFill/>
        </p:spPr>
      </p:pic>
      <p:sp>
        <p:nvSpPr>
          <p:cNvPr id="7" name="Text Placeholder 6">
            <a:extLst>
              <a:ext uri="{FF2B5EF4-FFF2-40B4-BE49-F238E27FC236}">
                <a16:creationId xmlns:a16="http://schemas.microsoft.com/office/drawing/2014/main" id="{59741BF0-90B5-83DE-57C2-ED45525684BB}"/>
              </a:ext>
            </a:extLst>
          </p:cNvPr>
          <p:cNvSpPr>
            <a:spLocks noGrp="1"/>
          </p:cNvSpPr>
          <p:nvPr>
            <p:ph type="body" sz="quarter" idx="11"/>
          </p:nvPr>
        </p:nvSpPr>
        <p:spPr/>
        <p:txBody>
          <a:bodyPr/>
          <a:lstStyle/>
          <a:p>
            <a:r>
              <a:rPr lang="en-US">
                <a:solidFill>
                  <a:schemeClr val="tx1"/>
                </a:solidFill>
              </a:rPr>
              <a:t>Figure 1: Port of Portland Terminal 4</a:t>
            </a:r>
          </a:p>
        </p:txBody>
      </p:sp>
    </p:spTree>
    <p:extLst>
      <p:ext uri="{BB962C8B-B14F-4D97-AF65-F5344CB8AC3E}">
        <p14:creationId xmlns:p14="http://schemas.microsoft.com/office/powerpoint/2010/main" val="3334637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5DA8EF-09C7-4770-ACC4-6325A1ED27FF}"/>
              </a:ext>
            </a:extLst>
          </p:cNvPr>
          <p:cNvSpPr>
            <a:spLocks noGrp="1"/>
          </p:cNvSpPr>
          <p:nvPr>
            <p:ph type="title"/>
          </p:nvPr>
        </p:nvSpPr>
        <p:spPr/>
        <p:txBody>
          <a:bodyPr/>
          <a:lstStyle/>
          <a:p>
            <a:r>
              <a:rPr lang="en-US" sz="3600" dirty="0"/>
              <a:t>Preliminary Results</a:t>
            </a:r>
          </a:p>
        </p:txBody>
      </p:sp>
      <p:sp>
        <p:nvSpPr>
          <p:cNvPr id="2" name="Text Placeholder 1">
            <a:extLst>
              <a:ext uri="{FF2B5EF4-FFF2-40B4-BE49-F238E27FC236}">
                <a16:creationId xmlns:a16="http://schemas.microsoft.com/office/drawing/2014/main" id="{1FDA9935-A6B0-3F3D-C975-F9E79DBBF0CE}"/>
              </a:ext>
            </a:extLst>
          </p:cNvPr>
          <p:cNvSpPr txBox="1">
            <a:spLocks/>
          </p:cNvSpPr>
          <p:nvPr/>
        </p:nvSpPr>
        <p:spPr>
          <a:xfrm>
            <a:off x="609917" y="1872204"/>
            <a:ext cx="10972165" cy="4297101"/>
          </a:xfrm>
          <a:prstGeom prst="rect">
            <a:avLst/>
          </a:prstGeom>
        </p:spPr>
        <p:txBody>
          <a:bodyPr/>
          <a:lstStyle>
            <a:lvl1pPr marL="457200" indent="-457200" algn="l" defTabSz="914400" rtl="0" eaLnBrk="1" latinLnBrk="0" hangingPunct="1">
              <a:spcBef>
                <a:spcPts val="300"/>
              </a:spcBef>
              <a:spcAft>
                <a:spcPts val="1200"/>
              </a:spcAft>
              <a:buFont typeface="Arial" panose="020B0604020202020204" pitchFamily="34" charset="0"/>
              <a:buChar char="•"/>
              <a:defRPr sz="26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A majority of T4 sediments – including areas with buried contamination outside of surface sediment SMAs- are physically and chemically stable, as evidenced by:</a:t>
            </a:r>
          </a:p>
          <a:p>
            <a:pPr lvl="1"/>
            <a:r>
              <a:rPr lang="en-US" dirty="0"/>
              <a:t>High overall sedimentation rates</a:t>
            </a:r>
          </a:p>
          <a:p>
            <a:pPr lvl="1"/>
            <a:r>
              <a:rPr lang="en-US" dirty="0"/>
              <a:t>Robust natural recovery processes</a:t>
            </a:r>
          </a:p>
          <a:p>
            <a:pPr lvl="1"/>
            <a:r>
              <a:rPr lang="en-US" dirty="0"/>
              <a:t>Contaminant attenuation during groundwater transport</a:t>
            </a:r>
          </a:p>
          <a:p>
            <a:endParaRPr lang="en-US" dirty="0"/>
          </a:p>
          <a:p>
            <a:endParaRPr lang="en-US" dirty="0"/>
          </a:p>
          <a:p>
            <a:endParaRPr lang="en-US" dirty="0"/>
          </a:p>
        </p:txBody>
      </p:sp>
    </p:spTree>
    <p:extLst>
      <p:ext uri="{BB962C8B-B14F-4D97-AF65-F5344CB8AC3E}">
        <p14:creationId xmlns:p14="http://schemas.microsoft.com/office/powerpoint/2010/main" val="3826982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8C83-B26E-0C38-4A2B-B0F114D9EE26}"/>
              </a:ext>
            </a:extLst>
          </p:cNvPr>
          <p:cNvSpPr>
            <a:spLocks noGrp="1"/>
          </p:cNvSpPr>
          <p:nvPr>
            <p:ph type="title"/>
          </p:nvPr>
        </p:nvSpPr>
        <p:spPr/>
        <p:txBody>
          <a:bodyPr/>
          <a:lstStyle/>
          <a:p>
            <a:r>
              <a:rPr lang="en-US" sz="3600"/>
              <a:t>Summary</a:t>
            </a:r>
          </a:p>
        </p:txBody>
      </p:sp>
      <p:sp>
        <p:nvSpPr>
          <p:cNvPr id="3" name="Content Placeholder 2">
            <a:extLst>
              <a:ext uri="{FF2B5EF4-FFF2-40B4-BE49-F238E27FC236}">
                <a16:creationId xmlns:a16="http://schemas.microsoft.com/office/drawing/2014/main" id="{40E4B942-DF98-B813-A8D0-A9EC7FD07762}"/>
              </a:ext>
            </a:extLst>
          </p:cNvPr>
          <p:cNvSpPr>
            <a:spLocks noGrp="1"/>
          </p:cNvSpPr>
          <p:nvPr>
            <p:ph idx="1"/>
          </p:nvPr>
        </p:nvSpPr>
        <p:spPr/>
        <p:txBody>
          <a:bodyPr vert="horz" lIns="0" tIns="45720" rIns="91440" bIns="45720" rtlCol="0" anchor="t">
            <a:noAutofit/>
          </a:bodyPr>
          <a:lstStyle/>
          <a:p>
            <a:r>
              <a:rPr lang="en-US" dirty="0">
                <a:cs typeface="Segoe UI Light"/>
              </a:rPr>
              <a:t>To evaluate the stability of buried contamination at T4, a multiple-lines-of-evidence approach was used that included </a:t>
            </a:r>
            <a:r>
              <a:rPr lang="en-US" b="1" dirty="0">
                <a:cs typeface="Segoe UI Light"/>
              </a:rPr>
              <a:t>both modeling and empirical data</a:t>
            </a:r>
          </a:p>
          <a:p>
            <a:r>
              <a:rPr lang="en-US" dirty="0">
                <a:cs typeface="Segoe UI Light"/>
              </a:rPr>
              <a:t>This approach allows for a </a:t>
            </a:r>
            <a:r>
              <a:rPr lang="en-US" b="1" dirty="0">
                <a:cs typeface="Segoe UI Light"/>
              </a:rPr>
              <a:t>balance of appropriate and realistic uncertainty</a:t>
            </a:r>
            <a:r>
              <a:rPr lang="en-US" dirty="0">
                <a:cs typeface="Segoe UI Light"/>
              </a:rPr>
              <a:t> and avoids compounding conservatism when using </a:t>
            </a:r>
            <a:br>
              <a:rPr lang="en-US" dirty="0">
                <a:cs typeface="Segoe UI Light"/>
              </a:rPr>
            </a:br>
            <a:r>
              <a:rPr lang="en-US" dirty="0">
                <a:cs typeface="Segoe UI Light"/>
              </a:rPr>
              <a:t>worst-case assumptions in the modeling evaluations</a:t>
            </a:r>
          </a:p>
          <a:p>
            <a:pPr marL="0" indent="0">
              <a:buNone/>
            </a:pPr>
            <a:endParaRPr lang="en-US" dirty="0"/>
          </a:p>
        </p:txBody>
      </p:sp>
    </p:spTree>
    <p:extLst>
      <p:ext uri="{BB962C8B-B14F-4D97-AF65-F5344CB8AC3E}">
        <p14:creationId xmlns:p14="http://schemas.microsoft.com/office/powerpoint/2010/main" val="2936530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AADF7AD-1D92-F597-7264-BFC3F1176BD1}"/>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t="63" b="63"/>
          <a:stretch/>
        </p:blipFill>
        <p:spPr bwMode="auto">
          <a:xfrm>
            <a:off x="4387850" y="1591392"/>
            <a:ext cx="3657600" cy="3652991"/>
          </a:xfr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BACFF6DD-D511-DACA-F933-C746421B15AF}"/>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594360" y="1589086"/>
            <a:ext cx="3657600" cy="3657600"/>
          </a:xfrm>
        </p:spPr>
      </p:pic>
      <p:sp>
        <p:nvSpPr>
          <p:cNvPr id="14" name="Text Placeholder 13">
            <a:extLst>
              <a:ext uri="{FF2B5EF4-FFF2-40B4-BE49-F238E27FC236}">
                <a16:creationId xmlns:a16="http://schemas.microsoft.com/office/drawing/2014/main" id="{A86B47C0-C107-C7D9-6D8A-23602AF1CD49}"/>
              </a:ext>
            </a:extLst>
          </p:cNvPr>
          <p:cNvSpPr>
            <a:spLocks noGrp="1"/>
          </p:cNvSpPr>
          <p:nvPr>
            <p:ph type="body" sz="quarter" idx="12"/>
          </p:nvPr>
        </p:nvSpPr>
        <p:spPr>
          <a:xfrm>
            <a:off x="8182730" y="1589086"/>
            <a:ext cx="3463290" cy="1305569"/>
          </a:xfrm>
        </p:spPr>
        <p:txBody>
          <a:bodyPr/>
          <a:lstStyle/>
          <a:p>
            <a:r>
              <a:rPr lang="en-US" dirty="0"/>
              <a:t>Julia </a:t>
            </a:r>
            <a:br>
              <a:rPr lang="en-US"/>
            </a:br>
            <a:r>
              <a:rPr lang="en-US" dirty="0"/>
              <a:t>Fitts, LG</a:t>
            </a:r>
          </a:p>
        </p:txBody>
      </p:sp>
      <p:sp>
        <p:nvSpPr>
          <p:cNvPr id="15" name="Text Placeholder 14">
            <a:extLst>
              <a:ext uri="{FF2B5EF4-FFF2-40B4-BE49-F238E27FC236}">
                <a16:creationId xmlns:a16="http://schemas.microsoft.com/office/drawing/2014/main" id="{58B9B349-7DF9-A352-BEA3-399BD0B1A4E7}"/>
              </a:ext>
            </a:extLst>
          </p:cNvPr>
          <p:cNvSpPr>
            <a:spLocks noGrp="1"/>
          </p:cNvSpPr>
          <p:nvPr>
            <p:ph type="body" sz="quarter" idx="13"/>
          </p:nvPr>
        </p:nvSpPr>
        <p:spPr>
          <a:xfrm>
            <a:off x="8182730" y="3362968"/>
            <a:ext cx="3463290" cy="951123"/>
          </a:xfrm>
        </p:spPr>
        <p:txBody>
          <a:bodyPr/>
          <a:lstStyle/>
          <a:p>
            <a:r>
              <a:rPr lang="en-US"/>
              <a:t>Principal Scientist</a:t>
            </a:r>
            <a:endParaRPr lang="en-US" dirty="0"/>
          </a:p>
        </p:txBody>
      </p:sp>
      <p:sp>
        <p:nvSpPr>
          <p:cNvPr id="16" name="Text Placeholder 15">
            <a:extLst>
              <a:ext uri="{FF2B5EF4-FFF2-40B4-BE49-F238E27FC236}">
                <a16:creationId xmlns:a16="http://schemas.microsoft.com/office/drawing/2014/main" id="{E684B2C0-B84F-2BDE-2B67-50A9687956FF}"/>
              </a:ext>
            </a:extLst>
          </p:cNvPr>
          <p:cNvSpPr>
            <a:spLocks noGrp="1"/>
          </p:cNvSpPr>
          <p:nvPr>
            <p:ph type="body" sz="quarter" idx="14"/>
          </p:nvPr>
        </p:nvSpPr>
        <p:spPr>
          <a:xfrm>
            <a:off x="8182730" y="4407877"/>
            <a:ext cx="3463290" cy="838809"/>
          </a:xfrm>
        </p:spPr>
        <p:txBody>
          <a:bodyPr/>
          <a:lstStyle/>
          <a:p>
            <a:r>
              <a:rPr lang="en-US"/>
              <a:t>jfitts@anchorqea.com</a:t>
            </a:r>
          </a:p>
          <a:p>
            <a:endParaRPr lang="en-US" dirty="0"/>
          </a:p>
        </p:txBody>
      </p:sp>
    </p:spTree>
    <p:extLst>
      <p:ext uri="{BB962C8B-B14F-4D97-AF65-F5344CB8AC3E}">
        <p14:creationId xmlns:p14="http://schemas.microsoft.com/office/powerpoint/2010/main" val="146260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3AEF24E-E39C-C376-C35F-9B95F219B3D0}"/>
              </a:ext>
            </a:extLst>
          </p:cNvPr>
          <p:cNvSpPr>
            <a:spLocks noGrp="1"/>
          </p:cNvSpPr>
          <p:nvPr>
            <p:ph type="title"/>
          </p:nvPr>
        </p:nvSpPr>
        <p:spPr>
          <a:xfrm>
            <a:off x="594360" y="914400"/>
            <a:ext cx="10972800" cy="685800"/>
          </a:xfrm>
        </p:spPr>
        <p:txBody>
          <a:bodyPr/>
          <a:lstStyle/>
          <a:p>
            <a:r>
              <a:rPr lang="en-US" sz="3600"/>
              <a:t>Terminal 4 – Portland Harbor Superfund Site</a:t>
            </a:r>
          </a:p>
        </p:txBody>
      </p:sp>
      <p:pic>
        <p:nvPicPr>
          <p:cNvPr id="42" name="Picture 41">
            <a:extLst>
              <a:ext uri="{FF2B5EF4-FFF2-40B4-BE49-F238E27FC236}">
                <a16:creationId xmlns:a16="http://schemas.microsoft.com/office/drawing/2014/main" id="{25C5B3F7-83BF-E83D-EB48-C1FA7A410175}"/>
              </a:ext>
            </a:extLst>
          </p:cNvPr>
          <p:cNvPicPr>
            <a:picLocks noChangeAspect="1"/>
          </p:cNvPicPr>
          <p:nvPr/>
        </p:nvPicPr>
        <p:blipFill>
          <a:blip r:embed="rId3"/>
          <a:srcRect l="884" b="17272"/>
          <a:stretch/>
        </p:blipFill>
        <p:spPr>
          <a:xfrm>
            <a:off x="606551" y="1596539"/>
            <a:ext cx="9705147" cy="4596736"/>
          </a:xfrm>
          <a:prstGeom prst="rect">
            <a:avLst/>
          </a:prstGeom>
        </p:spPr>
      </p:pic>
      <p:sp>
        <p:nvSpPr>
          <p:cNvPr id="43" name="Text Placeholder 15">
            <a:extLst>
              <a:ext uri="{FF2B5EF4-FFF2-40B4-BE49-F238E27FC236}">
                <a16:creationId xmlns:a16="http://schemas.microsoft.com/office/drawing/2014/main" id="{65F129B2-5595-6514-B06E-2E1508F042D5}"/>
              </a:ext>
            </a:extLst>
          </p:cNvPr>
          <p:cNvSpPr txBox="1">
            <a:spLocks/>
          </p:cNvSpPr>
          <p:nvPr/>
        </p:nvSpPr>
        <p:spPr>
          <a:xfrm>
            <a:off x="603504" y="6355080"/>
            <a:ext cx="5157216" cy="198408"/>
          </a:xfrm>
          <a:prstGeom prst="rect">
            <a:avLst/>
          </a:prstGeom>
        </p:spPr>
        <p:txBody>
          <a:bodyPr vert="horz" lIns="0" tIns="0" rIns="0" bIns="0" rtlCol="0" anchor="t" anchorCtr="0">
            <a:noAutofit/>
          </a:bodyPr>
          <a:lstStyle>
            <a:lvl1pPr marL="0" indent="0" algn="l" defTabSz="914400" rtl="0" eaLnBrk="1" latinLnBrk="0" hangingPunct="1">
              <a:spcBef>
                <a:spcPts val="300"/>
              </a:spcBef>
              <a:spcAft>
                <a:spcPts val="1200"/>
              </a:spcAft>
              <a:buFont typeface="Arial" panose="020B0604020202020204" pitchFamily="34" charset="0"/>
              <a:buNone/>
              <a:defRPr sz="15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18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Figure 2. </a:t>
            </a:r>
            <a:r>
              <a:rPr lang="en-US" err="1"/>
              <a:t>T4</a:t>
            </a:r>
            <a:r>
              <a:rPr lang="en-US" dirty="0"/>
              <a:t> Site </a:t>
            </a:r>
          </a:p>
        </p:txBody>
      </p:sp>
    </p:spTree>
    <p:extLst>
      <p:ext uri="{BB962C8B-B14F-4D97-AF65-F5344CB8AC3E}">
        <p14:creationId xmlns:p14="http://schemas.microsoft.com/office/powerpoint/2010/main" val="42873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1DB06FD7-89A6-476F-A3CF-523E3F889B5E}"/>
              </a:ext>
            </a:extLst>
          </p:cNvPr>
          <p:cNvSpPr/>
          <p:nvPr/>
        </p:nvSpPr>
        <p:spPr>
          <a:xfrm>
            <a:off x="4873779" y="2208574"/>
            <a:ext cx="7059535" cy="3908837"/>
          </a:xfrm>
          <a:prstGeom prst="rect">
            <a:avLst/>
          </a:prstGeom>
          <a:solidFill>
            <a:schemeClr val="accent2">
              <a:lumMod val="20000"/>
              <a:lumOff val="80000"/>
            </a:schemeClr>
          </a:solidFill>
          <a:ln w="57150">
            <a:solidFill>
              <a:schemeClr val="accent2"/>
            </a:solidFill>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4" name="Rectangle 3">
            <a:extLst>
              <a:ext uri="{FF2B5EF4-FFF2-40B4-BE49-F238E27FC236}">
                <a16:creationId xmlns:a16="http://schemas.microsoft.com/office/drawing/2014/main" id="{6C38E374-F66B-4D04-BD19-2473D22C7AFC}"/>
              </a:ext>
            </a:extLst>
          </p:cNvPr>
          <p:cNvSpPr/>
          <p:nvPr/>
        </p:nvSpPr>
        <p:spPr>
          <a:xfrm>
            <a:off x="463138" y="1753635"/>
            <a:ext cx="3870793" cy="786752"/>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a:solidFill>
                  <a:schemeClr val="bg1"/>
                </a:solidFill>
              </a:rPr>
              <a:t>Compare Sediment Concentrations to RALs/PTW</a:t>
            </a:r>
            <a:endParaRPr lang="en-US" sz="1400">
              <a:solidFill>
                <a:schemeClr val="bg1"/>
              </a:solidFill>
            </a:endParaRPr>
          </a:p>
        </p:txBody>
      </p:sp>
      <p:grpSp>
        <p:nvGrpSpPr>
          <p:cNvPr id="7" name="Group 6">
            <a:extLst>
              <a:ext uri="{FF2B5EF4-FFF2-40B4-BE49-F238E27FC236}">
                <a16:creationId xmlns:a16="http://schemas.microsoft.com/office/drawing/2014/main" id="{B5333FA1-77C8-4186-B0EE-B0A6F433EFB0}"/>
              </a:ext>
            </a:extLst>
          </p:cNvPr>
          <p:cNvGrpSpPr/>
          <p:nvPr/>
        </p:nvGrpSpPr>
        <p:grpSpPr>
          <a:xfrm>
            <a:off x="235665" y="3250676"/>
            <a:ext cx="1875437" cy="1702940"/>
            <a:chOff x="499621" y="2654430"/>
            <a:chExt cx="2245483" cy="1807072"/>
          </a:xfrm>
        </p:grpSpPr>
        <p:sp>
          <p:nvSpPr>
            <p:cNvPr id="5" name="Flowchart: Decision 4">
              <a:extLst>
                <a:ext uri="{FF2B5EF4-FFF2-40B4-BE49-F238E27FC236}">
                  <a16:creationId xmlns:a16="http://schemas.microsoft.com/office/drawing/2014/main" id="{C17C9637-854A-46DF-9BCC-D468471CFBE0}"/>
                </a:ext>
              </a:extLst>
            </p:cNvPr>
            <p:cNvSpPr/>
            <p:nvPr/>
          </p:nvSpPr>
          <p:spPr>
            <a:xfrm>
              <a:off x="499621" y="2654430"/>
              <a:ext cx="2245483" cy="1807072"/>
            </a:xfrm>
            <a:prstGeom prst="flowChartDecision">
              <a:avLst/>
            </a:prstGeom>
            <a:solidFill>
              <a:schemeClr val="bg1"/>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lIns="0" tIns="91440" rIns="0" bIns="0"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9BE061A4-24AB-49BA-884F-3043101268CE}"/>
                </a:ext>
              </a:extLst>
            </p:cNvPr>
            <p:cNvSpPr txBox="1"/>
            <p:nvPr/>
          </p:nvSpPr>
          <p:spPr>
            <a:xfrm>
              <a:off x="545518" y="3067567"/>
              <a:ext cx="2134497" cy="1273727"/>
            </a:xfrm>
            <a:prstGeom prst="rect">
              <a:avLst/>
            </a:prstGeom>
            <a:noFill/>
          </p:spPr>
          <p:txBody>
            <a:bodyPr wrap="square" rtlCol="0">
              <a:spAutoFit/>
            </a:bodyPr>
            <a:lstStyle/>
            <a:p>
              <a:pPr algn="ctr"/>
              <a:r>
                <a:rPr lang="en-US">
                  <a:solidFill>
                    <a:schemeClr val="tx2"/>
                  </a:solidFill>
                </a:rPr>
                <a:t>Surface</a:t>
              </a:r>
              <a:br>
                <a:rPr lang="en-US">
                  <a:solidFill>
                    <a:schemeClr val="tx2"/>
                  </a:solidFill>
                </a:rPr>
              </a:br>
              <a:r>
                <a:rPr lang="en-US">
                  <a:solidFill>
                    <a:schemeClr val="tx2"/>
                  </a:solidFill>
                </a:rPr>
                <a:t>Sediment Above RAL/PTW?</a:t>
              </a:r>
            </a:p>
            <a:p>
              <a:pPr algn="ctr"/>
              <a:endParaRPr lang="en-US">
                <a:solidFill>
                  <a:schemeClr val="tx2"/>
                </a:solidFill>
              </a:endParaRPr>
            </a:p>
          </p:txBody>
        </p:sp>
      </p:grpSp>
      <p:grpSp>
        <p:nvGrpSpPr>
          <p:cNvPr id="8" name="Group 7">
            <a:extLst>
              <a:ext uri="{FF2B5EF4-FFF2-40B4-BE49-F238E27FC236}">
                <a16:creationId xmlns:a16="http://schemas.microsoft.com/office/drawing/2014/main" id="{14B584FC-452F-4E93-8491-9669A03F0686}"/>
              </a:ext>
            </a:extLst>
          </p:cNvPr>
          <p:cNvGrpSpPr/>
          <p:nvPr/>
        </p:nvGrpSpPr>
        <p:grpSpPr>
          <a:xfrm>
            <a:off x="2510239" y="3253831"/>
            <a:ext cx="1984092" cy="1702941"/>
            <a:chOff x="499622" y="2654429"/>
            <a:chExt cx="2057544" cy="1702941"/>
          </a:xfrm>
        </p:grpSpPr>
        <p:sp>
          <p:nvSpPr>
            <p:cNvPr id="9" name="Flowchart: Decision 8">
              <a:extLst>
                <a:ext uri="{FF2B5EF4-FFF2-40B4-BE49-F238E27FC236}">
                  <a16:creationId xmlns:a16="http://schemas.microsoft.com/office/drawing/2014/main" id="{7F1B527E-FA0F-4EFD-9BD0-23AF448E2D09}"/>
                </a:ext>
              </a:extLst>
            </p:cNvPr>
            <p:cNvSpPr/>
            <p:nvPr/>
          </p:nvSpPr>
          <p:spPr>
            <a:xfrm>
              <a:off x="499622" y="2654429"/>
              <a:ext cx="1982257" cy="1702941"/>
            </a:xfrm>
            <a:prstGeom prst="flowChartDecision">
              <a:avLst/>
            </a:prstGeom>
            <a:no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lIns="0" tIns="91440" rIns="0" bIns="0"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F11938DA-44ED-4660-9723-6337CE840C35}"/>
                </a:ext>
              </a:extLst>
            </p:cNvPr>
            <p:cNvSpPr txBox="1"/>
            <p:nvPr/>
          </p:nvSpPr>
          <p:spPr>
            <a:xfrm>
              <a:off x="503078" y="3056730"/>
              <a:ext cx="2054088" cy="1200329"/>
            </a:xfrm>
            <a:prstGeom prst="rect">
              <a:avLst/>
            </a:prstGeom>
            <a:noFill/>
          </p:spPr>
          <p:txBody>
            <a:bodyPr wrap="square" rtlCol="0">
              <a:spAutoFit/>
            </a:bodyPr>
            <a:lstStyle/>
            <a:p>
              <a:pPr algn="ctr"/>
              <a:r>
                <a:rPr lang="en-US">
                  <a:solidFill>
                    <a:schemeClr val="tx2"/>
                  </a:solidFill>
                </a:rPr>
                <a:t>Subsurface </a:t>
              </a:r>
              <a:br>
                <a:rPr lang="en-US">
                  <a:solidFill>
                    <a:schemeClr val="tx2"/>
                  </a:solidFill>
                </a:rPr>
              </a:br>
              <a:r>
                <a:rPr lang="en-US">
                  <a:solidFill>
                    <a:schemeClr val="tx2"/>
                  </a:solidFill>
                </a:rPr>
                <a:t>Sediment Above </a:t>
              </a:r>
            </a:p>
            <a:p>
              <a:pPr algn="ctr"/>
              <a:r>
                <a:rPr lang="en-US">
                  <a:solidFill>
                    <a:schemeClr val="tx2"/>
                  </a:solidFill>
                </a:rPr>
                <a:t>RAL/PTW?</a:t>
              </a:r>
            </a:p>
            <a:p>
              <a:pPr algn="ctr"/>
              <a:endParaRPr lang="en-US">
                <a:solidFill>
                  <a:schemeClr val="tx2"/>
                </a:solidFill>
              </a:endParaRPr>
            </a:p>
          </p:txBody>
        </p:sp>
      </p:grpSp>
      <p:sp>
        <p:nvSpPr>
          <p:cNvPr id="14" name="Rectangle 13">
            <a:extLst>
              <a:ext uri="{FF2B5EF4-FFF2-40B4-BE49-F238E27FC236}">
                <a16:creationId xmlns:a16="http://schemas.microsoft.com/office/drawing/2014/main" id="{E1DE845B-CD08-4B14-BAE3-9582CB75600B}"/>
              </a:ext>
            </a:extLst>
          </p:cNvPr>
          <p:cNvSpPr/>
          <p:nvPr/>
        </p:nvSpPr>
        <p:spPr>
          <a:xfrm>
            <a:off x="10204940" y="5069594"/>
            <a:ext cx="1621644" cy="9144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solidFill>
                  <a:schemeClr val="bg1"/>
                </a:solidFill>
              </a:rPr>
              <a:t>Include Core in SMA</a:t>
            </a:r>
          </a:p>
        </p:txBody>
      </p:sp>
      <p:sp>
        <p:nvSpPr>
          <p:cNvPr id="15" name="Rectangle 14">
            <a:extLst>
              <a:ext uri="{FF2B5EF4-FFF2-40B4-BE49-F238E27FC236}">
                <a16:creationId xmlns:a16="http://schemas.microsoft.com/office/drawing/2014/main" id="{8FF3D1C3-ABB7-437E-89EC-AFCE36848F38}"/>
              </a:ext>
            </a:extLst>
          </p:cNvPr>
          <p:cNvSpPr/>
          <p:nvPr/>
        </p:nvSpPr>
        <p:spPr>
          <a:xfrm>
            <a:off x="10190948" y="2301177"/>
            <a:ext cx="1621644" cy="9144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solidFill>
                  <a:schemeClr val="bg1"/>
                </a:solidFill>
              </a:rPr>
              <a:t>Core Is Outside SMA</a:t>
            </a:r>
          </a:p>
        </p:txBody>
      </p:sp>
      <p:sp>
        <p:nvSpPr>
          <p:cNvPr id="16" name="Rectangle 15">
            <a:extLst>
              <a:ext uri="{FF2B5EF4-FFF2-40B4-BE49-F238E27FC236}">
                <a16:creationId xmlns:a16="http://schemas.microsoft.com/office/drawing/2014/main" id="{919EE44C-F8AD-4A87-914C-6D7A78BBCECE}"/>
              </a:ext>
            </a:extLst>
          </p:cNvPr>
          <p:cNvSpPr/>
          <p:nvPr/>
        </p:nvSpPr>
        <p:spPr>
          <a:xfrm>
            <a:off x="5108670" y="3250676"/>
            <a:ext cx="2152483" cy="1702941"/>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Aft>
                <a:spcPts val="600"/>
              </a:spcAft>
            </a:pPr>
            <a:r>
              <a:rPr lang="en-US">
                <a:solidFill>
                  <a:schemeClr val="bg1"/>
                </a:solidFill>
              </a:rPr>
              <a:t>Buried Contamination Evaluation</a:t>
            </a:r>
          </a:p>
          <a:p>
            <a:pPr marL="285750" indent="-285750">
              <a:buFont typeface="Arial" panose="020B0604020202020204" pitchFamily="34" charset="0"/>
              <a:buChar char="•"/>
            </a:pPr>
            <a:r>
              <a:rPr lang="en-US" sz="1400">
                <a:solidFill>
                  <a:schemeClr val="bg1"/>
                </a:solidFill>
              </a:rPr>
              <a:t>Physical stability</a:t>
            </a:r>
          </a:p>
          <a:p>
            <a:pPr marL="285750" indent="-285750">
              <a:buFont typeface="Arial" panose="020B0604020202020204" pitchFamily="34" charset="0"/>
              <a:buChar char="•"/>
            </a:pPr>
            <a:r>
              <a:rPr lang="en-US" sz="1400">
                <a:solidFill>
                  <a:schemeClr val="bg1"/>
                </a:solidFill>
              </a:rPr>
              <a:t>Chemical stability</a:t>
            </a:r>
          </a:p>
        </p:txBody>
      </p:sp>
      <p:cxnSp>
        <p:nvCxnSpPr>
          <p:cNvPr id="18" name="Connector: Elbow 17">
            <a:extLst>
              <a:ext uri="{FF2B5EF4-FFF2-40B4-BE49-F238E27FC236}">
                <a16:creationId xmlns:a16="http://schemas.microsoft.com/office/drawing/2014/main" id="{83A04462-8100-491D-B89D-55E14AA305B1}"/>
              </a:ext>
            </a:extLst>
          </p:cNvPr>
          <p:cNvCxnSpPr>
            <a:cxnSpLocks/>
            <a:endCxn id="5" idx="0"/>
          </p:cNvCxnSpPr>
          <p:nvPr/>
        </p:nvCxnSpPr>
        <p:spPr>
          <a:xfrm>
            <a:off x="1173383" y="2540386"/>
            <a:ext cx="1" cy="7102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061AF36-744B-4F5B-814F-866A29DAA92E}"/>
              </a:ext>
            </a:extLst>
          </p:cNvPr>
          <p:cNvCxnSpPr>
            <a:cxnSpLocks/>
            <a:stCxn id="5" idx="2"/>
            <a:endCxn id="14" idx="1"/>
          </p:cNvCxnSpPr>
          <p:nvPr/>
        </p:nvCxnSpPr>
        <p:spPr>
          <a:xfrm rot="16200000" flipH="1">
            <a:off x="5402573" y="724427"/>
            <a:ext cx="573178" cy="903155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3BDACAF-B7C2-46B9-B58D-AD98F5F78961}"/>
              </a:ext>
            </a:extLst>
          </p:cNvPr>
          <p:cNvCxnSpPr>
            <a:cxnSpLocks/>
            <a:stCxn id="5" idx="3"/>
            <a:endCxn id="9" idx="1"/>
          </p:cNvCxnSpPr>
          <p:nvPr/>
        </p:nvCxnSpPr>
        <p:spPr>
          <a:xfrm>
            <a:off x="2111102" y="4102146"/>
            <a:ext cx="399137" cy="3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7F8856-AF0F-4CA8-BA43-BDF42C01E8FC}"/>
              </a:ext>
            </a:extLst>
          </p:cNvPr>
          <p:cNvCxnSpPr>
            <a:cxnSpLocks/>
          </p:cNvCxnSpPr>
          <p:nvPr/>
        </p:nvCxnSpPr>
        <p:spPr>
          <a:xfrm flipV="1">
            <a:off x="4421732" y="4102147"/>
            <a:ext cx="686938" cy="31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163C8EE-D59A-448E-B123-69CA9651D003}"/>
              </a:ext>
            </a:extLst>
          </p:cNvPr>
          <p:cNvCxnSpPr>
            <a:cxnSpLocks/>
            <a:stCxn id="9" idx="0"/>
            <a:endCxn id="15" idx="1"/>
          </p:cNvCxnSpPr>
          <p:nvPr/>
        </p:nvCxnSpPr>
        <p:spPr>
          <a:xfrm rot="5400000" flipH="1" flipV="1">
            <a:off x="6580740" y="-356377"/>
            <a:ext cx="495454" cy="672496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F72286F6-1F56-4F9E-B100-3C477D1C54BB}"/>
              </a:ext>
            </a:extLst>
          </p:cNvPr>
          <p:cNvGrpSpPr/>
          <p:nvPr/>
        </p:nvGrpSpPr>
        <p:grpSpPr>
          <a:xfrm>
            <a:off x="7605706" y="2888129"/>
            <a:ext cx="2490292" cy="2392935"/>
            <a:chOff x="9409734" y="2675753"/>
            <a:chExt cx="2003305" cy="1669648"/>
          </a:xfrm>
        </p:grpSpPr>
        <p:sp>
          <p:nvSpPr>
            <p:cNvPr id="35" name="Flowchart: Decision 34">
              <a:extLst>
                <a:ext uri="{FF2B5EF4-FFF2-40B4-BE49-F238E27FC236}">
                  <a16:creationId xmlns:a16="http://schemas.microsoft.com/office/drawing/2014/main" id="{7D6788C4-0624-4F9F-9C0D-9F83F70E821F}"/>
                </a:ext>
              </a:extLst>
            </p:cNvPr>
            <p:cNvSpPr/>
            <p:nvPr/>
          </p:nvSpPr>
          <p:spPr>
            <a:xfrm>
              <a:off x="9409734" y="2675753"/>
              <a:ext cx="2003305" cy="1669648"/>
            </a:xfrm>
            <a:prstGeom prst="flowChartDecision">
              <a:avLst/>
            </a:prstGeom>
            <a:no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2"/>
                </a:solidFill>
              </a:endParaRPr>
            </a:p>
          </p:txBody>
        </p:sp>
        <p:sp>
          <p:nvSpPr>
            <p:cNvPr id="36" name="TextBox 35">
              <a:extLst>
                <a:ext uri="{FF2B5EF4-FFF2-40B4-BE49-F238E27FC236}">
                  <a16:creationId xmlns:a16="http://schemas.microsoft.com/office/drawing/2014/main" id="{793E8012-039B-4BDD-BA37-E52646642AB1}"/>
                </a:ext>
              </a:extLst>
            </p:cNvPr>
            <p:cNvSpPr txBox="1"/>
            <p:nvPr/>
          </p:nvSpPr>
          <p:spPr>
            <a:xfrm>
              <a:off x="9594099" y="3019731"/>
              <a:ext cx="1693593" cy="1030792"/>
            </a:xfrm>
            <a:prstGeom prst="rect">
              <a:avLst/>
            </a:prstGeom>
            <a:noFill/>
          </p:spPr>
          <p:txBody>
            <a:bodyPr wrap="square" rtlCol="0">
              <a:spAutoFit/>
            </a:bodyPr>
            <a:lstStyle/>
            <a:p>
              <a:pPr algn="ctr"/>
              <a:r>
                <a:rPr lang="en-US">
                  <a:solidFill>
                    <a:schemeClr val="tx2"/>
                  </a:solidFill>
                  <a:latin typeface="Segoe UI"/>
                  <a:cs typeface="Segoe UI"/>
                </a:rPr>
                <a:t>Do buried contaminated sediments have potential to be exposed?</a:t>
              </a:r>
              <a:endParaRPr lang="en-US" sz="1200">
                <a:solidFill>
                  <a:schemeClr val="tx2"/>
                </a:solidFill>
              </a:endParaRPr>
            </a:p>
          </p:txBody>
        </p:sp>
      </p:grpSp>
      <p:cxnSp>
        <p:nvCxnSpPr>
          <p:cNvPr id="38" name="Straight Arrow Connector 37">
            <a:extLst>
              <a:ext uri="{FF2B5EF4-FFF2-40B4-BE49-F238E27FC236}">
                <a16:creationId xmlns:a16="http://schemas.microsoft.com/office/drawing/2014/main" id="{15D7A561-42FA-4B58-BA12-1CE4A5C6A695}"/>
              </a:ext>
            </a:extLst>
          </p:cNvPr>
          <p:cNvCxnSpPr>
            <a:cxnSpLocks/>
            <a:stCxn id="16" idx="3"/>
            <a:endCxn id="35" idx="1"/>
          </p:cNvCxnSpPr>
          <p:nvPr/>
        </p:nvCxnSpPr>
        <p:spPr>
          <a:xfrm flipV="1">
            <a:off x="7261153" y="4084597"/>
            <a:ext cx="344553" cy="175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C09186D9-5779-4B87-9454-7D09270C5D60}"/>
              </a:ext>
            </a:extLst>
          </p:cNvPr>
          <p:cNvCxnSpPr>
            <a:cxnSpLocks/>
          </p:cNvCxnSpPr>
          <p:nvPr/>
        </p:nvCxnSpPr>
        <p:spPr>
          <a:xfrm>
            <a:off x="10080898" y="4084597"/>
            <a:ext cx="919764" cy="984997"/>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85E71D2-33EA-45BD-89BF-79B4F6D068B3}"/>
              </a:ext>
            </a:extLst>
          </p:cNvPr>
          <p:cNvCxnSpPr>
            <a:cxnSpLocks/>
            <a:stCxn id="35" idx="3"/>
            <a:endCxn id="15" idx="2"/>
          </p:cNvCxnSpPr>
          <p:nvPr/>
        </p:nvCxnSpPr>
        <p:spPr>
          <a:xfrm flipV="1">
            <a:off x="10095998" y="3215577"/>
            <a:ext cx="905772" cy="86902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6821A819-97A6-4D98-8C5D-9797EA41CC01}"/>
              </a:ext>
            </a:extLst>
          </p:cNvPr>
          <p:cNvSpPr txBox="1"/>
          <p:nvPr/>
        </p:nvSpPr>
        <p:spPr>
          <a:xfrm>
            <a:off x="1971668" y="3745807"/>
            <a:ext cx="579059" cy="307777"/>
          </a:xfrm>
          <a:prstGeom prst="rect">
            <a:avLst/>
          </a:prstGeom>
          <a:noFill/>
        </p:spPr>
        <p:txBody>
          <a:bodyPr wrap="square" lIns="0" tIns="0" rIns="0" bIns="0" rtlCol="0">
            <a:spAutoFit/>
          </a:bodyPr>
          <a:lstStyle/>
          <a:p>
            <a:pPr algn="ctr"/>
            <a:r>
              <a:rPr lang="en-US" sz="2000">
                <a:solidFill>
                  <a:schemeClr val="accent1"/>
                </a:solidFill>
              </a:rPr>
              <a:t>No</a:t>
            </a:r>
          </a:p>
        </p:txBody>
      </p:sp>
      <p:sp>
        <p:nvSpPr>
          <p:cNvPr id="84" name="TextBox 83">
            <a:extLst>
              <a:ext uri="{FF2B5EF4-FFF2-40B4-BE49-F238E27FC236}">
                <a16:creationId xmlns:a16="http://schemas.microsoft.com/office/drawing/2014/main" id="{C8785255-7C2E-44C0-AC47-08D7A7607E49}"/>
              </a:ext>
            </a:extLst>
          </p:cNvPr>
          <p:cNvSpPr txBox="1"/>
          <p:nvPr/>
        </p:nvSpPr>
        <p:spPr>
          <a:xfrm>
            <a:off x="1165369" y="5145828"/>
            <a:ext cx="579059" cy="307777"/>
          </a:xfrm>
          <a:prstGeom prst="rect">
            <a:avLst/>
          </a:prstGeom>
          <a:noFill/>
        </p:spPr>
        <p:txBody>
          <a:bodyPr wrap="square" lIns="0" tIns="0" rIns="0" bIns="0" rtlCol="0">
            <a:spAutoFit/>
          </a:bodyPr>
          <a:lstStyle/>
          <a:p>
            <a:pPr algn="ctr"/>
            <a:r>
              <a:rPr lang="en-US" sz="2000">
                <a:solidFill>
                  <a:schemeClr val="accent1"/>
                </a:solidFill>
              </a:rPr>
              <a:t>Yes</a:t>
            </a:r>
          </a:p>
        </p:txBody>
      </p:sp>
      <p:sp>
        <p:nvSpPr>
          <p:cNvPr id="85" name="TextBox 84">
            <a:extLst>
              <a:ext uri="{FF2B5EF4-FFF2-40B4-BE49-F238E27FC236}">
                <a16:creationId xmlns:a16="http://schemas.microsoft.com/office/drawing/2014/main" id="{01DC1735-101F-47D0-93E6-2260D4EC7129}"/>
              </a:ext>
            </a:extLst>
          </p:cNvPr>
          <p:cNvSpPr txBox="1"/>
          <p:nvPr/>
        </p:nvSpPr>
        <p:spPr>
          <a:xfrm>
            <a:off x="3397977" y="2796631"/>
            <a:ext cx="579059" cy="307777"/>
          </a:xfrm>
          <a:prstGeom prst="rect">
            <a:avLst/>
          </a:prstGeom>
          <a:noFill/>
        </p:spPr>
        <p:txBody>
          <a:bodyPr wrap="square" lIns="0" tIns="0" rIns="0" bIns="0" rtlCol="0">
            <a:spAutoFit/>
          </a:bodyPr>
          <a:lstStyle/>
          <a:p>
            <a:pPr algn="ctr"/>
            <a:r>
              <a:rPr lang="en-US" sz="2000">
                <a:solidFill>
                  <a:schemeClr val="accent1"/>
                </a:solidFill>
              </a:rPr>
              <a:t>No</a:t>
            </a:r>
          </a:p>
        </p:txBody>
      </p:sp>
      <p:sp>
        <p:nvSpPr>
          <p:cNvPr id="86" name="TextBox 85">
            <a:extLst>
              <a:ext uri="{FF2B5EF4-FFF2-40B4-BE49-F238E27FC236}">
                <a16:creationId xmlns:a16="http://schemas.microsoft.com/office/drawing/2014/main" id="{98D57F68-555A-4A4E-940E-E3080E03B03A}"/>
              </a:ext>
            </a:extLst>
          </p:cNvPr>
          <p:cNvSpPr txBox="1"/>
          <p:nvPr/>
        </p:nvSpPr>
        <p:spPr>
          <a:xfrm>
            <a:off x="10965678" y="3381117"/>
            <a:ext cx="579059" cy="307777"/>
          </a:xfrm>
          <a:prstGeom prst="rect">
            <a:avLst/>
          </a:prstGeom>
          <a:noFill/>
        </p:spPr>
        <p:txBody>
          <a:bodyPr wrap="square" lIns="0" tIns="0" rIns="0" bIns="0" rtlCol="0">
            <a:spAutoFit/>
          </a:bodyPr>
          <a:lstStyle/>
          <a:p>
            <a:pPr algn="ctr"/>
            <a:r>
              <a:rPr lang="en-US" sz="2000">
                <a:solidFill>
                  <a:schemeClr val="accent1"/>
                </a:solidFill>
              </a:rPr>
              <a:t>No</a:t>
            </a:r>
          </a:p>
        </p:txBody>
      </p:sp>
      <p:sp>
        <p:nvSpPr>
          <p:cNvPr id="87" name="TextBox 86">
            <a:extLst>
              <a:ext uri="{FF2B5EF4-FFF2-40B4-BE49-F238E27FC236}">
                <a16:creationId xmlns:a16="http://schemas.microsoft.com/office/drawing/2014/main" id="{9762FC61-AF95-4FE6-A184-F32AAA43F3D1}"/>
              </a:ext>
            </a:extLst>
          </p:cNvPr>
          <p:cNvSpPr txBox="1"/>
          <p:nvPr/>
        </p:nvSpPr>
        <p:spPr>
          <a:xfrm>
            <a:off x="4375545" y="3782487"/>
            <a:ext cx="579059" cy="307777"/>
          </a:xfrm>
          <a:prstGeom prst="rect">
            <a:avLst/>
          </a:prstGeom>
          <a:noFill/>
        </p:spPr>
        <p:txBody>
          <a:bodyPr wrap="square" lIns="0" tIns="0" rIns="0" bIns="0" rtlCol="0">
            <a:spAutoFit/>
          </a:bodyPr>
          <a:lstStyle/>
          <a:p>
            <a:pPr algn="ctr"/>
            <a:r>
              <a:rPr lang="en-US" sz="2000">
                <a:solidFill>
                  <a:schemeClr val="accent1"/>
                </a:solidFill>
              </a:rPr>
              <a:t>Yes</a:t>
            </a:r>
          </a:p>
        </p:txBody>
      </p:sp>
      <p:sp>
        <p:nvSpPr>
          <p:cNvPr id="88" name="TextBox 87">
            <a:extLst>
              <a:ext uri="{FF2B5EF4-FFF2-40B4-BE49-F238E27FC236}">
                <a16:creationId xmlns:a16="http://schemas.microsoft.com/office/drawing/2014/main" id="{914EE65D-E36A-4672-9EAF-10A10AEC9768}"/>
              </a:ext>
            </a:extLst>
          </p:cNvPr>
          <p:cNvSpPr txBox="1"/>
          <p:nvPr/>
        </p:nvSpPr>
        <p:spPr>
          <a:xfrm>
            <a:off x="11015762" y="4484992"/>
            <a:ext cx="579059" cy="307777"/>
          </a:xfrm>
          <a:prstGeom prst="rect">
            <a:avLst/>
          </a:prstGeom>
          <a:noFill/>
        </p:spPr>
        <p:txBody>
          <a:bodyPr wrap="square" lIns="0" tIns="0" rIns="0" bIns="0" rtlCol="0">
            <a:spAutoFit/>
          </a:bodyPr>
          <a:lstStyle/>
          <a:p>
            <a:pPr algn="ctr"/>
            <a:r>
              <a:rPr lang="en-US" sz="2000">
                <a:solidFill>
                  <a:schemeClr val="accent1"/>
                </a:solidFill>
              </a:rPr>
              <a:t>Yes</a:t>
            </a:r>
          </a:p>
        </p:txBody>
      </p:sp>
      <p:sp>
        <p:nvSpPr>
          <p:cNvPr id="12" name="TextBox 11">
            <a:extLst>
              <a:ext uri="{FF2B5EF4-FFF2-40B4-BE49-F238E27FC236}">
                <a16:creationId xmlns:a16="http://schemas.microsoft.com/office/drawing/2014/main" id="{72065E3D-63F6-4063-BD18-B931F7D6921A}"/>
              </a:ext>
            </a:extLst>
          </p:cNvPr>
          <p:cNvSpPr txBox="1"/>
          <p:nvPr/>
        </p:nvSpPr>
        <p:spPr>
          <a:xfrm>
            <a:off x="0" y="981859"/>
            <a:ext cx="12192000" cy="523220"/>
          </a:xfrm>
          <a:prstGeom prst="rect">
            <a:avLst/>
          </a:prstGeom>
          <a:noFill/>
        </p:spPr>
        <p:txBody>
          <a:bodyPr wrap="square" rtlCol="0">
            <a:spAutoFit/>
          </a:bodyPr>
          <a:lstStyle/>
          <a:p>
            <a:pPr algn="ctr"/>
            <a:r>
              <a:rPr lang="en-US" sz="2800">
                <a:solidFill>
                  <a:schemeClr val="tx2"/>
                </a:solidFill>
              </a:rPr>
              <a:t>Objective: Delineate Sediment Management Areas (SMAs)</a:t>
            </a:r>
          </a:p>
        </p:txBody>
      </p:sp>
    </p:spTree>
    <p:extLst>
      <p:ext uri="{BB962C8B-B14F-4D97-AF65-F5344CB8AC3E}">
        <p14:creationId xmlns:p14="http://schemas.microsoft.com/office/powerpoint/2010/main" val="388083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Content Placeholder 34">
            <a:extLst>
              <a:ext uri="{FF2B5EF4-FFF2-40B4-BE49-F238E27FC236}">
                <a16:creationId xmlns:a16="http://schemas.microsoft.com/office/drawing/2014/main" id="{FA4A9430-4197-295C-0195-6928EA0C5A6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039" b="6039"/>
          <a:stretch/>
        </p:blipFill>
        <p:spPr>
          <a:xfrm>
            <a:off x="606552" y="1764793"/>
            <a:ext cx="9350820" cy="4451369"/>
          </a:xfrm>
        </p:spPr>
      </p:pic>
      <p:sp>
        <p:nvSpPr>
          <p:cNvPr id="15" name="Title 14">
            <a:extLst>
              <a:ext uri="{FF2B5EF4-FFF2-40B4-BE49-F238E27FC236}">
                <a16:creationId xmlns:a16="http://schemas.microsoft.com/office/drawing/2014/main" id="{23AEF24E-E39C-C376-C35F-9B95F219B3D0}"/>
              </a:ext>
            </a:extLst>
          </p:cNvPr>
          <p:cNvSpPr>
            <a:spLocks noGrp="1"/>
          </p:cNvSpPr>
          <p:nvPr>
            <p:ph type="title"/>
          </p:nvPr>
        </p:nvSpPr>
        <p:spPr>
          <a:xfrm>
            <a:off x="594360" y="914400"/>
            <a:ext cx="10972800" cy="685800"/>
          </a:xfrm>
        </p:spPr>
        <p:txBody>
          <a:bodyPr/>
          <a:lstStyle/>
          <a:p>
            <a:r>
              <a:rPr lang="en-US" sz="3600"/>
              <a:t>Buried Contamination</a:t>
            </a:r>
          </a:p>
        </p:txBody>
      </p:sp>
      <p:sp>
        <p:nvSpPr>
          <p:cNvPr id="38" name="Text Placeholder 15">
            <a:extLst>
              <a:ext uri="{FF2B5EF4-FFF2-40B4-BE49-F238E27FC236}">
                <a16:creationId xmlns:a16="http://schemas.microsoft.com/office/drawing/2014/main" id="{AE1BB544-35E5-19B6-FFDC-094EB7CA2D70}"/>
              </a:ext>
            </a:extLst>
          </p:cNvPr>
          <p:cNvSpPr txBox="1">
            <a:spLocks/>
          </p:cNvSpPr>
          <p:nvPr/>
        </p:nvSpPr>
        <p:spPr>
          <a:xfrm>
            <a:off x="606551" y="6356041"/>
            <a:ext cx="5157216" cy="198408"/>
          </a:xfrm>
          <a:prstGeom prst="rect">
            <a:avLst/>
          </a:prstGeom>
        </p:spPr>
        <p:txBody>
          <a:bodyPr vert="horz" lIns="0" tIns="0" rIns="0" bIns="0" rtlCol="0" anchor="t" anchorCtr="0">
            <a:noAutofit/>
          </a:bodyPr>
          <a:lstStyle>
            <a:lvl1pPr marL="0" indent="0" algn="l" defTabSz="914400" rtl="0" eaLnBrk="1" latinLnBrk="0" hangingPunct="1">
              <a:spcBef>
                <a:spcPts val="300"/>
              </a:spcBef>
              <a:spcAft>
                <a:spcPts val="1200"/>
              </a:spcAft>
              <a:buFont typeface="Arial" panose="020B0604020202020204" pitchFamily="34" charset="0"/>
              <a:buNone/>
              <a:defRPr sz="1500" b="0" kern="1200" spc="0" baseline="0">
                <a:solidFill>
                  <a:srgbClr val="5A5A5A"/>
                </a:solidFill>
                <a:latin typeface="+mj-lt"/>
                <a:ea typeface="Segoe UI Light" panose="020B0502040204020203" pitchFamily="34" charset="0"/>
                <a:cs typeface="Segoe UI Light" panose="020B0502040204020203" pitchFamily="34" charset="0"/>
              </a:defRPr>
            </a:lvl1pPr>
            <a:lvl2pPr marL="742950" indent="-285750" algn="l" defTabSz="914400" rtl="0" eaLnBrk="1" latinLnBrk="0" hangingPunct="1">
              <a:spcBef>
                <a:spcPts val="300"/>
              </a:spcBef>
              <a:spcAft>
                <a:spcPts val="1200"/>
              </a:spcAft>
              <a:buSzPct val="100000"/>
              <a:buFont typeface="Myriad Pro" pitchFamily="34" charset="0"/>
              <a:buChar char="–"/>
              <a:defRPr sz="1800" b="0" kern="1200" spc="0" baseline="0">
                <a:solidFill>
                  <a:srgbClr val="5A5A5A"/>
                </a:solidFill>
                <a:latin typeface="+mj-lt"/>
                <a:ea typeface="Segoe UI Light" panose="020B0502040204020203" pitchFamily="34" charset="0"/>
                <a:cs typeface="Segoe UI Light" panose="020B0502040204020203" pitchFamily="34" charset="0"/>
              </a:defRPr>
            </a:lvl2pPr>
            <a:lvl3pPr marL="1143000" indent="-228600" algn="l" defTabSz="914400" rtl="0" eaLnBrk="1" latinLnBrk="0" hangingPunct="1">
              <a:spcBef>
                <a:spcPts val="300"/>
              </a:spcBef>
              <a:spcAft>
                <a:spcPts val="1200"/>
              </a:spcAft>
              <a:buFont typeface="Arial" panose="020B0604020202020204" pitchFamily="34" charset="0"/>
              <a:buChar char="•"/>
              <a:defRPr sz="2200" b="0" kern="1200" spc="0" baseline="0">
                <a:solidFill>
                  <a:srgbClr val="5A5A5A"/>
                </a:solidFill>
                <a:latin typeface="+mj-lt"/>
                <a:ea typeface="Segoe UI Light" panose="020B0502040204020203" pitchFamily="34" charset="0"/>
                <a:cs typeface="Segoe UI Light" panose="020B0502040204020203" pitchFamily="34" charset="0"/>
              </a:defRPr>
            </a:lvl3pPr>
            <a:lvl4pPr marL="1600200" indent="-228600" algn="l" defTabSz="914400" rtl="0" eaLnBrk="1" latinLnBrk="0" hangingPunct="1">
              <a:spcBef>
                <a:spcPts val="300"/>
              </a:spcBef>
              <a:spcAft>
                <a:spcPts val="1200"/>
              </a:spcAft>
              <a:buFont typeface="Myriad Pro"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4pPr>
            <a:lvl5pPr marL="2057400" indent="-228600" algn="l" defTabSz="914400" rtl="0" eaLnBrk="1" latinLnBrk="0" hangingPunct="1">
              <a:spcBef>
                <a:spcPts val="300"/>
              </a:spcBef>
              <a:spcAft>
                <a:spcPts val="1200"/>
              </a:spcAft>
              <a:buFont typeface="Arial" panose="020B0604020202020204" pitchFamily="34" charset="0"/>
              <a:buChar char="»"/>
              <a:defRPr sz="1800" b="0" kern="1200" spc="0" baseline="0">
                <a:solidFill>
                  <a:srgbClr val="1C1C1C"/>
                </a:solidFill>
                <a:latin typeface="+mj-lt"/>
                <a:ea typeface="Segoe UI Light" panose="020B0502040204020203" pitchFamily="34" charset="0"/>
                <a:cs typeface="Segoe UI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Figure 3. Locations with Buried Contamination </a:t>
            </a:r>
          </a:p>
        </p:txBody>
      </p:sp>
      <p:sp>
        <p:nvSpPr>
          <p:cNvPr id="3" name="Rectangle 2">
            <a:extLst>
              <a:ext uri="{FF2B5EF4-FFF2-40B4-BE49-F238E27FC236}">
                <a16:creationId xmlns:a16="http://schemas.microsoft.com/office/drawing/2014/main" id="{170287FF-5752-102A-71CC-4A1C9531CD53}"/>
              </a:ext>
            </a:extLst>
          </p:cNvPr>
          <p:cNvSpPr/>
          <p:nvPr/>
        </p:nvSpPr>
        <p:spPr>
          <a:xfrm>
            <a:off x="8082852" y="1997037"/>
            <a:ext cx="1733333" cy="1103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C70F35-AF82-1F77-91E4-36661F80FA67}"/>
              </a:ext>
            </a:extLst>
          </p:cNvPr>
          <p:cNvPicPr>
            <a:picLocks noChangeAspect="1"/>
          </p:cNvPicPr>
          <p:nvPr/>
        </p:nvPicPr>
        <p:blipFill>
          <a:blip r:embed="rId4"/>
          <a:stretch>
            <a:fillRect/>
          </a:stretch>
        </p:blipFill>
        <p:spPr>
          <a:xfrm>
            <a:off x="8082852" y="1915533"/>
            <a:ext cx="1733333" cy="733333"/>
          </a:xfrm>
          <a:prstGeom prst="rect">
            <a:avLst/>
          </a:prstGeom>
        </p:spPr>
      </p:pic>
      <p:pic>
        <p:nvPicPr>
          <p:cNvPr id="6" name="Picture 5">
            <a:extLst>
              <a:ext uri="{FF2B5EF4-FFF2-40B4-BE49-F238E27FC236}">
                <a16:creationId xmlns:a16="http://schemas.microsoft.com/office/drawing/2014/main" id="{B259080B-B5FF-198B-8FB6-A660547B4083}"/>
              </a:ext>
            </a:extLst>
          </p:cNvPr>
          <p:cNvPicPr>
            <a:picLocks noChangeAspect="1"/>
          </p:cNvPicPr>
          <p:nvPr/>
        </p:nvPicPr>
        <p:blipFill>
          <a:blip r:embed="rId5"/>
          <a:srcRect t="12205"/>
          <a:stretch/>
        </p:blipFill>
        <p:spPr>
          <a:xfrm>
            <a:off x="8572426" y="2487206"/>
            <a:ext cx="754183" cy="613536"/>
          </a:xfrm>
          <a:prstGeom prst="rect">
            <a:avLst/>
          </a:prstGeom>
        </p:spPr>
      </p:pic>
    </p:spTree>
    <p:extLst>
      <p:ext uri="{BB962C8B-B14F-4D97-AF65-F5344CB8AC3E}">
        <p14:creationId xmlns:p14="http://schemas.microsoft.com/office/powerpoint/2010/main" val="94417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BA1E-8D24-2D39-64E4-6BBDC8B6D709}"/>
              </a:ext>
            </a:extLst>
          </p:cNvPr>
          <p:cNvSpPr>
            <a:spLocks noGrp="1"/>
          </p:cNvSpPr>
          <p:nvPr>
            <p:ph type="title"/>
          </p:nvPr>
        </p:nvSpPr>
        <p:spPr>
          <a:xfrm>
            <a:off x="1792555" y="1917251"/>
            <a:ext cx="8937843" cy="685800"/>
          </a:xfrm>
        </p:spPr>
        <p:txBody>
          <a:bodyPr/>
          <a:lstStyle/>
          <a:p>
            <a:r>
              <a:rPr lang="en-US" dirty="0"/>
              <a:t>Identify locations with buried contamination</a:t>
            </a:r>
          </a:p>
        </p:txBody>
      </p:sp>
      <p:sp>
        <p:nvSpPr>
          <p:cNvPr id="3" name="Text Placeholder 2">
            <a:extLst>
              <a:ext uri="{FF2B5EF4-FFF2-40B4-BE49-F238E27FC236}">
                <a16:creationId xmlns:a16="http://schemas.microsoft.com/office/drawing/2014/main" id="{FEA78AB2-03EE-709B-D02B-D6777F1E23D7}"/>
              </a:ext>
            </a:extLst>
          </p:cNvPr>
          <p:cNvSpPr>
            <a:spLocks noGrp="1"/>
          </p:cNvSpPr>
          <p:nvPr>
            <p:ph type="body" sz="quarter" idx="10"/>
          </p:nvPr>
        </p:nvSpPr>
        <p:spPr>
          <a:xfrm>
            <a:off x="1792555" y="2852513"/>
            <a:ext cx="8877300" cy="685800"/>
          </a:xfrm>
        </p:spPr>
        <p:txBody>
          <a:bodyPr/>
          <a:lstStyle/>
          <a:p>
            <a:r>
              <a:rPr lang="en-US" dirty="0"/>
              <a:t>Evaluate physical stability </a:t>
            </a:r>
          </a:p>
        </p:txBody>
      </p:sp>
      <p:sp>
        <p:nvSpPr>
          <p:cNvPr id="4" name="Text Placeholder 3">
            <a:extLst>
              <a:ext uri="{FF2B5EF4-FFF2-40B4-BE49-F238E27FC236}">
                <a16:creationId xmlns:a16="http://schemas.microsoft.com/office/drawing/2014/main" id="{15703B69-FE68-DC4F-D2D3-065F8C6D18C8}"/>
              </a:ext>
            </a:extLst>
          </p:cNvPr>
          <p:cNvSpPr>
            <a:spLocks noGrp="1"/>
          </p:cNvSpPr>
          <p:nvPr>
            <p:ph type="body" sz="quarter" idx="11"/>
          </p:nvPr>
        </p:nvSpPr>
        <p:spPr>
          <a:xfrm>
            <a:off x="1792555" y="3787775"/>
            <a:ext cx="8877300" cy="685800"/>
          </a:xfrm>
        </p:spPr>
        <p:txBody>
          <a:bodyPr/>
          <a:lstStyle/>
          <a:p>
            <a:r>
              <a:rPr lang="en-US" dirty="0"/>
              <a:t>Evaluate chemical stability</a:t>
            </a:r>
          </a:p>
        </p:txBody>
      </p:sp>
      <p:sp>
        <p:nvSpPr>
          <p:cNvPr id="5" name="Text Placeholder 4">
            <a:extLst>
              <a:ext uri="{FF2B5EF4-FFF2-40B4-BE49-F238E27FC236}">
                <a16:creationId xmlns:a16="http://schemas.microsoft.com/office/drawing/2014/main" id="{04DC67B1-2B4D-0FB3-9A9D-8EBC87422323}"/>
              </a:ext>
            </a:extLst>
          </p:cNvPr>
          <p:cNvSpPr>
            <a:spLocks noGrp="1"/>
          </p:cNvSpPr>
          <p:nvPr>
            <p:ph type="body" sz="quarter" idx="12"/>
          </p:nvPr>
        </p:nvSpPr>
        <p:spPr>
          <a:xfrm>
            <a:off x="1792555" y="4723037"/>
            <a:ext cx="8877300" cy="685800"/>
          </a:xfrm>
        </p:spPr>
        <p:txBody>
          <a:bodyPr/>
          <a:lstStyle/>
          <a:p>
            <a:r>
              <a:rPr lang="en-US" dirty="0"/>
              <a:t>Consider uncertainty in the evaluations</a:t>
            </a:r>
          </a:p>
        </p:txBody>
      </p:sp>
      <p:pic>
        <p:nvPicPr>
          <p:cNvPr id="16" name="Online Image Placeholder 15" descr="Wave with solid fill">
            <a:extLst>
              <a:ext uri="{FF2B5EF4-FFF2-40B4-BE49-F238E27FC236}">
                <a16:creationId xmlns:a16="http://schemas.microsoft.com/office/drawing/2014/main" id="{CD14FFE3-AA95-C6B1-07DD-EF0B15050DD8}"/>
              </a:ext>
            </a:extLst>
          </p:cNvPr>
          <p:cNvPicPr>
            <a:picLocks noGrp="1" noChangeAspect="1"/>
          </p:cNvPicPr>
          <p:nvPr>
            <p:ph type="clipArt" sz="quarter" idx="15"/>
          </p:nvPr>
        </p:nvPicPr>
        <p:blipFill>
          <a:blip r:embed="rId3">
            <a:extLst>
              <a:ext uri="{96DAC541-7B7A-43D3-8B79-37D633B846F1}">
                <asvg:svgBlip xmlns:asvg="http://schemas.microsoft.com/office/drawing/2016/SVG/main" r:embed="rId4"/>
              </a:ext>
            </a:extLst>
          </a:blip>
          <a:stretch>
            <a:fillRect/>
          </a:stretch>
        </p:blipFill>
        <p:spPr>
          <a:xfrm>
            <a:off x="622300" y="2852738"/>
            <a:ext cx="677862" cy="677862"/>
          </a:xfrm>
        </p:spPr>
      </p:pic>
      <p:pic>
        <p:nvPicPr>
          <p:cNvPr id="18" name="Online Image Placeholder 17" descr="Chemicals with solid fill">
            <a:extLst>
              <a:ext uri="{FF2B5EF4-FFF2-40B4-BE49-F238E27FC236}">
                <a16:creationId xmlns:a16="http://schemas.microsoft.com/office/drawing/2014/main" id="{CB2E3789-5DB4-A07E-7EC9-4F5E7ADC809D}"/>
              </a:ext>
            </a:extLst>
          </p:cNvPr>
          <p:cNvPicPr>
            <a:picLocks noGrp="1" noChangeAspect="1"/>
          </p:cNvPicPr>
          <p:nvPr>
            <p:ph type="clipArt" sz="quarter" idx="16"/>
          </p:nvPr>
        </p:nvPicPr>
        <p:blipFill>
          <a:blip r:embed="rId5">
            <a:extLst>
              <a:ext uri="{96DAC541-7B7A-43D3-8B79-37D633B846F1}">
                <asvg:svgBlip xmlns:asvg="http://schemas.microsoft.com/office/drawing/2016/SVG/main" r:embed="rId6"/>
              </a:ext>
            </a:extLst>
          </a:blip>
          <a:stretch>
            <a:fillRect/>
          </a:stretch>
        </p:blipFill>
        <p:spPr>
          <a:xfrm>
            <a:off x="622300" y="3795713"/>
            <a:ext cx="677862" cy="677862"/>
          </a:xfrm>
        </p:spPr>
      </p:pic>
      <p:pic>
        <p:nvPicPr>
          <p:cNvPr id="20" name="Online Image Placeholder 19" descr="Question Mark with solid fill">
            <a:extLst>
              <a:ext uri="{FF2B5EF4-FFF2-40B4-BE49-F238E27FC236}">
                <a16:creationId xmlns:a16="http://schemas.microsoft.com/office/drawing/2014/main" id="{5033795C-E9B7-1037-8F6D-5CC0C6ED93DA}"/>
              </a:ext>
            </a:extLst>
          </p:cNvPr>
          <p:cNvPicPr>
            <a:picLocks noGrp="1" noChangeAspect="1"/>
          </p:cNvPicPr>
          <p:nvPr>
            <p:ph type="clipArt" sz="quarter" idx="17"/>
          </p:nvPr>
        </p:nvPicPr>
        <p:blipFill>
          <a:blip r:embed="rId7">
            <a:extLst>
              <a:ext uri="{96DAC541-7B7A-43D3-8B79-37D633B846F1}">
                <asvg:svgBlip xmlns:asvg="http://schemas.microsoft.com/office/drawing/2016/SVG/main" r:embed="rId8"/>
              </a:ext>
            </a:extLst>
          </a:blip>
          <a:stretch>
            <a:fillRect/>
          </a:stretch>
        </p:blipFill>
        <p:spPr>
          <a:xfrm>
            <a:off x="622300" y="4730750"/>
            <a:ext cx="677863" cy="677863"/>
          </a:xfrm>
        </p:spPr>
      </p:pic>
      <p:sp>
        <p:nvSpPr>
          <p:cNvPr id="12" name="Text Placeholder 11">
            <a:extLst>
              <a:ext uri="{FF2B5EF4-FFF2-40B4-BE49-F238E27FC236}">
                <a16:creationId xmlns:a16="http://schemas.microsoft.com/office/drawing/2014/main" id="{D1DD4069-437D-09EB-B613-29FCA5C03CD4}"/>
              </a:ext>
            </a:extLst>
          </p:cNvPr>
          <p:cNvSpPr>
            <a:spLocks noGrp="1"/>
          </p:cNvSpPr>
          <p:nvPr>
            <p:ph type="body" sz="quarter" idx="19"/>
          </p:nvPr>
        </p:nvSpPr>
        <p:spPr>
          <a:xfrm>
            <a:off x="593725" y="1054100"/>
            <a:ext cx="10136188" cy="685800"/>
          </a:xfrm>
        </p:spPr>
        <p:txBody>
          <a:bodyPr/>
          <a:lstStyle/>
          <a:p>
            <a:r>
              <a:rPr lang="en-US" sz="3600"/>
              <a:t>Sediment Stability Evaluation</a:t>
            </a:r>
          </a:p>
        </p:txBody>
      </p:sp>
      <p:pic>
        <p:nvPicPr>
          <p:cNvPr id="24" name="Online Image Placeholder 23" descr="Magnifying glass with solid fill">
            <a:extLst>
              <a:ext uri="{FF2B5EF4-FFF2-40B4-BE49-F238E27FC236}">
                <a16:creationId xmlns:a16="http://schemas.microsoft.com/office/drawing/2014/main" id="{EC247B9B-23D7-BDD0-0F35-083F71B35EAB}"/>
              </a:ext>
            </a:extLst>
          </p:cNvPr>
          <p:cNvPicPr>
            <a:picLocks noGrp="1" noChangeAspect="1"/>
          </p:cNvPicPr>
          <p:nvPr>
            <p:ph type="clipArt" sz="quarter" idx="14"/>
          </p:nvPr>
        </p:nvPicPr>
        <p:blipFill>
          <a:blip r:embed="rId9">
            <a:extLst>
              <a:ext uri="{96DAC541-7B7A-43D3-8B79-37D633B846F1}">
                <asvg:svgBlip xmlns:asvg="http://schemas.microsoft.com/office/drawing/2016/SVG/main" r:embed="rId10"/>
              </a:ext>
            </a:extLst>
          </a:blip>
          <a:stretch>
            <a:fillRect/>
          </a:stretch>
        </p:blipFill>
        <p:spPr>
          <a:xfrm>
            <a:off x="622300" y="1917700"/>
            <a:ext cx="677863" cy="677863"/>
          </a:xfrm>
        </p:spPr>
      </p:pic>
    </p:spTree>
    <p:extLst>
      <p:ext uri="{BB962C8B-B14F-4D97-AF65-F5344CB8AC3E}">
        <p14:creationId xmlns:p14="http://schemas.microsoft.com/office/powerpoint/2010/main" val="368568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C0BF14-20AA-4C14-064E-F0D09DEB3C43}"/>
              </a:ext>
            </a:extLst>
          </p:cNvPr>
          <p:cNvSpPr>
            <a:spLocks noGrp="1"/>
          </p:cNvSpPr>
          <p:nvPr>
            <p:ph type="body" sz="quarter" idx="10"/>
          </p:nvPr>
        </p:nvSpPr>
        <p:spPr>
          <a:xfrm>
            <a:off x="612648" y="2057400"/>
            <a:ext cx="10972165" cy="3673990"/>
          </a:xfrm>
        </p:spPr>
        <p:txBody>
          <a:bodyPr numCol="1"/>
          <a:lstStyle/>
          <a:p>
            <a:r>
              <a:rPr lang="en-US"/>
              <a:t>Evaluate the potential for exposure of buried contamination due to disturbances from:</a:t>
            </a:r>
          </a:p>
          <a:p>
            <a:pPr lvl="1"/>
            <a:r>
              <a:rPr lang="en-US" dirty="0"/>
              <a:t>Large flood events (100-year event)</a:t>
            </a:r>
          </a:p>
          <a:p>
            <a:pPr lvl="1"/>
            <a:r>
              <a:rPr lang="en-US" dirty="0"/>
              <a:t>Wind- and vessel-generated waves</a:t>
            </a:r>
          </a:p>
          <a:p>
            <a:pPr lvl="1"/>
            <a:r>
              <a:rPr lang="en-US" dirty="0"/>
              <a:t>Vessel propwash</a:t>
            </a:r>
          </a:p>
          <a:p>
            <a:pPr lvl="1"/>
            <a:r>
              <a:rPr lang="en-US" dirty="0"/>
              <a:t>Earthquakes and slope instability</a:t>
            </a:r>
          </a:p>
          <a:p>
            <a:pPr lvl="1"/>
            <a:r>
              <a:rPr lang="en-US" dirty="0"/>
              <a:t>In-water construction or maintenance activities</a:t>
            </a:r>
          </a:p>
          <a:p>
            <a:pPr lvl="1"/>
            <a:r>
              <a:rPr lang="en-US" dirty="0"/>
              <a:t>Impacts of climate change and other anthropogenic impacts expected due to current or future site uses</a:t>
            </a:r>
          </a:p>
          <a:p>
            <a:endParaRPr lang="en-US" dirty="0"/>
          </a:p>
        </p:txBody>
      </p:sp>
      <p:sp>
        <p:nvSpPr>
          <p:cNvPr id="3" name="Title 2">
            <a:extLst>
              <a:ext uri="{FF2B5EF4-FFF2-40B4-BE49-F238E27FC236}">
                <a16:creationId xmlns:a16="http://schemas.microsoft.com/office/drawing/2014/main" id="{DFD88A56-DE68-F8E7-126E-D1D7882B6EE4}"/>
              </a:ext>
            </a:extLst>
          </p:cNvPr>
          <p:cNvSpPr>
            <a:spLocks noGrp="1"/>
          </p:cNvSpPr>
          <p:nvPr>
            <p:ph type="title"/>
          </p:nvPr>
        </p:nvSpPr>
        <p:spPr>
          <a:xfrm>
            <a:off x="612648" y="1078992"/>
            <a:ext cx="10972800" cy="685800"/>
          </a:xfrm>
        </p:spPr>
        <p:txBody>
          <a:bodyPr/>
          <a:lstStyle/>
          <a:p>
            <a:r>
              <a:rPr lang="en-US" sz="3600"/>
              <a:t>Physical Stability Evaluation</a:t>
            </a:r>
          </a:p>
        </p:txBody>
      </p:sp>
    </p:spTree>
    <p:extLst>
      <p:ext uri="{BB962C8B-B14F-4D97-AF65-F5344CB8AC3E}">
        <p14:creationId xmlns:p14="http://schemas.microsoft.com/office/powerpoint/2010/main" val="122803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F50642-83BD-3D9F-7022-B06714609397}"/>
              </a:ext>
            </a:extLst>
          </p:cNvPr>
          <p:cNvPicPr>
            <a:picLocks noChangeAspect="1"/>
          </p:cNvPicPr>
          <p:nvPr/>
        </p:nvPicPr>
        <p:blipFill>
          <a:blip r:embed="rId3"/>
          <a:stretch>
            <a:fillRect/>
          </a:stretch>
        </p:blipFill>
        <p:spPr>
          <a:xfrm>
            <a:off x="6853112" y="2065993"/>
            <a:ext cx="2575368" cy="3162444"/>
          </a:xfrm>
          <a:prstGeom prst="rect">
            <a:avLst/>
          </a:prstGeom>
        </p:spPr>
      </p:pic>
      <p:pic>
        <p:nvPicPr>
          <p:cNvPr id="4" name="Picture 3">
            <a:extLst>
              <a:ext uri="{FF2B5EF4-FFF2-40B4-BE49-F238E27FC236}">
                <a16:creationId xmlns:a16="http://schemas.microsoft.com/office/drawing/2014/main" id="{FF0C78D1-68E6-BC99-9D38-7CA65B5252C5}"/>
              </a:ext>
            </a:extLst>
          </p:cNvPr>
          <p:cNvPicPr>
            <a:picLocks noChangeAspect="1"/>
          </p:cNvPicPr>
          <p:nvPr/>
        </p:nvPicPr>
        <p:blipFill rotWithShape="1">
          <a:blip r:embed="rId4"/>
          <a:srcRect t="15998" b="4828"/>
          <a:stretch/>
        </p:blipFill>
        <p:spPr>
          <a:xfrm>
            <a:off x="597490" y="2065993"/>
            <a:ext cx="6140799" cy="4093867"/>
          </a:xfrm>
          <a:prstGeom prst="rect">
            <a:avLst/>
          </a:prstGeom>
        </p:spPr>
      </p:pic>
      <p:sp>
        <p:nvSpPr>
          <p:cNvPr id="3" name="Title 2">
            <a:extLst>
              <a:ext uri="{FF2B5EF4-FFF2-40B4-BE49-F238E27FC236}">
                <a16:creationId xmlns:a16="http://schemas.microsoft.com/office/drawing/2014/main" id="{88C72F2D-294E-3E62-B219-5CC6F007A455}"/>
              </a:ext>
            </a:extLst>
          </p:cNvPr>
          <p:cNvSpPr>
            <a:spLocks noGrp="1"/>
          </p:cNvSpPr>
          <p:nvPr>
            <p:ph type="title"/>
          </p:nvPr>
        </p:nvSpPr>
        <p:spPr>
          <a:xfrm>
            <a:off x="612648" y="1078992"/>
            <a:ext cx="10972800" cy="685800"/>
          </a:xfrm>
        </p:spPr>
        <p:txBody>
          <a:bodyPr anchor="t">
            <a:noAutofit/>
          </a:bodyPr>
          <a:lstStyle/>
          <a:p>
            <a:r>
              <a:rPr lang="en-US" sz="3600"/>
              <a:t>Large Flood Events (100-Year Events)</a:t>
            </a:r>
          </a:p>
        </p:txBody>
      </p:sp>
      <p:sp>
        <p:nvSpPr>
          <p:cNvPr id="18" name="Text Placeholder 17">
            <a:extLst>
              <a:ext uri="{FF2B5EF4-FFF2-40B4-BE49-F238E27FC236}">
                <a16:creationId xmlns:a16="http://schemas.microsoft.com/office/drawing/2014/main" id="{412C273D-BD2F-C485-FAB3-B2772B97F41E}"/>
              </a:ext>
            </a:extLst>
          </p:cNvPr>
          <p:cNvSpPr>
            <a:spLocks noGrp="1"/>
          </p:cNvSpPr>
          <p:nvPr>
            <p:ph type="body" sz="quarter" idx="14"/>
          </p:nvPr>
        </p:nvSpPr>
        <p:spPr>
          <a:xfrm>
            <a:off x="598932" y="6355080"/>
            <a:ext cx="5157216" cy="198408"/>
          </a:xfrm>
        </p:spPr>
        <p:txBody>
          <a:bodyPr/>
          <a:lstStyle/>
          <a:p>
            <a:r>
              <a:rPr lang="en-US"/>
              <a:t>Figure 4. Net Change Predicted During Large Flood Events</a:t>
            </a:r>
          </a:p>
        </p:txBody>
      </p:sp>
      <p:sp>
        <p:nvSpPr>
          <p:cNvPr id="10" name="TextBox 9">
            <a:extLst>
              <a:ext uri="{FF2B5EF4-FFF2-40B4-BE49-F238E27FC236}">
                <a16:creationId xmlns:a16="http://schemas.microsoft.com/office/drawing/2014/main" id="{6B49034D-DA47-43C0-47A7-CAAC5EFAF481}"/>
              </a:ext>
            </a:extLst>
          </p:cNvPr>
          <p:cNvSpPr txBox="1"/>
          <p:nvPr/>
        </p:nvSpPr>
        <p:spPr>
          <a:xfrm>
            <a:off x="6853112" y="5505995"/>
            <a:ext cx="2748936" cy="553998"/>
          </a:xfrm>
          <a:prstGeom prst="rect">
            <a:avLst/>
          </a:prstGeom>
          <a:noFill/>
        </p:spPr>
        <p:txBody>
          <a:bodyPr wrap="square" rtlCol="0">
            <a:spAutoFit/>
          </a:bodyPr>
          <a:lstStyle/>
          <a:p>
            <a:r>
              <a:rPr lang="en-US" sz="1500" dirty="0">
                <a:solidFill>
                  <a:srgbClr val="5A5A5A"/>
                </a:solidFill>
                <a:latin typeface="+mj-lt"/>
              </a:rPr>
              <a:t>Map 3.1-8a from Final Portland Harbor RI (EPA 2016)</a:t>
            </a:r>
          </a:p>
        </p:txBody>
      </p:sp>
      <p:sp>
        <p:nvSpPr>
          <p:cNvPr id="5" name="TextBox 4">
            <a:extLst>
              <a:ext uri="{FF2B5EF4-FFF2-40B4-BE49-F238E27FC236}">
                <a16:creationId xmlns:a16="http://schemas.microsoft.com/office/drawing/2014/main" id="{ED3AEE78-1A64-2084-B502-AA7DAF3D2496}"/>
              </a:ext>
            </a:extLst>
          </p:cNvPr>
          <p:cNvSpPr txBox="1"/>
          <p:nvPr/>
        </p:nvSpPr>
        <p:spPr>
          <a:xfrm>
            <a:off x="9815652" y="2660042"/>
            <a:ext cx="2050023" cy="2568395"/>
          </a:xfrm>
          <a:prstGeom prst="rect">
            <a:avLst/>
          </a:prstGeom>
          <a:noFill/>
        </p:spPr>
        <p:txBody>
          <a:bodyPr wrap="square" rtlCol="0">
            <a:spAutoFit/>
          </a:bodyPr>
          <a:lstStyle/>
          <a:p>
            <a:endParaRPr lang="en-US" sz="2000">
              <a:latin typeface="+mj-lt"/>
            </a:endParaRPr>
          </a:p>
          <a:p>
            <a:endParaRPr lang="en-US" sz="2200">
              <a:latin typeface="+mj-lt"/>
            </a:endParaRPr>
          </a:p>
          <a:p>
            <a:r>
              <a:rPr lang="en-US" sz="2200">
                <a:latin typeface="+mj-lt"/>
              </a:rPr>
              <a:t>Deposition</a:t>
            </a:r>
          </a:p>
          <a:p>
            <a:pPr>
              <a:lnSpc>
                <a:spcPct val="150000"/>
              </a:lnSpc>
            </a:pPr>
            <a:endParaRPr lang="en-US" sz="2400">
              <a:latin typeface="+mj-lt"/>
            </a:endParaRPr>
          </a:p>
          <a:p>
            <a:pPr>
              <a:lnSpc>
                <a:spcPct val="150000"/>
              </a:lnSpc>
            </a:pPr>
            <a:r>
              <a:rPr lang="en-US" sz="2200">
                <a:latin typeface="+mj-lt"/>
              </a:rPr>
              <a:t>No net change</a:t>
            </a:r>
          </a:p>
          <a:p>
            <a:pPr>
              <a:lnSpc>
                <a:spcPct val="150000"/>
              </a:lnSpc>
            </a:pPr>
            <a:r>
              <a:rPr lang="en-US" sz="2200">
                <a:latin typeface="+mj-lt"/>
              </a:rPr>
              <a:t>Scour</a:t>
            </a:r>
          </a:p>
        </p:txBody>
      </p:sp>
      <p:sp>
        <p:nvSpPr>
          <p:cNvPr id="6" name="Right Brace 5">
            <a:extLst>
              <a:ext uri="{FF2B5EF4-FFF2-40B4-BE49-F238E27FC236}">
                <a16:creationId xmlns:a16="http://schemas.microsoft.com/office/drawing/2014/main" id="{9E3EBA8E-95F8-C8BE-E552-6DE3307A47A3}"/>
              </a:ext>
            </a:extLst>
          </p:cNvPr>
          <p:cNvSpPr/>
          <p:nvPr/>
        </p:nvSpPr>
        <p:spPr>
          <a:xfrm>
            <a:off x="9428480" y="2660042"/>
            <a:ext cx="387172" cy="1624531"/>
          </a:xfrm>
          <a:prstGeom prst="rightBrace">
            <a:avLst>
              <a:gd name="adj1" fmla="val 8333"/>
              <a:gd name="adj2" fmla="val 523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6A13A864-5620-636B-8D89-5DB57A090B9A}"/>
              </a:ext>
            </a:extLst>
          </p:cNvPr>
          <p:cNvSpPr/>
          <p:nvPr/>
        </p:nvSpPr>
        <p:spPr>
          <a:xfrm>
            <a:off x="9434226" y="4369276"/>
            <a:ext cx="387172" cy="307157"/>
          </a:xfrm>
          <a:prstGeom prst="rightBrace">
            <a:avLst>
              <a:gd name="adj1" fmla="val 8333"/>
              <a:gd name="adj2" fmla="val 523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B6C7EFF7-A7BA-2C0C-ECD0-5C9400E8AB4E}"/>
              </a:ext>
            </a:extLst>
          </p:cNvPr>
          <p:cNvSpPr/>
          <p:nvPr/>
        </p:nvSpPr>
        <p:spPr>
          <a:xfrm>
            <a:off x="9428480" y="4761136"/>
            <a:ext cx="387172" cy="444945"/>
          </a:xfrm>
          <a:prstGeom prst="rightBrace">
            <a:avLst>
              <a:gd name="adj1" fmla="val 8333"/>
              <a:gd name="adj2" fmla="val 523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4585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914CFD-A17D-105F-849A-C5317099BDD7}"/>
              </a:ext>
            </a:extLst>
          </p:cNvPr>
          <p:cNvSpPr>
            <a:spLocks noGrp="1"/>
          </p:cNvSpPr>
          <p:nvPr>
            <p:ph type="title"/>
          </p:nvPr>
        </p:nvSpPr>
        <p:spPr/>
        <p:txBody>
          <a:bodyPr/>
          <a:lstStyle/>
          <a:p>
            <a:r>
              <a:rPr lang="en-US" sz="3600" dirty="0"/>
              <a:t>Wind- and Vessel-Generated Waves</a:t>
            </a:r>
          </a:p>
        </p:txBody>
      </p:sp>
      <p:sp>
        <p:nvSpPr>
          <p:cNvPr id="9" name="Text Placeholder 8">
            <a:extLst>
              <a:ext uri="{FF2B5EF4-FFF2-40B4-BE49-F238E27FC236}">
                <a16:creationId xmlns:a16="http://schemas.microsoft.com/office/drawing/2014/main" id="{822418E2-EB2E-C185-A001-C11F50027D39}"/>
              </a:ext>
            </a:extLst>
          </p:cNvPr>
          <p:cNvSpPr>
            <a:spLocks noGrp="1"/>
          </p:cNvSpPr>
          <p:nvPr>
            <p:ph type="body" sz="quarter" idx="14"/>
          </p:nvPr>
        </p:nvSpPr>
        <p:spPr>
          <a:xfrm>
            <a:off x="598932" y="6355080"/>
            <a:ext cx="6678168" cy="227828"/>
          </a:xfrm>
        </p:spPr>
        <p:txBody>
          <a:bodyPr/>
          <a:lstStyle/>
          <a:p>
            <a:r>
              <a:rPr lang="en-US"/>
              <a:t>Figure 5. Maximum Mixing Depth Due to Wind- and Vessel-Generated Waves</a:t>
            </a:r>
          </a:p>
          <a:p>
            <a:endParaRPr lang="en-US"/>
          </a:p>
        </p:txBody>
      </p:sp>
      <p:pic>
        <p:nvPicPr>
          <p:cNvPr id="5" name="Picture 4">
            <a:extLst>
              <a:ext uri="{FF2B5EF4-FFF2-40B4-BE49-F238E27FC236}">
                <a16:creationId xmlns:a16="http://schemas.microsoft.com/office/drawing/2014/main" id="{0E6AF732-810F-7A4B-2305-83DBFB3E86CB}"/>
              </a:ext>
            </a:extLst>
          </p:cNvPr>
          <p:cNvPicPr>
            <a:picLocks noChangeAspect="1"/>
          </p:cNvPicPr>
          <p:nvPr/>
        </p:nvPicPr>
        <p:blipFill rotWithShape="1">
          <a:blip r:embed="rId3">
            <a:extLst>
              <a:ext uri="{28A0092B-C50C-407E-A947-70E740481C1C}">
                <a14:useLocalDpi xmlns:a14="http://schemas.microsoft.com/office/drawing/2010/main" val="0"/>
              </a:ext>
            </a:extLst>
          </a:blip>
          <a:srcRect t="3712" r="-150" b="243"/>
          <a:stretch/>
        </p:blipFill>
        <p:spPr>
          <a:xfrm>
            <a:off x="598932" y="1670228"/>
            <a:ext cx="8877300" cy="4559122"/>
          </a:xfrm>
          <a:prstGeom prst="rect">
            <a:avLst/>
          </a:prstGeom>
          <a:ln>
            <a:noFill/>
          </a:ln>
        </p:spPr>
      </p:pic>
      <p:pic>
        <p:nvPicPr>
          <p:cNvPr id="7" name="Picture 6">
            <a:extLst>
              <a:ext uri="{FF2B5EF4-FFF2-40B4-BE49-F238E27FC236}">
                <a16:creationId xmlns:a16="http://schemas.microsoft.com/office/drawing/2014/main" id="{6FBE1B62-2142-9540-DCE5-D02306DCB005}"/>
              </a:ext>
            </a:extLst>
          </p:cNvPr>
          <p:cNvPicPr>
            <a:picLocks noChangeAspect="1"/>
          </p:cNvPicPr>
          <p:nvPr/>
        </p:nvPicPr>
        <p:blipFill>
          <a:blip r:embed="rId4"/>
          <a:srcRect r="48246"/>
          <a:stretch/>
        </p:blipFill>
        <p:spPr>
          <a:xfrm>
            <a:off x="731789" y="1743309"/>
            <a:ext cx="3357933" cy="1225438"/>
          </a:xfrm>
          <a:prstGeom prst="rect">
            <a:avLst/>
          </a:prstGeom>
        </p:spPr>
      </p:pic>
      <p:pic>
        <p:nvPicPr>
          <p:cNvPr id="11" name="Picture 10">
            <a:extLst>
              <a:ext uri="{FF2B5EF4-FFF2-40B4-BE49-F238E27FC236}">
                <a16:creationId xmlns:a16="http://schemas.microsoft.com/office/drawing/2014/main" id="{6A8266DD-5C40-9EF0-1098-8C26D409C44A}"/>
              </a:ext>
            </a:extLst>
          </p:cNvPr>
          <p:cNvPicPr>
            <a:picLocks noChangeAspect="1"/>
          </p:cNvPicPr>
          <p:nvPr/>
        </p:nvPicPr>
        <p:blipFill>
          <a:blip r:embed="rId5"/>
          <a:stretch>
            <a:fillRect/>
          </a:stretch>
        </p:blipFill>
        <p:spPr>
          <a:xfrm>
            <a:off x="1977660" y="2124766"/>
            <a:ext cx="1609524" cy="685714"/>
          </a:xfrm>
          <a:prstGeom prst="rect">
            <a:avLst/>
          </a:prstGeom>
        </p:spPr>
      </p:pic>
    </p:spTree>
    <p:extLst>
      <p:ext uri="{BB962C8B-B14F-4D97-AF65-F5344CB8AC3E}">
        <p14:creationId xmlns:p14="http://schemas.microsoft.com/office/powerpoint/2010/main" val="3791239604"/>
      </p:ext>
    </p:extLst>
  </p:cSld>
  <p:clrMapOvr>
    <a:masterClrMapping/>
  </p:clrMapOvr>
</p:sld>
</file>

<file path=ppt/theme/theme1.xml><?xml version="1.0" encoding="utf-8"?>
<a:theme xmlns:a="http://schemas.openxmlformats.org/drawingml/2006/main" name="Title Page">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Battelle 2022">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2.xml><?xml version="1.0" encoding="utf-8"?>
<a:theme xmlns:a="http://schemas.openxmlformats.org/drawingml/2006/main" name="Project Background">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3.xml><?xml version="1.0" encoding="utf-8"?>
<a:theme xmlns:a="http://schemas.openxmlformats.org/drawingml/2006/main" name="Challenge">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4.xml><?xml version="1.0" encoding="utf-8"?>
<a:theme xmlns:a="http://schemas.openxmlformats.org/drawingml/2006/main" name="Methods &amp; Approach">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5.xml><?xml version="1.0" encoding="utf-8"?>
<a:theme xmlns:a="http://schemas.openxmlformats.org/drawingml/2006/main" name="Conclusion">
  <a:themeElements>
    <a:clrScheme name="Battelle 2025">
      <a:dk1>
        <a:srgbClr val="0C5568"/>
      </a:dk1>
      <a:lt1>
        <a:sysClr val="window" lastClr="FFFFFF"/>
      </a:lt1>
      <a:dk2>
        <a:srgbClr val="00343D"/>
      </a:dk2>
      <a:lt2>
        <a:srgbClr val="FFFFFF"/>
      </a:lt2>
      <a:accent1>
        <a:srgbClr val="035568"/>
      </a:accent1>
      <a:accent2>
        <a:srgbClr val="589BBF"/>
      </a:accent2>
      <a:accent3>
        <a:srgbClr val="90B13E"/>
      </a:accent3>
      <a:accent4>
        <a:srgbClr val="3F7E76"/>
      </a:accent4>
      <a:accent5>
        <a:srgbClr val="6899A4"/>
      </a:accent5>
      <a:accent6>
        <a:srgbClr val="01343D"/>
      </a:accent6>
      <a:hlink>
        <a:srgbClr val="2C9AC5"/>
      </a:hlink>
      <a:folHlink>
        <a:srgbClr val="035568"/>
      </a:folHlink>
    </a:clrScheme>
    <a:fontScheme name="Custom 1">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600" dirty="0" err="1" smtClean="0"/>
        </a:defPPr>
      </a:lstStyle>
    </a:txDef>
  </a:objectDefaults>
  <a:extraClrSchemeLst/>
  <a:extLst>
    <a:ext uri="{05A4C25C-085E-4340-85A3-A5531E510DB2}">
      <thm15:themeFamily xmlns:thm15="http://schemas.microsoft.com/office/thememl/2012/main" name="Presentation_FINAL" id="{882FF867-4CB6-47EB-8903-66A27CE175CC}" vid="{E2D7911B-7E3F-436F-902B-AA9A20F5D88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44e4b3c-d4ec-4737-9b71-7c7f9b19e5bf"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Client_x0020_Type xmlns="a2698da2-da9c-47ea-a5b8-b239d344e65e" xsi:nil="true"/>
    <Data_x0020_Classification xmlns="a2698da2-da9c-47ea-a5b8-b239d344e65e" xsi:nil="true"/>
    <TaxCatchAll xmlns="05e77292-2eb1-4c19-8430-212c094da4de" xsi:nil="true"/>
    <lcf76f155ced4ddcb4097134ff3c332f xmlns="00c87f25-2316-4e8e-aa34-2c74b3876b8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BCD2CC9DC1DE4F8E2940ABC5354EF8" ma:contentTypeVersion="11" ma:contentTypeDescription="Create a new document." ma:contentTypeScope="" ma:versionID="642e617f596ce8dbd207408b8fa0a993">
  <xsd:schema xmlns:xsd="http://www.w3.org/2001/XMLSchema" xmlns:xs="http://www.w3.org/2001/XMLSchema" xmlns:p="http://schemas.microsoft.com/office/2006/metadata/properties" xmlns:ns2="a2698da2-da9c-47ea-a5b8-b239d344e65e" xmlns:ns3="00c87f25-2316-4e8e-aa34-2c74b3876b84" xmlns:ns4="05e77292-2eb1-4c19-8430-212c094da4de" targetNamespace="http://schemas.microsoft.com/office/2006/metadata/properties" ma:root="true" ma:fieldsID="a742ebb869ba3d04f62f67b4ea690775" ns2:_="" ns3:_="" ns4:_="">
    <xsd:import namespace="a2698da2-da9c-47ea-a5b8-b239d344e65e"/>
    <xsd:import namespace="00c87f25-2316-4e8e-aa34-2c74b3876b84"/>
    <xsd:import namespace="05e77292-2eb1-4c19-8430-212c094da4de"/>
    <xsd:element name="properties">
      <xsd:complexType>
        <xsd:sequence>
          <xsd:element name="documentManagement">
            <xsd:complexType>
              <xsd:all>
                <xsd:element ref="ns2:Data_x0020_Classification" minOccurs="0"/>
                <xsd:element ref="ns2:Client_x0020_Type" minOccurs="0"/>
                <xsd:element ref="ns3:MediaServiceSearchProperties" minOccurs="0"/>
                <xsd:element ref="ns3:MediaServiceObjectDetectorVersions"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98da2-da9c-47ea-a5b8-b239d344e65e" elementFormDefault="qualified">
    <xsd:import namespace="http://schemas.microsoft.com/office/2006/documentManagement/types"/>
    <xsd:import namespace="http://schemas.microsoft.com/office/infopath/2007/PartnerControls"/>
    <xsd:element name="Data_x0020_Classification" ma:index="8" nillable="true" ma:displayName="Data Classification" ma:description="To be populated by Anchor QEA staff" ma:format="Dropdown" ma:internalName="Data_x0020_Classification">
      <xsd:simpleType>
        <xsd:restriction base="dms:Choice">
          <xsd:enumeration value="Internal"/>
          <xsd:enumeration value="Public"/>
          <xsd:enumeration value="Confidential"/>
          <xsd:enumeration value="CUI"/>
        </xsd:restriction>
      </xsd:simpleType>
    </xsd:element>
    <xsd:element name="Client_x0020_Type" ma:index="9" nillable="true" ma:displayName="Client Type" ma:description="To be populated by Anchor QEA staff" ma:format="Dropdown" ma:internalName="Client_x0020_Type">
      <xsd:simpleType>
        <xsd:restriction base="dms:Choice">
          <xsd:enumeration value="Internal"/>
          <xsd:enumeration value="Business/NGO"/>
          <xsd:enumeration value="Tribe"/>
          <xsd:enumeration value="Local Government"/>
          <xsd:enumeration value="State Government"/>
          <xsd:enumeration value="Federal Government"/>
          <xsd:enumeration value="Canadian Government"/>
        </xsd:restriction>
      </xsd:simpleType>
    </xsd:element>
  </xsd:schema>
  <xsd:schema xmlns:xsd="http://www.w3.org/2001/XMLSchema" xmlns:xs="http://www.w3.org/2001/XMLSchema" xmlns:dms="http://schemas.microsoft.com/office/2006/documentManagement/types" xmlns:pc="http://schemas.microsoft.com/office/infopath/2007/PartnerControls" targetNamespace="00c87f25-2316-4e8e-aa34-2c74b3876b84" elementFormDefault="qualified">
    <xsd:import namespace="http://schemas.microsoft.com/office/2006/documentManagement/types"/>
    <xsd:import namespace="http://schemas.microsoft.com/office/infopath/2007/PartnerControls"/>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44e4b3c-d4ec-4737-9b71-7c7f9b19e5b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e77292-2eb1-4c19-8430-212c094da4d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bc20e7-6ca0-481e-afc5-3ba291a3d056}" ma:internalName="TaxCatchAll" ma:showField="CatchAllData" ma:web="05e77292-2eb1-4c19-8430-212c094da4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2656CF-C9D3-468E-A3A1-95F50D2E8124}">
  <ds:schemaRefs>
    <ds:schemaRef ds:uri="Microsoft.SharePoint.Taxonomy.ContentTypeSync"/>
  </ds:schemaRefs>
</ds:datastoreItem>
</file>

<file path=customXml/itemProps2.xml><?xml version="1.0" encoding="utf-8"?>
<ds:datastoreItem xmlns:ds="http://schemas.openxmlformats.org/officeDocument/2006/customXml" ds:itemID="{DEF12B0E-A422-4D0B-BE22-D8FD1F5FFB9F}">
  <ds:schemaRefs>
    <ds:schemaRef ds:uri="http://purl.org/dc/terms/"/>
    <ds:schemaRef ds:uri="http://schemas.microsoft.com/office/2006/metadata/properties"/>
    <ds:schemaRef ds:uri="00c87f25-2316-4e8e-aa34-2c74b3876b84"/>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05e77292-2eb1-4c19-8430-212c094da4de"/>
    <ds:schemaRef ds:uri="a2698da2-da9c-47ea-a5b8-b239d344e65e"/>
    <ds:schemaRef ds:uri="http://www.w3.org/XML/1998/namespace"/>
  </ds:schemaRefs>
</ds:datastoreItem>
</file>

<file path=customXml/itemProps3.xml><?xml version="1.0" encoding="utf-8"?>
<ds:datastoreItem xmlns:ds="http://schemas.openxmlformats.org/officeDocument/2006/customXml" ds:itemID="{EA6024CD-AE75-4AAE-8FEE-D791C30FD2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698da2-da9c-47ea-a5b8-b239d344e65e"/>
    <ds:schemaRef ds:uri="00c87f25-2316-4e8e-aa34-2c74b3876b84"/>
    <ds:schemaRef ds:uri="05e77292-2eb1-4c19-8430-212c094da4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D5CD68F-E9F3-45F5-A47C-D231E37FC8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2357</TotalTime>
  <Words>3161</Words>
  <Application>Microsoft Office PowerPoint</Application>
  <PresentationFormat>Widescreen</PresentationFormat>
  <Paragraphs>245</Paragraphs>
  <Slides>22</Slides>
  <Notes>21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22</vt:i4>
      </vt:variant>
    </vt:vector>
  </HeadingPairs>
  <TitlesOfParts>
    <vt:vector size="33" baseType="lpstr">
      <vt:lpstr>Arial</vt:lpstr>
      <vt:lpstr>Myriad Pro</vt:lpstr>
      <vt:lpstr>Segoe UI</vt:lpstr>
      <vt:lpstr>Segoe UI Light</vt:lpstr>
      <vt:lpstr>SegoeUI</vt:lpstr>
      <vt:lpstr>SymbolMT</vt:lpstr>
      <vt:lpstr>Title Page</vt:lpstr>
      <vt:lpstr>Project Background</vt:lpstr>
      <vt:lpstr>Challenge</vt:lpstr>
      <vt:lpstr>Methods &amp; Approach</vt:lpstr>
      <vt:lpstr>Conclusion</vt:lpstr>
      <vt:lpstr>Can Buried Contamination Remain in Place? A Multiple-Lines-of-Evidence Approach to Evaluating Physical and Chemical Stability</vt:lpstr>
      <vt:lpstr>PowerPoint Presentation</vt:lpstr>
      <vt:lpstr>Terminal 4 – Portland Harbor Superfund Site</vt:lpstr>
      <vt:lpstr>PowerPoint Presentation</vt:lpstr>
      <vt:lpstr>Buried Contamination</vt:lpstr>
      <vt:lpstr>Identify locations with buried contamination</vt:lpstr>
      <vt:lpstr>Physical Stability Evaluation</vt:lpstr>
      <vt:lpstr>Large Flood Events (100-Year Events)</vt:lpstr>
      <vt:lpstr>Wind- and Vessel-Generated Waves</vt:lpstr>
      <vt:lpstr>Vessel Propwash</vt:lpstr>
      <vt:lpstr>Other Physical Stability Evaluations</vt:lpstr>
      <vt:lpstr>Uncertainty Considerations</vt:lpstr>
      <vt:lpstr>Empirical Lines of Evidence</vt:lpstr>
      <vt:lpstr>Buried Contamination Example</vt:lpstr>
      <vt:lpstr>Collocated  Core Profiles</vt:lpstr>
      <vt:lpstr>Chemical Stability Evaluation</vt:lpstr>
      <vt:lpstr>Chemical Fate and Transport Modeling </vt:lpstr>
      <vt:lpstr>Modeling Approach and Considerations</vt:lpstr>
      <vt:lpstr>Additional Lines of Evidence </vt:lpstr>
      <vt:lpstr>Preliminary Results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Meeting</dc:title>
  <dc:creator>Ally Chopic</dc:creator>
  <cp:lastModifiedBy>Julia Fitts</cp:lastModifiedBy>
  <cp:revision>2</cp:revision>
  <dcterms:created xsi:type="dcterms:W3CDTF">2020-09-18T19:27:01Z</dcterms:created>
  <dcterms:modified xsi:type="dcterms:W3CDTF">2025-01-18T00:22:24Z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0x010100B0BCD2CC9DC1DE4F8E2940ABC5354EF8</vt:lpwstr>
  </property>
  <property fmtid="{D5CDD505-2E9C-101B-9397-08002B2CF9AE}" pid="3" name="MediaServiceImageTags">
    <vt:lpwstr/>
  </property>
</Properties>
</file>