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5"/>
    <p:sldMasterId id="2147483765" r:id="rId6"/>
    <p:sldMasterId id="2147483774" r:id="rId7"/>
    <p:sldMasterId id="2147483782" r:id="rId8"/>
    <p:sldMasterId id="2147483802" r:id="rId9"/>
    <p:sldMasterId id="2147483804" r:id="rId10"/>
    <p:sldMasterId id="2147483813" r:id="rId11"/>
    <p:sldMasterId id="2147483821" r:id="rId12"/>
    <p:sldMasterId id="2147483830" r:id="rId13"/>
  </p:sldMasterIdLst>
  <p:notesMasterIdLst>
    <p:notesMasterId r:id="rId30"/>
  </p:notesMasterIdLst>
  <p:handoutMasterIdLst>
    <p:handoutMasterId r:id="rId31"/>
  </p:handoutMasterIdLst>
  <p:sldIdLst>
    <p:sldId id="846" r:id="rId14"/>
    <p:sldId id="923" r:id="rId15"/>
    <p:sldId id="914" r:id="rId16"/>
    <p:sldId id="866" r:id="rId17"/>
    <p:sldId id="925" r:id="rId18"/>
    <p:sldId id="907" r:id="rId19"/>
    <p:sldId id="920" r:id="rId20"/>
    <p:sldId id="924" r:id="rId21"/>
    <p:sldId id="909" r:id="rId22"/>
    <p:sldId id="915" r:id="rId23"/>
    <p:sldId id="918" r:id="rId24"/>
    <p:sldId id="919" r:id="rId25"/>
    <p:sldId id="926" r:id="rId26"/>
    <p:sldId id="862" r:id="rId27"/>
    <p:sldId id="912" r:id="rId28"/>
    <p:sldId id="913"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FF0D-FB27-2630-F55F-5518B0FCF84B}" name="Lee Freeland" initials="LF" userId="Lee Freeland" providerId="None"/>
  <p188:author id="{F6CC2632-DF5B-B64D-A9F8-98793308F89C}" name="Carmen Oldham" initials="CO" userId="S::coldham@anchorqea.com::e9b03065-b838-4218-a68e-08a156544b48" providerId="AD"/>
  <p188:author id="{C3A65670-C188-1767-6BFC-C958D03515CC}" name="Deirdre Reidy" initials="DR" userId="S::dreidy@anchorqea.com::30b77944-5773-4344-aa91-b37dadacdcc6" providerId="AD"/>
  <p188:author id="{5036907C-C62F-9159-80EF-139601F53A4E}" name="Rosalie Daggett" initials="RD" userId="S::rdaggett@anchorqea.com::b7970409-3f4b-4adb-8e89-5d01b332417e" providerId="AD"/>
  <p188:author id="{ACC6A3C4-4813-445B-A506-5BD9FE81E6D6}" name="Terri Scheumann" initials="TS" userId="Terri Scheuman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ydnee Knox" initials="SK" lastIdx="127" clrIdx="0">
    <p:extLst>
      <p:ext uri="{19B8F6BF-5375-455C-9EA6-DF929625EA0E}">
        <p15:presenceInfo xmlns:p15="http://schemas.microsoft.com/office/powerpoint/2012/main" userId="S-1-5-21-1295742510-17848028-1660491571-41863" providerId="AD"/>
      </p:ext>
    </p:extLst>
  </p:cmAuthor>
  <p:cmAuthor id="2" name="Betsy Yanasak" initials="BY" lastIdx="3" clrIdx="1">
    <p:extLst>
      <p:ext uri="{19B8F6BF-5375-455C-9EA6-DF929625EA0E}">
        <p15:presenceInfo xmlns:p15="http://schemas.microsoft.com/office/powerpoint/2012/main" userId="S-1-5-21-1295742510-17848028-1660491571-1094" providerId="AD"/>
      </p:ext>
    </p:extLst>
  </p:cmAuthor>
  <p:cmAuthor id="3" name="Rebecca Gardner" initials="RG" lastIdx="19" clrIdx="2">
    <p:extLst>
      <p:ext uri="{19B8F6BF-5375-455C-9EA6-DF929625EA0E}">
        <p15:presenceInfo xmlns:p15="http://schemas.microsoft.com/office/powerpoint/2012/main" userId="S-1-5-21-1295742510-17848028-1660491571-8384" providerId="AD"/>
      </p:ext>
    </p:extLst>
  </p:cmAuthor>
  <p:cmAuthor id="4" name="Ram K. Mohan" initials="RKM" lastIdx="4" clrIdx="3">
    <p:extLst>
      <p:ext uri="{19B8F6BF-5375-455C-9EA6-DF929625EA0E}">
        <p15:presenceInfo xmlns:p15="http://schemas.microsoft.com/office/powerpoint/2012/main" userId="Ram K. Mohan" providerId="None"/>
      </p:ext>
    </p:extLst>
  </p:cmAuthor>
  <p:cmAuthor id="5" name="Paul LaRosa" initials="PL" lastIdx="8" clrIdx="4">
    <p:extLst>
      <p:ext uri="{19B8F6BF-5375-455C-9EA6-DF929625EA0E}">
        <p15:presenceInfo xmlns:p15="http://schemas.microsoft.com/office/powerpoint/2012/main" userId="S::plarosa@anchorqea.com::bf926916-bd16-4f79-8894-6fefbd384580" providerId="AD"/>
      </p:ext>
    </p:extLst>
  </p:cmAuthor>
  <p:cmAuthor id="6" name="Hannah Garrison" initials="HG" lastIdx="36" clrIdx="5">
    <p:extLst>
      <p:ext uri="{19B8F6BF-5375-455C-9EA6-DF929625EA0E}">
        <p15:presenceInfo xmlns:p15="http://schemas.microsoft.com/office/powerpoint/2012/main" userId="S-1-5-21-1295742510-17848028-1660491571-30286" providerId="AD"/>
      </p:ext>
    </p:extLst>
  </p:cmAuthor>
  <p:cmAuthor id="7" name="Hans Adomeit" initials="HA" lastIdx="60" clrIdx="6">
    <p:extLst>
      <p:ext uri="{19B8F6BF-5375-455C-9EA6-DF929625EA0E}">
        <p15:presenceInfo xmlns:p15="http://schemas.microsoft.com/office/powerpoint/2012/main" userId="Hans Adomeit" providerId="None"/>
      </p:ext>
    </p:extLst>
  </p:cmAuthor>
  <p:cmAuthor id="8" name="Ally Chopic" initials="AC" lastIdx="33" clrIdx="7">
    <p:extLst>
      <p:ext uri="{19B8F6BF-5375-455C-9EA6-DF929625EA0E}">
        <p15:presenceInfo xmlns:p15="http://schemas.microsoft.com/office/powerpoint/2012/main" userId="S::achopic@anchorqea.com::b5d6bd82-def9-4887-b488-56b27aca6898" providerId="AD"/>
      </p:ext>
    </p:extLst>
  </p:cmAuthor>
  <p:cmAuthor id="9" name="Erin Hryciw" initials="EH" lastIdx="4" clrIdx="8">
    <p:extLst>
      <p:ext uri="{19B8F6BF-5375-455C-9EA6-DF929625EA0E}">
        <p15:presenceInfo xmlns:p15="http://schemas.microsoft.com/office/powerpoint/2012/main" userId="S::ehryciw@anchorqea.com::a723e2cb-e427-4209-9949-b7d59e947e19" providerId="AD"/>
      </p:ext>
    </p:extLst>
  </p:cmAuthor>
  <p:cmAuthor id="10" name="Sarah Becker" initials="SB" lastIdx="47" clrIdx="9">
    <p:extLst>
      <p:ext uri="{19B8F6BF-5375-455C-9EA6-DF929625EA0E}">
        <p15:presenceInfo xmlns:p15="http://schemas.microsoft.com/office/powerpoint/2012/main" userId="S::sbecker@anchorqea.com::bec27f7f-4a08-4805-aaad-894299599017" providerId="AD"/>
      </p:ext>
    </p:extLst>
  </p:cmAuthor>
  <p:cmAuthor id="11" name="Jennifer Holsinger" initials="JH" lastIdx="2" clrIdx="10">
    <p:extLst>
      <p:ext uri="{19B8F6BF-5375-455C-9EA6-DF929625EA0E}">
        <p15:presenceInfo xmlns:p15="http://schemas.microsoft.com/office/powerpoint/2012/main" userId="S::jholsinger@anchorqea.com::c092f541-fff4-4780-8cd0-675d22bdae3b" providerId="AD"/>
      </p:ext>
    </p:extLst>
  </p:cmAuthor>
  <p:cmAuthor id="12" name="Terri Scheumann" initials="TS" lastIdx="24" clrIdx="11">
    <p:extLst>
      <p:ext uri="{19B8F6BF-5375-455C-9EA6-DF929625EA0E}">
        <p15:presenceInfo xmlns:p15="http://schemas.microsoft.com/office/powerpoint/2012/main" userId="Terri Scheumann" providerId="None"/>
      </p:ext>
    </p:extLst>
  </p:cmAuthor>
  <p:cmAuthor id="13" name="Rosalie Daggett" initials="RD" lastIdx="1" clrIdx="12">
    <p:extLst>
      <p:ext uri="{19B8F6BF-5375-455C-9EA6-DF929625EA0E}">
        <p15:presenceInfo xmlns:p15="http://schemas.microsoft.com/office/powerpoint/2012/main" userId="S::rdaggett@anchorqea.com::b7970409-3f4b-4adb-8e89-5d01b33241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EBF1"/>
    <a:srgbClr val="3D7E76"/>
    <a:srgbClr val="CCB471"/>
    <a:srgbClr val="E7C25B"/>
    <a:srgbClr val="F0C648"/>
    <a:srgbClr val="F1CB5C"/>
    <a:srgbClr val="E3C060"/>
    <a:srgbClr val="FFFFFF"/>
    <a:srgbClr val="C0A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ED026-3743-4F16-AB00-B1A643B04316}" v="104" dt="2025-01-22T23:49:18.1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9" autoAdjust="0"/>
    <p:restoredTop sz="94996" autoAdjust="0"/>
  </p:normalViewPr>
  <p:slideViewPr>
    <p:cSldViewPr snapToGrid="0">
      <p:cViewPr varScale="1">
        <p:scale>
          <a:sx n="143" d="100"/>
          <a:sy n="143" d="100"/>
        </p:scale>
        <p:origin x="630" y="114"/>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50" d="100"/>
        <a:sy n="150" d="100"/>
      </p:scale>
      <p:origin x="0" y="-7662"/>
    </p:cViewPr>
  </p:sorterViewPr>
  <p:notesViewPr>
    <p:cSldViewPr snapToGrid="0">
      <p:cViewPr varScale="1">
        <p:scale>
          <a:sx n="83" d="100"/>
          <a:sy n="83" d="100"/>
        </p:scale>
        <p:origin x="295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microsoft.com/office/2018/10/relationships/authors" Target="authors.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Freeland" userId="9e4d0517-53ca-4bc5-8315-a60c66c4bc7f" providerId="ADAL" clId="{0B6799D9-C192-427A-AEAF-F84CFE403A64}"/>
    <pc:docChg chg="undo redo custSel modSld sldOrd addMainMaster delMainMaster modMainMaster">
      <pc:chgData name="Lee Freeland" userId="9e4d0517-53ca-4bc5-8315-a60c66c4bc7f" providerId="ADAL" clId="{0B6799D9-C192-427A-AEAF-F84CFE403A64}" dt="2025-01-17T20:50:57.331" v="924"/>
      <pc:docMkLst>
        <pc:docMk/>
      </pc:docMkLst>
      <pc:sldChg chg="addSp delSp modSp mod modClrScheme chgLayout">
        <pc:chgData name="Lee Freeland" userId="9e4d0517-53ca-4bc5-8315-a60c66c4bc7f" providerId="ADAL" clId="{0B6799D9-C192-427A-AEAF-F84CFE403A64}" dt="2025-01-17T15:59:34.347" v="193" actId="478"/>
        <pc:sldMkLst>
          <pc:docMk/>
          <pc:sldMk cId="3858049462" sldId="846"/>
        </pc:sldMkLst>
        <pc:spChg chg="mod ord">
          <ac:chgData name="Lee Freeland" userId="9e4d0517-53ca-4bc5-8315-a60c66c4bc7f" providerId="ADAL" clId="{0B6799D9-C192-427A-AEAF-F84CFE403A64}" dt="2025-01-17T15:46:54.624" v="75" actId="14100"/>
          <ac:spMkLst>
            <pc:docMk/>
            <pc:sldMk cId="3858049462" sldId="846"/>
            <ac:spMk id="22" creationId="{AFFB39EA-6CAB-4177-B15B-BD6021FFBE90}"/>
          </ac:spMkLst>
        </pc:spChg>
        <pc:spChg chg="mod ord">
          <ac:chgData name="Lee Freeland" userId="9e4d0517-53ca-4bc5-8315-a60c66c4bc7f" providerId="ADAL" clId="{0B6799D9-C192-427A-AEAF-F84CFE403A64}" dt="2025-01-17T15:46:54.585" v="73" actId="20577"/>
          <ac:spMkLst>
            <pc:docMk/>
            <pc:sldMk cId="3858049462" sldId="846"/>
            <ac:spMk id="23" creationId="{387A3AB6-438A-440A-B701-6928BC23EA24}"/>
          </ac:spMkLst>
        </pc:spChg>
      </pc:sldChg>
      <pc:sldChg chg="addSp delSp modSp mod modClrScheme chgLayout">
        <pc:chgData name="Lee Freeland" userId="9e4d0517-53ca-4bc5-8315-a60c66c4bc7f" providerId="ADAL" clId="{0B6799D9-C192-427A-AEAF-F84CFE403A64}" dt="2025-01-17T16:13:02.748" v="280" actId="478"/>
        <pc:sldMkLst>
          <pc:docMk/>
          <pc:sldMk cId="3830299009" sldId="862"/>
        </pc:sldMkLst>
        <pc:spChg chg="add mod ord">
          <ac:chgData name="Lee Freeland" userId="9e4d0517-53ca-4bc5-8315-a60c66c4bc7f" providerId="ADAL" clId="{0B6799D9-C192-427A-AEAF-F84CFE403A64}" dt="2025-01-17T16:09:43.931" v="264"/>
          <ac:spMkLst>
            <pc:docMk/>
            <pc:sldMk cId="3830299009" sldId="862"/>
            <ac:spMk id="4" creationId="{D944CBCC-A105-886B-2541-1BB1FAD71B55}"/>
          </ac:spMkLst>
        </pc:spChg>
        <pc:spChg chg="add mod ord">
          <ac:chgData name="Lee Freeland" userId="9e4d0517-53ca-4bc5-8315-a60c66c4bc7f" providerId="ADAL" clId="{0B6799D9-C192-427A-AEAF-F84CFE403A64}" dt="2025-01-17T16:09:50.078" v="269" actId="20577"/>
          <ac:spMkLst>
            <pc:docMk/>
            <pc:sldMk cId="3830299009" sldId="862"/>
            <ac:spMk id="5" creationId="{7FE03AED-016D-F49E-1BDF-035F7973E815}"/>
          </ac:spMkLst>
        </pc:spChg>
        <pc:spChg chg="mod ord">
          <ac:chgData name="Lee Freeland" userId="9e4d0517-53ca-4bc5-8315-a60c66c4bc7f" providerId="ADAL" clId="{0B6799D9-C192-427A-AEAF-F84CFE403A64}" dt="2025-01-17T16:09:36.259" v="260"/>
          <ac:spMkLst>
            <pc:docMk/>
            <pc:sldMk cId="3830299009" sldId="862"/>
            <ac:spMk id="10" creationId="{56577100-BA20-4E8D-BB01-8C56E465FD02}"/>
          </ac:spMkLst>
        </pc:spChg>
        <pc:picChg chg="add mod">
          <ac:chgData name="Lee Freeland" userId="9e4d0517-53ca-4bc5-8315-a60c66c4bc7f" providerId="ADAL" clId="{0B6799D9-C192-427A-AEAF-F84CFE403A64}" dt="2025-01-17T16:12:55.320" v="278" actId="962"/>
          <ac:picMkLst>
            <pc:docMk/>
            <pc:sldMk cId="3830299009" sldId="862"/>
            <ac:picMk id="9" creationId="{567A3714-9E52-DB66-D076-CC97CD0099F0}"/>
          </ac:picMkLst>
        </pc:picChg>
      </pc:sldChg>
      <pc:sldChg chg="addSp delSp modSp mod modClrScheme chgLayout">
        <pc:chgData name="Lee Freeland" userId="9e4d0517-53ca-4bc5-8315-a60c66c4bc7f" providerId="ADAL" clId="{0B6799D9-C192-427A-AEAF-F84CFE403A64}" dt="2025-01-17T16:28:41.428" v="531" actId="1076"/>
        <pc:sldMkLst>
          <pc:docMk/>
          <pc:sldMk cId="1065906556" sldId="866"/>
        </pc:sldMkLst>
        <pc:spChg chg="mod">
          <ac:chgData name="Lee Freeland" userId="9e4d0517-53ca-4bc5-8315-a60c66c4bc7f" providerId="ADAL" clId="{0B6799D9-C192-427A-AEAF-F84CFE403A64}" dt="2025-01-17T16:28:13.361" v="521" actId="1076"/>
          <ac:spMkLst>
            <pc:docMk/>
            <pc:sldMk cId="1065906556" sldId="866"/>
            <ac:spMk id="10" creationId="{DA94A9D1-BD53-D235-739E-ECE61FCBD99F}"/>
          </ac:spMkLst>
        </pc:spChg>
        <pc:spChg chg="add mod">
          <ac:chgData name="Lee Freeland" userId="9e4d0517-53ca-4bc5-8315-a60c66c4bc7f" providerId="ADAL" clId="{0B6799D9-C192-427A-AEAF-F84CFE403A64}" dt="2025-01-17T16:28:26.177" v="527"/>
          <ac:spMkLst>
            <pc:docMk/>
            <pc:sldMk cId="1065906556" sldId="866"/>
            <ac:spMk id="11" creationId="{4DCE3884-754F-BB20-9BBF-FAE58A1A62CF}"/>
          </ac:spMkLst>
        </pc:spChg>
        <pc:spChg chg="add mod">
          <ac:chgData name="Lee Freeland" userId="9e4d0517-53ca-4bc5-8315-a60c66c4bc7f" providerId="ADAL" clId="{0B6799D9-C192-427A-AEAF-F84CFE403A64}" dt="2025-01-17T16:28:41.428" v="531" actId="1076"/>
          <ac:spMkLst>
            <pc:docMk/>
            <pc:sldMk cId="1065906556" sldId="866"/>
            <ac:spMk id="12" creationId="{E19D6CF3-D8F7-1ECD-BDD2-272BDE64876F}"/>
          </ac:spMkLst>
        </pc:spChg>
        <pc:picChg chg="mod">
          <ac:chgData name="Lee Freeland" userId="9e4d0517-53ca-4bc5-8315-a60c66c4bc7f" providerId="ADAL" clId="{0B6799D9-C192-427A-AEAF-F84CFE403A64}" dt="2025-01-17T16:26:42.912" v="471" actId="1076"/>
          <ac:picMkLst>
            <pc:docMk/>
            <pc:sldMk cId="1065906556" sldId="866"/>
            <ac:picMk id="8" creationId="{CD4DE4F7-7058-7501-0908-C873F69B9045}"/>
          </ac:picMkLst>
        </pc:picChg>
      </pc:sldChg>
      <pc:sldChg chg="modSp mod modShow">
        <pc:chgData name="Lee Freeland" userId="9e4d0517-53ca-4bc5-8315-a60c66c4bc7f" providerId="ADAL" clId="{0B6799D9-C192-427A-AEAF-F84CFE403A64}" dt="2025-01-17T16:04:56.102" v="237" actId="729"/>
        <pc:sldMkLst>
          <pc:docMk/>
          <pc:sldMk cId="1179039724" sldId="906"/>
        </pc:sldMkLst>
        <pc:spChg chg="mod">
          <ac:chgData name="Lee Freeland" userId="9e4d0517-53ca-4bc5-8315-a60c66c4bc7f" providerId="ADAL" clId="{0B6799D9-C192-427A-AEAF-F84CFE403A64}" dt="2025-01-17T15:46:54.261" v="60"/>
          <ac:spMkLst>
            <pc:docMk/>
            <pc:sldMk cId="1179039724" sldId="906"/>
            <ac:spMk id="5" creationId="{BF0D0583-0333-40B3-AFD7-B445FE09060E}"/>
          </ac:spMkLst>
        </pc:spChg>
        <pc:spChg chg="mod">
          <ac:chgData name="Lee Freeland" userId="9e4d0517-53ca-4bc5-8315-a60c66c4bc7f" providerId="ADAL" clId="{0B6799D9-C192-427A-AEAF-F84CFE403A64}" dt="2025-01-17T15:46:54.261" v="60"/>
          <ac:spMkLst>
            <pc:docMk/>
            <pc:sldMk cId="1179039724" sldId="906"/>
            <ac:spMk id="6" creationId="{A7A10BF7-770E-4797-AA15-FF6DDA39B63D}"/>
          </ac:spMkLst>
        </pc:spChg>
        <pc:spChg chg="mod">
          <ac:chgData name="Lee Freeland" userId="9e4d0517-53ca-4bc5-8315-a60c66c4bc7f" providerId="ADAL" clId="{0B6799D9-C192-427A-AEAF-F84CFE403A64}" dt="2025-01-17T15:46:54.261" v="60"/>
          <ac:spMkLst>
            <pc:docMk/>
            <pc:sldMk cId="1179039724" sldId="906"/>
            <ac:spMk id="7" creationId="{3142B012-9C6F-41F8-A2E8-F4E76BBB893D}"/>
          </ac:spMkLst>
        </pc:spChg>
      </pc:sldChg>
      <pc:sldChg chg="addSp delSp modSp mod modClrScheme chgLayout">
        <pc:chgData name="Lee Freeland" userId="9e4d0517-53ca-4bc5-8315-a60c66c4bc7f" providerId="ADAL" clId="{0B6799D9-C192-427A-AEAF-F84CFE403A64}" dt="2025-01-17T16:29:39.214" v="549" actId="478"/>
        <pc:sldMkLst>
          <pc:docMk/>
          <pc:sldMk cId="1721100082" sldId="907"/>
        </pc:sldMkLst>
        <pc:spChg chg="mod">
          <ac:chgData name="Lee Freeland" userId="9e4d0517-53ca-4bc5-8315-a60c66c4bc7f" providerId="ADAL" clId="{0B6799D9-C192-427A-AEAF-F84CFE403A64}" dt="2025-01-17T16:21:46.151" v="418" actId="1038"/>
          <ac:spMkLst>
            <pc:docMk/>
            <pc:sldMk cId="1721100082" sldId="907"/>
            <ac:spMk id="4" creationId="{8D3BEB46-19EA-77F9-3BB8-E4F3574C92A0}"/>
          </ac:spMkLst>
        </pc:spChg>
        <pc:spChg chg="mod">
          <ac:chgData name="Lee Freeland" userId="9e4d0517-53ca-4bc5-8315-a60c66c4bc7f" providerId="ADAL" clId="{0B6799D9-C192-427A-AEAF-F84CFE403A64}" dt="2025-01-17T16:21:46.151" v="418" actId="1038"/>
          <ac:spMkLst>
            <pc:docMk/>
            <pc:sldMk cId="1721100082" sldId="907"/>
            <ac:spMk id="5" creationId="{EE3F9DAB-D53F-43AB-F048-C75E7D37CE0C}"/>
          </ac:spMkLst>
        </pc:spChg>
        <pc:spChg chg="mod">
          <ac:chgData name="Lee Freeland" userId="9e4d0517-53ca-4bc5-8315-a60c66c4bc7f" providerId="ADAL" clId="{0B6799D9-C192-427A-AEAF-F84CFE403A64}" dt="2025-01-17T16:21:46.151" v="418" actId="1038"/>
          <ac:spMkLst>
            <pc:docMk/>
            <pc:sldMk cId="1721100082" sldId="907"/>
            <ac:spMk id="6" creationId="{3FB4434B-473C-1062-9453-683704F4A799}"/>
          </ac:spMkLst>
        </pc:spChg>
        <pc:spChg chg="add mod">
          <ac:chgData name="Lee Freeland" userId="9e4d0517-53ca-4bc5-8315-a60c66c4bc7f" providerId="ADAL" clId="{0B6799D9-C192-427A-AEAF-F84CFE403A64}" dt="2025-01-17T16:29:32.578" v="546" actId="21"/>
          <ac:spMkLst>
            <pc:docMk/>
            <pc:sldMk cId="1721100082" sldId="907"/>
            <ac:spMk id="7" creationId="{0946E878-2C87-714C-D09F-316CF99A45EE}"/>
          </ac:spMkLst>
        </pc:spChg>
        <pc:spChg chg="mod">
          <ac:chgData name="Lee Freeland" userId="9e4d0517-53ca-4bc5-8315-a60c66c4bc7f" providerId="ADAL" clId="{0B6799D9-C192-427A-AEAF-F84CFE403A64}" dt="2025-01-17T16:21:46.151" v="418" actId="1038"/>
          <ac:spMkLst>
            <pc:docMk/>
            <pc:sldMk cId="1721100082" sldId="907"/>
            <ac:spMk id="9" creationId="{3CE1DE36-E82F-2E6E-EF21-29FED21CDC68}"/>
          </ac:spMkLst>
        </pc:spChg>
        <pc:spChg chg="mod">
          <ac:chgData name="Lee Freeland" userId="9e4d0517-53ca-4bc5-8315-a60c66c4bc7f" providerId="ADAL" clId="{0B6799D9-C192-427A-AEAF-F84CFE403A64}" dt="2025-01-17T16:21:46.151" v="418" actId="1038"/>
          <ac:spMkLst>
            <pc:docMk/>
            <pc:sldMk cId="1721100082" sldId="907"/>
            <ac:spMk id="10" creationId="{66C0E2B5-EEC3-292A-E16F-359AC3006AE7}"/>
          </ac:spMkLst>
        </pc:spChg>
        <pc:spChg chg="mod">
          <ac:chgData name="Lee Freeland" userId="9e4d0517-53ca-4bc5-8315-a60c66c4bc7f" providerId="ADAL" clId="{0B6799D9-C192-427A-AEAF-F84CFE403A64}" dt="2025-01-17T16:21:46.151" v="418" actId="1038"/>
          <ac:spMkLst>
            <pc:docMk/>
            <pc:sldMk cId="1721100082" sldId="907"/>
            <ac:spMk id="11" creationId="{EDC9631A-A350-E7FC-AB6B-E958F308EEF4}"/>
          </ac:spMkLst>
        </pc:spChg>
        <pc:spChg chg="mod">
          <ac:chgData name="Lee Freeland" userId="9e4d0517-53ca-4bc5-8315-a60c66c4bc7f" providerId="ADAL" clId="{0B6799D9-C192-427A-AEAF-F84CFE403A64}" dt="2025-01-17T16:21:46.151" v="418" actId="1038"/>
          <ac:spMkLst>
            <pc:docMk/>
            <pc:sldMk cId="1721100082" sldId="907"/>
            <ac:spMk id="12" creationId="{DB827F0A-C917-7AF5-C33C-ACB29513A63B}"/>
          </ac:spMkLst>
        </pc:spChg>
        <pc:spChg chg="mod">
          <ac:chgData name="Lee Freeland" userId="9e4d0517-53ca-4bc5-8315-a60c66c4bc7f" providerId="ADAL" clId="{0B6799D9-C192-427A-AEAF-F84CFE403A64}" dt="2025-01-17T16:22:41.287" v="461" actId="20577"/>
          <ac:spMkLst>
            <pc:docMk/>
            <pc:sldMk cId="1721100082" sldId="907"/>
            <ac:spMk id="17" creationId="{B9E30106-D679-D354-2450-554E58BB12C9}"/>
          </ac:spMkLst>
        </pc:spChg>
        <pc:spChg chg="mod">
          <ac:chgData name="Lee Freeland" userId="9e4d0517-53ca-4bc5-8315-a60c66c4bc7f" providerId="ADAL" clId="{0B6799D9-C192-427A-AEAF-F84CFE403A64}" dt="2025-01-17T16:21:46.151" v="418" actId="1038"/>
          <ac:spMkLst>
            <pc:docMk/>
            <pc:sldMk cId="1721100082" sldId="907"/>
            <ac:spMk id="18" creationId="{A3997F8C-17BD-BCF8-8F75-E2A2C6FD10AC}"/>
          </ac:spMkLst>
        </pc:spChg>
        <pc:spChg chg="add mod">
          <ac:chgData name="Lee Freeland" userId="9e4d0517-53ca-4bc5-8315-a60c66c4bc7f" providerId="ADAL" clId="{0B6799D9-C192-427A-AEAF-F84CFE403A64}" dt="2025-01-17T16:22:52.853" v="462" actId="1076"/>
          <ac:spMkLst>
            <pc:docMk/>
            <pc:sldMk cId="1721100082" sldId="907"/>
            <ac:spMk id="20" creationId="{0B01C036-6B32-5F51-75CA-F391F15C4F09}"/>
          </ac:spMkLst>
        </pc:spChg>
        <pc:spChg chg="add del mod">
          <ac:chgData name="Lee Freeland" userId="9e4d0517-53ca-4bc5-8315-a60c66c4bc7f" providerId="ADAL" clId="{0B6799D9-C192-427A-AEAF-F84CFE403A64}" dt="2025-01-17T16:29:39.214" v="549" actId="478"/>
          <ac:spMkLst>
            <pc:docMk/>
            <pc:sldMk cId="1721100082" sldId="907"/>
            <ac:spMk id="23" creationId="{665F5A74-87D1-DFE8-5C58-B1980B8AAA97}"/>
          </ac:spMkLst>
        </pc:spChg>
        <pc:spChg chg="mod">
          <ac:chgData name="Lee Freeland" userId="9e4d0517-53ca-4bc5-8315-a60c66c4bc7f" providerId="ADAL" clId="{0B6799D9-C192-427A-AEAF-F84CFE403A64}" dt="2025-01-17T16:22:07.123" v="449" actId="1037"/>
          <ac:spMkLst>
            <pc:docMk/>
            <pc:sldMk cId="1721100082" sldId="907"/>
            <ac:spMk id="25" creationId="{049534A9-84E4-D6BA-B695-B373BA5FC95A}"/>
          </ac:spMkLst>
        </pc:spChg>
        <pc:spChg chg="mod">
          <ac:chgData name="Lee Freeland" userId="9e4d0517-53ca-4bc5-8315-a60c66c4bc7f" providerId="ADAL" clId="{0B6799D9-C192-427A-AEAF-F84CFE403A64}" dt="2025-01-17T16:21:46.151" v="418" actId="1038"/>
          <ac:spMkLst>
            <pc:docMk/>
            <pc:sldMk cId="1721100082" sldId="907"/>
            <ac:spMk id="26" creationId="{9BFAA19B-F006-4D5D-D059-4C29A8619796}"/>
          </ac:spMkLst>
        </pc:spChg>
        <pc:picChg chg="mod">
          <ac:chgData name="Lee Freeland" userId="9e4d0517-53ca-4bc5-8315-a60c66c4bc7f" providerId="ADAL" clId="{0B6799D9-C192-427A-AEAF-F84CFE403A64}" dt="2025-01-17T16:21:46.151" v="418" actId="1038"/>
          <ac:picMkLst>
            <pc:docMk/>
            <pc:sldMk cId="1721100082" sldId="907"/>
            <ac:picMk id="13" creationId="{D59F9582-96AB-0340-92BB-880D5B4470AC}"/>
          </ac:picMkLst>
        </pc:picChg>
        <pc:picChg chg="mod">
          <ac:chgData name="Lee Freeland" userId="9e4d0517-53ca-4bc5-8315-a60c66c4bc7f" providerId="ADAL" clId="{0B6799D9-C192-427A-AEAF-F84CFE403A64}" dt="2025-01-17T16:21:46.151" v="418" actId="1038"/>
          <ac:picMkLst>
            <pc:docMk/>
            <pc:sldMk cId="1721100082" sldId="907"/>
            <ac:picMk id="14" creationId="{4394E222-D1BD-ED68-7142-340DC5DDFBF7}"/>
          </ac:picMkLst>
        </pc:picChg>
        <pc:picChg chg="mod">
          <ac:chgData name="Lee Freeland" userId="9e4d0517-53ca-4bc5-8315-a60c66c4bc7f" providerId="ADAL" clId="{0B6799D9-C192-427A-AEAF-F84CFE403A64}" dt="2025-01-17T16:21:46.151" v="418" actId="1038"/>
          <ac:picMkLst>
            <pc:docMk/>
            <pc:sldMk cId="1721100082" sldId="907"/>
            <ac:picMk id="15" creationId="{4826AFBE-CCBE-8E35-57AB-F76F3B941BDA}"/>
          </ac:picMkLst>
        </pc:picChg>
        <pc:picChg chg="mod">
          <ac:chgData name="Lee Freeland" userId="9e4d0517-53ca-4bc5-8315-a60c66c4bc7f" providerId="ADAL" clId="{0B6799D9-C192-427A-AEAF-F84CFE403A64}" dt="2025-01-17T16:21:46.151" v="418" actId="1038"/>
          <ac:picMkLst>
            <pc:docMk/>
            <pc:sldMk cId="1721100082" sldId="907"/>
            <ac:picMk id="16" creationId="{8DD96E6E-B36B-C6D1-E880-827416B95715}"/>
          </ac:picMkLst>
        </pc:picChg>
        <pc:picChg chg="mod">
          <ac:chgData name="Lee Freeland" userId="9e4d0517-53ca-4bc5-8315-a60c66c4bc7f" providerId="ADAL" clId="{0B6799D9-C192-427A-AEAF-F84CFE403A64}" dt="2025-01-17T16:22:07.123" v="449" actId="1037"/>
          <ac:picMkLst>
            <pc:docMk/>
            <pc:sldMk cId="1721100082" sldId="907"/>
            <ac:picMk id="24" creationId="{DE8D4105-DC0E-322F-F424-540EA46E313D}"/>
          </ac:picMkLst>
        </pc:picChg>
        <pc:cxnChg chg="mod">
          <ac:chgData name="Lee Freeland" userId="9e4d0517-53ca-4bc5-8315-a60c66c4bc7f" providerId="ADAL" clId="{0B6799D9-C192-427A-AEAF-F84CFE403A64}" dt="2025-01-17T16:22:07.123" v="449" actId="1037"/>
          <ac:cxnSpMkLst>
            <pc:docMk/>
            <pc:sldMk cId="1721100082" sldId="907"/>
            <ac:cxnSpMk id="21" creationId="{C5ABE545-BB8D-449D-08F1-3C0AB4BA177C}"/>
          </ac:cxnSpMkLst>
        </pc:cxnChg>
      </pc:sldChg>
      <pc:sldChg chg="addSp delSp modSp mod modClrScheme chgLayout">
        <pc:chgData name="Lee Freeland" userId="9e4d0517-53ca-4bc5-8315-a60c66c4bc7f" providerId="ADAL" clId="{0B6799D9-C192-427A-AEAF-F84CFE403A64}" dt="2025-01-17T16:41:00.293" v="776" actId="255"/>
        <pc:sldMkLst>
          <pc:docMk/>
          <pc:sldMk cId="2019422284" sldId="909"/>
        </pc:sldMkLst>
        <pc:spChg chg="add mod">
          <ac:chgData name="Lee Freeland" userId="9e4d0517-53ca-4bc5-8315-a60c66c4bc7f" providerId="ADAL" clId="{0B6799D9-C192-427A-AEAF-F84CFE403A64}" dt="2025-01-17T16:41:00.293" v="776" actId="255"/>
          <ac:spMkLst>
            <pc:docMk/>
            <pc:sldMk cId="2019422284" sldId="909"/>
            <ac:spMk id="6" creationId="{0DD5E48D-4429-5ED5-639B-AEB85FDE89E5}"/>
          </ac:spMkLst>
        </pc:spChg>
        <pc:spChg chg="mod ord">
          <ac:chgData name="Lee Freeland" userId="9e4d0517-53ca-4bc5-8315-a60c66c4bc7f" providerId="ADAL" clId="{0B6799D9-C192-427A-AEAF-F84CFE403A64}" dt="2025-01-17T16:40:27.717" v="763" actId="14100"/>
          <ac:spMkLst>
            <pc:docMk/>
            <pc:sldMk cId="2019422284" sldId="909"/>
            <ac:spMk id="16" creationId="{24C2B820-E46F-8C6B-3AF1-C6D606A2F643}"/>
          </ac:spMkLst>
        </pc:spChg>
        <pc:picChg chg="mod">
          <ac:chgData name="Lee Freeland" userId="9e4d0517-53ca-4bc5-8315-a60c66c4bc7f" providerId="ADAL" clId="{0B6799D9-C192-427A-AEAF-F84CFE403A64}" dt="2025-01-17T16:40:52.886" v="775" actId="1036"/>
          <ac:picMkLst>
            <pc:docMk/>
            <pc:sldMk cId="2019422284" sldId="909"/>
            <ac:picMk id="11" creationId="{04A9F4BE-FB27-89DC-E664-AEE1EBD1CE46}"/>
          </ac:picMkLst>
        </pc:picChg>
      </pc:sldChg>
      <pc:sldChg chg="addSp delSp modSp mod ord modClrScheme chgLayout">
        <pc:chgData name="Lee Freeland" userId="9e4d0517-53ca-4bc5-8315-a60c66c4bc7f" providerId="ADAL" clId="{0B6799D9-C192-427A-AEAF-F84CFE403A64}" dt="2025-01-17T20:50:57.331" v="924"/>
        <pc:sldMkLst>
          <pc:docMk/>
          <pc:sldMk cId="4085327552" sldId="912"/>
        </pc:sldMkLst>
        <pc:spChg chg="mod ord">
          <ac:chgData name="Lee Freeland" userId="9e4d0517-53ca-4bc5-8315-a60c66c4bc7f" providerId="ADAL" clId="{0B6799D9-C192-427A-AEAF-F84CFE403A64}" dt="2025-01-17T16:48:29.854" v="915" actId="14100"/>
          <ac:spMkLst>
            <pc:docMk/>
            <pc:sldMk cId="4085327552" sldId="912"/>
            <ac:spMk id="2" creationId="{7151DB75-39C0-1840-B54A-BAD0C2295570}"/>
          </ac:spMkLst>
        </pc:spChg>
        <pc:spChg chg="add mod ord">
          <ac:chgData name="Lee Freeland" userId="9e4d0517-53ca-4bc5-8315-a60c66c4bc7f" providerId="ADAL" clId="{0B6799D9-C192-427A-AEAF-F84CFE403A64}" dt="2025-01-17T16:49:02.435" v="922" actId="14100"/>
          <ac:spMkLst>
            <pc:docMk/>
            <pc:sldMk cId="4085327552" sldId="912"/>
            <ac:spMk id="5" creationId="{1B8C37AE-C9DB-3B74-5D8E-0BB46FFD61E3}"/>
          </ac:spMkLst>
        </pc:spChg>
      </pc:sldChg>
      <pc:sldChg chg="addSp delSp modSp mod ord modClrScheme chgLayout">
        <pc:chgData name="Lee Freeland" userId="9e4d0517-53ca-4bc5-8315-a60c66c4bc7f" providerId="ADAL" clId="{0B6799D9-C192-427A-AEAF-F84CFE403A64}" dt="2025-01-17T20:50:57.331" v="924"/>
        <pc:sldMkLst>
          <pc:docMk/>
          <pc:sldMk cId="727220561" sldId="913"/>
        </pc:sldMkLst>
        <pc:spChg chg="mod ord">
          <ac:chgData name="Lee Freeland" userId="9e4d0517-53ca-4bc5-8315-a60c66c4bc7f" providerId="ADAL" clId="{0B6799D9-C192-427A-AEAF-F84CFE403A64}" dt="2025-01-17T16:05:21.099" v="239" actId="700"/>
          <ac:spMkLst>
            <pc:docMk/>
            <pc:sldMk cId="727220561" sldId="913"/>
            <ac:spMk id="2" creationId="{B0163437-8E81-78CD-9666-E9C323070BF9}"/>
          </ac:spMkLst>
        </pc:spChg>
      </pc:sldChg>
      <pc:sldChg chg="addSp delSp modSp mod modClrScheme chgLayout">
        <pc:chgData name="Lee Freeland" userId="9e4d0517-53ca-4bc5-8315-a60c66c4bc7f" providerId="ADAL" clId="{0B6799D9-C192-427A-AEAF-F84CFE403A64}" dt="2025-01-17T16:27:52.477" v="519" actId="1036"/>
        <pc:sldMkLst>
          <pc:docMk/>
          <pc:sldMk cId="3319936631" sldId="914"/>
        </pc:sldMkLst>
        <pc:spChg chg="mod">
          <ac:chgData name="Lee Freeland" userId="9e4d0517-53ca-4bc5-8315-a60c66c4bc7f" providerId="ADAL" clId="{0B6799D9-C192-427A-AEAF-F84CFE403A64}" dt="2025-01-17T16:27:52.477" v="519" actId="1036"/>
          <ac:spMkLst>
            <pc:docMk/>
            <pc:sldMk cId="3319936631" sldId="914"/>
            <ac:spMk id="5" creationId="{86D50977-4D78-37C7-A961-82B247C0417B}"/>
          </ac:spMkLst>
        </pc:spChg>
        <pc:spChg chg="mod">
          <ac:chgData name="Lee Freeland" userId="9e4d0517-53ca-4bc5-8315-a60c66c4bc7f" providerId="ADAL" clId="{0B6799D9-C192-427A-AEAF-F84CFE403A64}" dt="2025-01-17T16:27:52.477" v="519" actId="1036"/>
          <ac:spMkLst>
            <pc:docMk/>
            <pc:sldMk cId="3319936631" sldId="914"/>
            <ac:spMk id="6" creationId="{8FBB68E5-5737-0308-A2FA-F75D9E06090F}"/>
          </ac:spMkLst>
        </pc:spChg>
        <pc:spChg chg="mod">
          <ac:chgData name="Lee Freeland" userId="9e4d0517-53ca-4bc5-8315-a60c66c4bc7f" providerId="ADAL" clId="{0B6799D9-C192-427A-AEAF-F84CFE403A64}" dt="2025-01-17T16:27:52.477" v="519" actId="1036"/>
          <ac:spMkLst>
            <pc:docMk/>
            <pc:sldMk cId="3319936631" sldId="914"/>
            <ac:spMk id="7" creationId="{83FDD4BF-AF1E-4E21-4CE6-572856FACC87}"/>
          </ac:spMkLst>
        </pc:spChg>
        <pc:spChg chg="mod">
          <ac:chgData name="Lee Freeland" userId="9e4d0517-53ca-4bc5-8315-a60c66c4bc7f" providerId="ADAL" clId="{0B6799D9-C192-427A-AEAF-F84CFE403A64}" dt="2025-01-17T16:27:52.477" v="519" actId="1036"/>
          <ac:spMkLst>
            <pc:docMk/>
            <pc:sldMk cId="3319936631" sldId="914"/>
            <ac:spMk id="8" creationId="{2F00B1B3-4709-A782-DEF7-FBF7676D6C41}"/>
          </ac:spMkLst>
        </pc:spChg>
        <pc:spChg chg="mod">
          <ac:chgData name="Lee Freeland" userId="9e4d0517-53ca-4bc5-8315-a60c66c4bc7f" providerId="ADAL" clId="{0B6799D9-C192-427A-AEAF-F84CFE403A64}" dt="2025-01-17T16:27:52.477" v="519" actId="1036"/>
          <ac:spMkLst>
            <pc:docMk/>
            <pc:sldMk cId="3319936631" sldId="914"/>
            <ac:spMk id="9" creationId="{0ED0B03F-82A6-5EF6-D854-8A4053A7BC70}"/>
          </ac:spMkLst>
        </pc:spChg>
        <pc:spChg chg="mod">
          <ac:chgData name="Lee Freeland" userId="9e4d0517-53ca-4bc5-8315-a60c66c4bc7f" providerId="ADAL" clId="{0B6799D9-C192-427A-AEAF-F84CFE403A64}" dt="2025-01-17T16:27:52.477" v="519" actId="1036"/>
          <ac:spMkLst>
            <pc:docMk/>
            <pc:sldMk cId="3319936631" sldId="914"/>
            <ac:spMk id="10" creationId="{CD479A53-F881-F4B5-FA59-BA4DD2267B87}"/>
          </ac:spMkLst>
        </pc:spChg>
        <pc:spChg chg="mod">
          <ac:chgData name="Lee Freeland" userId="9e4d0517-53ca-4bc5-8315-a60c66c4bc7f" providerId="ADAL" clId="{0B6799D9-C192-427A-AEAF-F84CFE403A64}" dt="2025-01-17T16:27:52.477" v="519" actId="1036"/>
          <ac:spMkLst>
            <pc:docMk/>
            <pc:sldMk cId="3319936631" sldId="914"/>
            <ac:spMk id="11" creationId="{1BB7F1DB-6DBD-2C6E-48C3-8024B36A273F}"/>
          </ac:spMkLst>
        </pc:spChg>
        <pc:spChg chg="mod">
          <ac:chgData name="Lee Freeland" userId="9e4d0517-53ca-4bc5-8315-a60c66c4bc7f" providerId="ADAL" clId="{0B6799D9-C192-427A-AEAF-F84CFE403A64}" dt="2025-01-17T16:27:52.477" v="519" actId="1036"/>
          <ac:spMkLst>
            <pc:docMk/>
            <pc:sldMk cId="3319936631" sldId="914"/>
            <ac:spMk id="16" creationId="{3E0DA75E-F206-ABE9-F881-5D90358C2C8E}"/>
          </ac:spMkLst>
        </pc:spChg>
        <pc:spChg chg="mod">
          <ac:chgData name="Lee Freeland" userId="9e4d0517-53ca-4bc5-8315-a60c66c4bc7f" providerId="ADAL" clId="{0B6799D9-C192-427A-AEAF-F84CFE403A64}" dt="2025-01-17T16:27:52.477" v="519" actId="1036"/>
          <ac:spMkLst>
            <pc:docMk/>
            <pc:sldMk cId="3319936631" sldId="914"/>
            <ac:spMk id="17" creationId="{D7167848-3D8C-CD0B-69F3-122C57C05B8C}"/>
          </ac:spMkLst>
        </pc:spChg>
        <pc:spChg chg="mod">
          <ac:chgData name="Lee Freeland" userId="9e4d0517-53ca-4bc5-8315-a60c66c4bc7f" providerId="ADAL" clId="{0B6799D9-C192-427A-AEAF-F84CFE403A64}" dt="2025-01-17T16:27:52.477" v="519" actId="1036"/>
          <ac:spMkLst>
            <pc:docMk/>
            <pc:sldMk cId="3319936631" sldId="914"/>
            <ac:spMk id="18" creationId="{4EE54F1E-DC2E-7BA0-6616-1D24FB3DE7FE}"/>
          </ac:spMkLst>
        </pc:spChg>
        <pc:spChg chg="mod ord">
          <ac:chgData name="Lee Freeland" userId="9e4d0517-53ca-4bc5-8315-a60c66c4bc7f" providerId="ADAL" clId="{0B6799D9-C192-427A-AEAF-F84CFE403A64}" dt="2025-01-17T16:27:32.585" v="484" actId="255"/>
          <ac:spMkLst>
            <pc:docMk/>
            <pc:sldMk cId="3319936631" sldId="914"/>
            <ac:spMk id="19" creationId="{7737C27E-5A44-F7EB-85A3-0FCE37D083B9}"/>
          </ac:spMkLst>
        </pc:spChg>
        <pc:spChg chg="mod">
          <ac:chgData name="Lee Freeland" userId="9e4d0517-53ca-4bc5-8315-a60c66c4bc7f" providerId="ADAL" clId="{0B6799D9-C192-427A-AEAF-F84CFE403A64}" dt="2025-01-17T15:55:16.254" v="162" actId="20577"/>
          <ac:spMkLst>
            <pc:docMk/>
            <pc:sldMk cId="3319936631" sldId="914"/>
            <ac:spMk id="35" creationId="{7069B8D6-351C-2F1A-D45C-063A37C7158F}"/>
          </ac:spMkLst>
        </pc:spChg>
        <pc:spChg chg="mod">
          <ac:chgData name="Lee Freeland" userId="9e4d0517-53ca-4bc5-8315-a60c66c4bc7f" providerId="ADAL" clId="{0B6799D9-C192-427A-AEAF-F84CFE403A64}" dt="2025-01-17T15:55:54.232" v="186" actId="14100"/>
          <ac:spMkLst>
            <pc:docMk/>
            <pc:sldMk cId="3319936631" sldId="914"/>
            <ac:spMk id="36" creationId="{4BA5C296-24D4-DF90-6E18-52A1BC284EB9}"/>
          </ac:spMkLst>
        </pc:spChg>
        <pc:spChg chg="mod">
          <ac:chgData name="Lee Freeland" userId="9e4d0517-53ca-4bc5-8315-a60c66c4bc7f" providerId="ADAL" clId="{0B6799D9-C192-427A-AEAF-F84CFE403A64}" dt="2025-01-17T15:55:18.276" v="163" actId="20577"/>
          <ac:spMkLst>
            <pc:docMk/>
            <pc:sldMk cId="3319936631" sldId="914"/>
            <ac:spMk id="43" creationId="{BEB426EE-9957-1B3A-F64D-120E498E515F}"/>
          </ac:spMkLst>
        </pc:spChg>
        <pc:spChg chg="mod">
          <ac:chgData name="Lee Freeland" userId="9e4d0517-53ca-4bc5-8315-a60c66c4bc7f" providerId="ADAL" clId="{0B6799D9-C192-427A-AEAF-F84CFE403A64}" dt="2025-01-17T16:27:52.477" v="519" actId="1036"/>
          <ac:spMkLst>
            <pc:docMk/>
            <pc:sldMk cId="3319936631" sldId="914"/>
            <ac:spMk id="52" creationId="{4FB3D3CC-C313-8640-09ED-A8DC97E7EDF7}"/>
          </ac:spMkLst>
        </pc:spChg>
        <pc:spChg chg="mod">
          <ac:chgData name="Lee Freeland" userId="9e4d0517-53ca-4bc5-8315-a60c66c4bc7f" providerId="ADAL" clId="{0B6799D9-C192-427A-AEAF-F84CFE403A64}" dt="2025-01-17T16:27:52.477" v="519" actId="1036"/>
          <ac:spMkLst>
            <pc:docMk/>
            <pc:sldMk cId="3319936631" sldId="914"/>
            <ac:spMk id="53" creationId="{F4EBDD45-AA65-674E-21FD-BAA7518FFD98}"/>
          </ac:spMkLst>
        </pc:spChg>
        <pc:spChg chg="mod">
          <ac:chgData name="Lee Freeland" userId="9e4d0517-53ca-4bc5-8315-a60c66c4bc7f" providerId="ADAL" clId="{0B6799D9-C192-427A-AEAF-F84CFE403A64}" dt="2025-01-17T16:27:52.477" v="519" actId="1036"/>
          <ac:spMkLst>
            <pc:docMk/>
            <pc:sldMk cId="3319936631" sldId="914"/>
            <ac:spMk id="54" creationId="{4BB65D2C-8D50-5C99-E122-4A7A8FEDA049}"/>
          </ac:spMkLst>
        </pc:spChg>
        <pc:grpChg chg="mod">
          <ac:chgData name="Lee Freeland" userId="9e4d0517-53ca-4bc5-8315-a60c66c4bc7f" providerId="ADAL" clId="{0B6799D9-C192-427A-AEAF-F84CFE403A64}" dt="2025-01-17T16:27:52.477" v="519" actId="1036"/>
          <ac:grpSpMkLst>
            <pc:docMk/>
            <pc:sldMk cId="3319936631" sldId="914"/>
            <ac:grpSpMk id="25" creationId="{C36D2C6D-4BA4-49CA-E452-D2646C91B4D2}"/>
          </ac:grpSpMkLst>
        </pc:grpChg>
        <pc:grpChg chg="mod">
          <ac:chgData name="Lee Freeland" userId="9e4d0517-53ca-4bc5-8315-a60c66c4bc7f" providerId="ADAL" clId="{0B6799D9-C192-427A-AEAF-F84CFE403A64}" dt="2025-01-17T16:27:52.477" v="519" actId="1036"/>
          <ac:grpSpMkLst>
            <pc:docMk/>
            <pc:sldMk cId="3319936631" sldId="914"/>
            <ac:grpSpMk id="48" creationId="{79FD41E0-7015-4EA1-E900-ACAC5E4643CA}"/>
          </ac:grpSpMkLst>
        </pc:grpChg>
      </pc:sldChg>
      <pc:sldChg chg="addSp delSp modSp mod modClrScheme chgLayout">
        <pc:chgData name="Lee Freeland" userId="9e4d0517-53ca-4bc5-8315-a60c66c4bc7f" providerId="ADAL" clId="{0B6799D9-C192-427A-AEAF-F84CFE403A64}" dt="2025-01-17T16:41:58.008" v="784" actId="255"/>
        <pc:sldMkLst>
          <pc:docMk/>
          <pc:sldMk cId="2096852810" sldId="915"/>
        </pc:sldMkLst>
        <pc:spChg chg="mod">
          <ac:chgData name="Lee Freeland" userId="9e4d0517-53ca-4bc5-8315-a60c66c4bc7f" providerId="ADAL" clId="{0B6799D9-C192-427A-AEAF-F84CFE403A64}" dt="2025-01-17T16:41:43.353" v="783" actId="2711"/>
          <ac:spMkLst>
            <pc:docMk/>
            <pc:sldMk cId="2096852810" sldId="915"/>
            <ac:spMk id="5" creationId="{1D57FC1C-DE13-234B-D0AD-72012B61B984}"/>
          </ac:spMkLst>
        </pc:spChg>
        <pc:spChg chg="add mod">
          <ac:chgData name="Lee Freeland" userId="9e4d0517-53ca-4bc5-8315-a60c66c4bc7f" providerId="ADAL" clId="{0B6799D9-C192-427A-AEAF-F84CFE403A64}" dt="2025-01-17T16:41:58.008" v="784" actId="255"/>
          <ac:spMkLst>
            <pc:docMk/>
            <pc:sldMk cId="2096852810" sldId="915"/>
            <ac:spMk id="7" creationId="{4F352A99-A13D-1520-9872-8F7C9068A669}"/>
          </ac:spMkLst>
        </pc:spChg>
        <pc:picChg chg="mod">
          <ac:chgData name="Lee Freeland" userId="9e4d0517-53ca-4bc5-8315-a60c66c4bc7f" providerId="ADAL" clId="{0B6799D9-C192-427A-AEAF-F84CFE403A64}" dt="2025-01-17T16:41:37.722" v="782" actId="1076"/>
          <ac:picMkLst>
            <pc:docMk/>
            <pc:sldMk cId="2096852810" sldId="915"/>
            <ac:picMk id="3" creationId="{21488FBC-F6B0-4F71-DA1F-E5F20B8EE64A}"/>
          </ac:picMkLst>
        </pc:picChg>
      </pc:sldChg>
      <pc:sldChg chg="addSp delSp modSp mod modClrScheme chgLayout">
        <pc:chgData name="Lee Freeland" userId="9e4d0517-53ca-4bc5-8315-a60c66c4bc7f" providerId="ADAL" clId="{0B6799D9-C192-427A-AEAF-F84CFE403A64}" dt="2025-01-17T16:42:08.366" v="790"/>
        <pc:sldMkLst>
          <pc:docMk/>
          <pc:sldMk cId="2987365057" sldId="918"/>
        </pc:sldMkLst>
        <pc:spChg chg="add mod">
          <ac:chgData name="Lee Freeland" userId="9e4d0517-53ca-4bc5-8315-a60c66c4bc7f" providerId="ADAL" clId="{0B6799D9-C192-427A-AEAF-F84CFE403A64}" dt="2025-01-17T16:17:18.822" v="350" actId="1076"/>
          <ac:spMkLst>
            <pc:docMk/>
            <pc:sldMk cId="2987365057" sldId="918"/>
            <ac:spMk id="19" creationId="{080794AE-9C1F-D58C-E9FE-14B0C8FFC564}"/>
          </ac:spMkLst>
        </pc:spChg>
        <pc:spChg chg="add mod">
          <ac:chgData name="Lee Freeland" userId="9e4d0517-53ca-4bc5-8315-a60c66c4bc7f" providerId="ADAL" clId="{0B6799D9-C192-427A-AEAF-F84CFE403A64}" dt="2025-01-17T16:42:08.366" v="790"/>
          <ac:spMkLst>
            <pc:docMk/>
            <pc:sldMk cId="2987365057" sldId="918"/>
            <ac:spMk id="20" creationId="{BA4292EE-F072-1520-6BF0-D75EA5B09C05}"/>
          </ac:spMkLst>
        </pc:spChg>
      </pc:sldChg>
      <pc:sldChg chg="addSp delSp modSp mod modClrScheme chgLayout">
        <pc:chgData name="Lee Freeland" userId="9e4d0517-53ca-4bc5-8315-a60c66c4bc7f" providerId="ADAL" clId="{0B6799D9-C192-427A-AEAF-F84CFE403A64}" dt="2025-01-17T16:45:27.699" v="868" actId="255"/>
        <pc:sldMkLst>
          <pc:docMk/>
          <pc:sldMk cId="3876420341" sldId="919"/>
        </pc:sldMkLst>
        <pc:spChg chg="add mod ord">
          <ac:chgData name="Lee Freeland" userId="9e4d0517-53ca-4bc5-8315-a60c66c4bc7f" providerId="ADAL" clId="{0B6799D9-C192-427A-AEAF-F84CFE403A64}" dt="2025-01-17T16:44:59.506" v="841" actId="20577"/>
          <ac:spMkLst>
            <pc:docMk/>
            <pc:sldMk cId="3876420341" sldId="919"/>
            <ac:spMk id="5" creationId="{E56FAFED-4FBF-70EB-5C5C-169C35421F21}"/>
          </ac:spMkLst>
        </pc:spChg>
        <pc:spChg chg="add mod">
          <ac:chgData name="Lee Freeland" userId="9e4d0517-53ca-4bc5-8315-a60c66c4bc7f" providerId="ADAL" clId="{0B6799D9-C192-427A-AEAF-F84CFE403A64}" dt="2025-01-17T16:45:27.699" v="868" actId="255"/>
          <ac:spMkLst>
            <pc:docMk/>
            <pc:sldMk cId="3876420341" sldId="919"/>
            <ac:spMk id="6" creationId="{AE1E0F41-73A1-AEBF-BB37-018334EE199D}"/>
          </ac:spMkLst>
        </pc:spChg>
        <pc:spChg chg="mod">
          <ac:chgData name="Lee Freeland" userId="9e4d0517-53ca-4bc5-8315-a60c66c4bc7f" providerId="ADAL" clId="{0B6799D9-C192-427A-AEAF-F84CFE403A64}" dt="2025-01-17T16:45:15.020" v="867" actId="1035"/>
          <ac:spMkLst>
            <pc:docMk/>
            <pc:sldMk cId="3876420341" sldId="919"/>
            <ac:spMk id="55" creationId="{EC93DCFA-1915-4D6D-C8CD-19F2E7B346DB}"/>
          </ac:spMkLst>
        </pc:spChg>
        <pc:spChg chg="mod">
          <ac:chgData name="Lee Freeland" userId="9e4d0517-53ca-4bc5-8315-a60c66c4bc7f" providerId="ADAL" clId="{0B6799D9-C192-427A-AEAF-F84CFE403A64}" dt="2025-01-17T16:45:15.020" v="867" actId="1035"/>
          <ac:spMkLst>
            <pc:docMk/>
            <pc:sldMk cId="3876420341" sldId="919"/>
            <ac:spMk id="59" creationId="{513C9116-FA3C-A6AD-9823-0B0F5F79AEE9}"/>
          </ac:spMkLst>
        </pc:spChg>
        <pc:spChg chg="mod">
          <ac:chgData name="Lee Freeland" userId="9e4d0517-53ca-4bc5-8315-a60c66c4bc7f" providerId="ADAL" clId="{0B6799D9-C192-427A-AEAF-F84CFE403A64}" dt="2025-01-17T16:45:15.020" v="867" actId="1035"/>
          <ac:spMkLst>
            <pc:docMk/>
            <pc:sldMk cId="3876420341" sldId="919"/>
            <ac:spMk id="60" creationId="{97C5E89C-C68D-6E69-EE2F-B0341C3B3F05}"/>
          </ac:spMkLst>
        </pc:spChg>
        <pc:spChg chg="mod">
          <ac:chgData name="Lee Freeland" userId="9e4d0517-53ca-4bc5-8315-a60c66c4bc7f" providerId="ADAL" clId="{0B6799D9-C192-427A-AEAF-F84CFE403A64}" dt="2025-01-17T16:45:15.020" v="867" actId="1035"/>
          <ac:spMkLst>
            <pc:docMk/>
            <pc:sldMk cId="3876420341" sldId="919"/>
            <ac:spMk id="61" creationId="{553C1D39-4856-85C9-3964-897546C2B9A0}"/>
          </ac:spMkLst>
        </pc:spChg>
        <pc:spChg chg="mod">
          <ac:chgData name="Lee Freeland" userId="9e4d0517-53ca-4bc5-8315-a60c66c4bc7f" providerId="ADAL" clId="{0B6799D9-C192-427A-AEAF-F84CFE403A64}" dt="2025-01-17T16:45:15.020" v="867" actId="1035"/>
          <ac:spMkLst>
            <pc:docMk/>
            <pc:sldMk cId="3876420341" sldId="919"/>
            <ac:spMk id="62" creationId="{BD7F81C3-AFDD-33B3-5C00-DFCFF0E8F827}"/>
          </ac:spMkLst>
        </pc:spChg>
        <pc:spChg chg="mod">
          <ac:chgData name="Lee Freeland" userId="9e4d0517-53ca-4bc5-8315-a60c66c4bc7f" providerId="ADAL" clId="{0B6799D9-C192-427A-AEAF-F84CFE403A64}" dt="2025-01-17T16:45:15.020" v="867" actId="1035"/>
          <ac:spMkLst>
            <pc:docMk/>
            <pc:sldMk cId="3876420341" sldId="919"/>
            <ac:spMk id="67" creationId="{B36A83B2-E6CA-A980-5C0B-04B230F9C255}"/>
          </ac:spMkLst>
        </pc:spChg>
        <pc:spChg chg="mod">
          <ac:chgData name="Lee Freeland" userId="9e4d0517-53ca-4bc5-8315-a60c66c4bc7f" providerId="ADAL" clId="{0B6799D9-C192-427A-AEAF-F84CFE403A64}" dt="2025-01-17T16:45:15.020" v="867" actId="1035"/>
          <ac:spMkLst>
            <pc:docMk/>
            <pc:sldMk cId="3876420341" sldId="919"/>
            <ac:spMk id="75" creationId="{7E6B2961-2C6D-C2BC-FBD2-6F4F3E5BAEFB}"/>
          </ac:spMkLst>
        </pc:spChg>
        <pc:spChg chg="mod">
          <ac:chgData name="Lee Freeland" userId="9e4d0517-53ca-4bc5-8315-a60c66c4bc7f" providerId="ADAL" clId="{0B6799D9-C192-427A-AEAF-F84CFE403A64}" dt="2025-01-17T16:45:15.020" v="867" actId="1035"/>
          <ac:spMkLst>
            <pc:docMk/>
            <pc:sldMk cId="3876420341" sldId="919"/>
            <ac:spMk id="78" creationId="{C8CE8D0B-E27B-B069-C886-10515EE78E57}"/>
          </ac:spMkLst>
        </pc:spChg>
        <pc:picChg chg="mod">
          <ac:chgData name="Lee Freeland" userId="9e4d0517-53ca-4bc5-8315-a60c66c4bc7f" providerId="ADAL" clId="{0B6799D9-C192-427A-AEAF-F84CFE403A64}" dt="2025-01-17T16:45:15.020" v="867" actId="1035"/>
          <ac:picMkLst>
            <pc:docMk/>
            <pc:sldMk cId="3876420341" sldId="919"/>
            <ac:picMk id="71" creationId="{297A6CED-B070-7D1B-5032-1FFB32148A43}"/>
          </ac:picMkLst>
        </pc:picChg>
        <pc:picChg chg="mod">
          <ac:chgData name="Lee Freeland" userId="9e4d0517-53ca-4bc5-8315-a60c66c4bc7f" providerId="ADAL" clId="{0B6799D9-C192-427A-AEAF-F84CFE403A64}" dt="2025-01-17T16:45:15.020" v="867" actId="1035"/>
          <ac:picMkLst>
            <pc:docMk/>
            <pc:sldMk cId="3876420341" sldId="919"/>
            <ac:picMk id="72" creationId="{9B5375BF-92C2-E97B-C52C-C00E799AC4DA}"/>
          </ac:picMkLst>
        </pc:picChg>
        <pc:picChg chg="mod">
          <ac:chgData name="Lee Freeland" userId="9e4d0517-53ca-4bc5-8315-a60c66c4bc7f" providerId="ADAL" clId="{0B6799D9-C192-427A-AEAF-F84CFE403A64}" dt="2025-01-17T16:45:15.020" v="867" actId="1035"/>
          <ac:picMkLst>
            <pc:docMk/>
            <pc:sldMk cId="3876420341" sldId="919"/>
            <ac:picMk id="73" creationId="{18454D7F-D00B-7B1D-C8E3-DD071ABBF163}"/>
          </ac:picMkLst>
        </pc:picChg>
        <pc:picChg chg="mod">
          <ac:chgData name="Lee Freeland" userId="9e4d0517-53ca-4bc5-8315-a60c66c4bc7f" providerId="ADAL" clId="{0B6799D9-C192-427A-AEAF-F84CFE403A64}" dt="2025-01-17T16:45:15.020" v="867" actId="1035"/>
          <ac:picMkLst>
            <pc:docMk/>
            <pc:sldMk cId="3876420341" sldId="919"/>
            <ac:picMk id="74" creationId="{CE8446D9-0A67-D549-EBAE-C9FAECB42F2D}"/>
          </ac:picMkLst>
        </pc:picChg>
      </pc:sldChg>
      <pc:sldChg chg="addSp delSp modSp mod modClrScheme chgLayout">
        <pc:chgData name="Lee Freeland" userId="9e4d0517-53ca-4bc5-8315-a60c66c4bc7f" providerId="ADAL" clId="{0B6799D9-C192-427A-AEAF-F84CFE403A64}" dt="2025-01-17T16:35:26.165" v="641" actId="1076"/>
        <pc:sldMkLst>
          <pc:docMk/>
          <pc:sldMk cId="1630482000" sldId="920"/>
        </pc:sldMkLst>
        <pc:spChg chg="mod">
          <ac:chgData name="Lee Freeland" userId="9e4d0517-53ca-4bc5-8315-a60c66c4bc7f" providerId="ADAL" clId="{0B6799D9-C192-427A-AEAF-F84CFE403A64}" dt="2025-01-17T16:32:26.260" v="591" actId="20577"/>
          <ac:spMkLst>
            <pc:docMk/>
            <pc:sldMk cId="1630482000" sldId="920"/>
            <ac:spMk id="11" creationId="{9AF84AD6-75C1-F3B2-21B8-8372B00F4909}"/>
          </ac:spMkLst>
        </pc:spChg>
        <pc:spChg chg="add mod">
          <ac:chgData name="Lee Freeland" userId="9e4d0517-53ca-4bc5-8315-a60c66c4bc7f" providerId="ADAL" clId="{0B6799D9-C192-427A-AEAF-F84CFE403A64}" dt="2025-01-17T16:30:51.032" v="570" actId="6549"/>
          <ac:spMkLst>
            <pc:docMk/>
            <pc:sldMk cId="1630482000" sldId="920"/>
            <ac:spMk id="13" creationId="{3E674149-8D8B-EF2F-A6DC-4EFA49A558B6}"/>
          </ac:spMkLst>
        </pc:spChg>
        <pc:spChg chg="add mod">
          <ac:chgData name="Lee Freeland" userId="9e4d0517-53ca-4bc5-8315-a60c66c4bc7f" providerId="ADAL" clId="{0B6799D9-C192-427A-AEAF-F84CFE403A64}" dt="2025-01-17T16:31:35.969" v="573" actId="1076"/>
          <ac:spMkLst>
            <pc:docMk/>
            <pc:sldMk cId="1630482000" sldId="920"/>
            <ac:spMk id="15" creationId="{8504C986-B702-3EB1-3B49-D62085B8A4FD}"/>
          </ac:spMkLst>
        </pc:spChg>
        <pc:spChg chg="mod">
          <ac:chgData name="Lee Freeland" userId="9e4d0517-53ca-4bc5-8315-a60c66c4bc7f" providerId="ADAL" clId="{0B6799D9-C192-427A-AEAF-F84CFE403A64}" dt="2025-01-17T16:35:26.165" v="641" actId="1076"/>
          <ac:spMkLst>
            <pc:docMk/>
            <pc:sldMk cId="1630482000" sldId="920"/>
            <ac:spMk id="39" creationId="{EC6422CC-8F32-BE13-8FC3-922E536FF3D0}"/>
          </ac:spMkLst>
        </pc:spChg>
        <pc:spChg chg="mod">
          <ac:chgData name="Lee Freeland" userId="9e4d0517-53ca-4bc5-8315-a60c66c4bc7f" providerId="ADAL" clId="{0B6799D9-C192-427A-AEAF-F84CFE403A64}" dt="2025-01-17T16:33:56.987" v="615" actId="1076"/>
          <ac:spMkLst>
            <pc:docMk/>
            <pc:sldMk cId="1630482000" sldId="920"/>
            <ac:spMk id="41" creationId="{C1E36D11-DBC8-4ED4-3A3D-EF6B75944BCE}"/>
          </ac:spMkLst>
        </pc:spChg>
        <pc:spChg chg="mod">
          <ac:chgData name="Lee Freeland" userId="9e4d0517-53ca-4bc5-8315-a60c66c4bc7f" providerId="ADAL" clId="{0B6799D9-C192-427A-AEAF-F84CFE403A64}" dt="2025-01-17T16:34:20.091" v="617" actId="1076"/>
          <ac:spMkLst>
            <pc:docMk/>
            <pc:sldMk cId="1630482000" sldId="920"/>
            <ac:spMk id="55" creationId="{348CE9BF-1B2C-58BE-5BBD-0907A52D920A}"/>
          </ac:spMkLst>
        </pc:spChg>
        <pc:spChg chg="mod">
          <ac:chgData name="Lee Freeland" userId="9e4d0517-53ca-4bc5-8315-a60c66c4bc7f" providerId="ADAL" clId="{0B6799D9-C192-427A-AEAF-F84CFE403A64}" dt="2025-01-17T16:32:09.770" v="577" actId="14100"/>
          <ac:spMkLst>
            <pc:docMk/>
            <pc:sldMk cId="1630482000" sldId="920"/>
            <ac:spMk id="56" creationId="{99BE7AD9-8A62-DB52-30CC-792155D2F545}"/>
          </ac:spMkLst>
        </pc:spChg>
        <pc:spChg chg="mod">
          <ac:chgData name="Lee Freeland" userId="9e4d0517-53ca-4bc5-8315-a60c66c4bc7f" providerId="ADAL" clId="{0B6799D9-C192-427A-AEAF-F84CFE403A64}" dt="2025-01-17T16:34:09.403" v="616" actId="1076"/>
          <ac:spMkLst>
            <pc:docMk/>
            <pc:sldMk cId="1630482000" sldId="920"/>
            <ac:spMk id="62" creationId="{7FD92463-25C2-8AD3-AD36-6D68BC67AF92}"/>
          </ac:spMkLst>
        </pc:spChg>
        <pc:spChg chg="mod">
          <ac:chgData name="Lee Freeland" userId="9e4d0517-53ca-4bc5-8315-a60c66c4bc7f" providerId="ADAL" clId="{0B6799D9-C192-427A-AEAF-F84CFE403A64}" dt="2025-01-17T16:35:13.890" v="633" actId="1076"/>
          <ac:spMkLst>
            <pc:docMk/>
            <pc:sldMk cId="1630482000" sldId="920"/>
            <ac:spMk id="73" creationId="{A615B91A-578B-ECD4-7DAB-C660A79A9936}"/>
          </ac:spMkLst>
        </pc:spChg>
        <pc:spChg chg="mod">
          <ac:chgData name="Lee Freeland" userId="9e4d0517-53ca-4bc5-8315-a60c66c4bc7f" providerId="ADAL" clId="{0B6799D9-C192-427A-AEAF-F84CFE403A64}" dt="2025-01-17T16:34:40.115" v="625" actId="1076"/>
          <ac:spMkLst>
            <pc:docMk/>
            <pc:sldMk cId="1630482000" sldId="920"/>
            <ac:spMk id="97" creationId="{2A0CEA9B-421E-8F9F-8F7B-1533932F17BF}"/>
          </ac:spMkLst>
        </pc:spChg>
      </pc:sldChg>
      <pc:sldChg chg="mod modShow">
        <pc:chgData name="Lee Freeland" userId="9e4d0517-53ca-4bc5-8315-a60c66c4bc7f" providerId="ADAL" clId="{0B6799D9-C192-427A-AEAF-F84CFE403A64}" dt="2025-01-17T16:04:56.102" v="237" actId="729"/>
        <pc:sldMkLst>
          <pc:docMk/>
          <pc:sldMk cId="1838424042" sldId="922"/>
        </pc:sldMkLst>
      </pc:sldChg>
      <pc:sldChg chg="addSp delSp modSp mod modClrScheme chgLayout">
        <pc:chgData name="Lee Freeland" userId="9e4d0517-53ca-4bc5-8315-a60c66c4bc7f" providerId="ADAL" clId="{0B6799D9-C192-427A-AEAF-F84CFE403A64}" dt="2025-01-17T16:27:29.561" v="483" actId="255"/>
        <pc:sldMkLst>
          <pc:docMk/>
          <pc:sldMk cId="3242998796" sldId="923"/>
        </pc:sldMkLst>
        <pc:spChg chg="mod ord">
          <ac:chgData name="Lee Freeland" userId="9e4d0517-53ca-4bc5-8315-a60c66c4bc7f" providerId="ADAL" clId="{0B6799D9-C192-427A-AEAF-F84CFE403A64}" dt="2025-01-17T15:53:05.704" v="133" actId="14100"/>
          <ac:spMkLst>
            <pc:docMk/>
            <pc:sldMk cId="3242998796" sldId="923"/>
            <ac:spMk id="3" creationId="{3FD1D0DC-FC7A-2521-C247-73BD40BAD6D9}"/>
          </ac:spMkLst>
        </pc:spChg>
        <pc:spChg chg="add mod">
          <ac:chgData name="Lee Freeland" userId="9e4d0517-53ca-4bc5-8315-a60c66c4bc7f" providerId="ADAL" clId="{0B6799D9-C192-427A-AEAF-F84CFE403A64}" dt="2025-01-17T16:27:29.561" v="483" actId="255"/>
          <ac:spMkLst>
            <pc:docMk/>
            <pc:sldMk cId="3242998796" sldId="923"/>
            <ac:spMk id="17" creationId="{F57ECD00-577A-1DD5-2BF4-603354D342A3}"/>
          </ac:spMkLst>
        </pc:spChg>
        <pc:picChg chg="mod">
          <ac:chgData name="Lee Freeland" userId="9e4d0517-53ca-4bc5-8315-a60c66c4bc7f" providerId="ADAL" clId="{0B6799D9-C192-427A-AEAF-F84CFE403A64}" dt="2025-01-17T15:51:16.216" v="114" actId="1076"/>
          <ac:picMkLst>
            <pc:docMk/>
            <pc:sldMk cId="3242998796" sldId="923"/>
            <ac:picMk id="4" creationId="{EC34CEEA-4009-5BC2-75B3-4EF78569CD80}"/>
          </ac:picMkLst>
        </pc:picChg>
        <pc:picChg chg="mod">
          <ac:chgData name="Lee Freeland" userId="9e4d0517-53ca-4bc5-8315-a60c66c4bc7f" providerId="ADAL" clId="{0B6799D9-C192-427A-AEAF-F84CFE403A64}" dt="2025-01-17T15:51:16.216" v="114" actId="1076"/>
          <ac:picMkLst>
            <pc:docMk/>
            <pc:sldMk cId="3242998796" sldId="923"/>
            <ac:picMk id="6" creationId="{0245773B-21F7-8A5D-74E5-73255584FA52}"/>
          </ac:picMkLst>
        </pc:picChg>
        <pc:picChg chg="mod">
          <ac:chgData name="Lee Freeland" userId="9e4d0517-53ca-4bc5-8315-a60c66c4bc7f" providerId="ADAL" clId="{0B6799D9-C192-427A-AEAF-F84CFE403A64}" dt="2025-01-17T15:51:16.216" v="114" actId="1076"/>
          <ac:picMkLst>
            <pc:docMk/>
            <pc:sldMk cId="3242998796" sldId="923"/>
            <ac:picMk id="58" creationId="{E1E72EE7-8072-98F8-F458-EE45C2D76465}"/>
          </ac:picMkLst>
        </pc:picChg>
      </pc:sldChg>
      <pc:sldChg chg="addSp delSp modSp mod modClrScheme chgLayout">
        <pc:chgData name="Lee Freeland" userId="9e4d0517-53ca-4bc5-8315-a60c66c4bc7f" providerId="ADAL" clId="{0B6799D9-C192-427A-AEAF-F84CFE403A64}" dt="2025-01-17T16:40:27.851" v="766" actId="255"/>
        <pc:sldMkLst>
          <pc:docMk/>
          <pc:sldMk cId="3880787670" sldId="924"/>
        </pc:sldMkLst>
        <pc:spChg chg="mod ord">
          <ac:chgData name="Lee Freeland" userId="9e4d0517-53ca-4bc5-8315-a60c66c4bc7f" providerId="ADAL" clId="{0B6799D9-C192-427A-AEAF-F84CFE403A64}" dt="2025-01-17T16:37:24.701" v="721" actId="1036"/>
          <ac:spMkLst>
            <pc:docMk/>
            <pc:sldMk cId="3880787670" sldId="924"/>
            <ac:spMk id="3" creationId="{C208C268-5673-655A-605F-2E101C4A4718}"/>
          </ac:spMkLst>
        </pc:spChg>
        <pc:spChg chg="add mod">
          <ac:chgData name="Lee Freeland" userId="9e4d0517-53ca-4bc5-8315-a60c66c4bc7f" providerId="ADAL" clId="{0B6799D9-C192-427A-AEAF-F84CFE403A64}" dt="2025-01-17T16:40:27.851" v="766" actId="255"/>
          <ac:spMkLst>
            <pc:docMk/>
            <pc:sldMk cId="3880787670" sldId="924"/>
            <ac:spMk id="5" creationId="{1336F9CA-8F0B-89A6-842C-D629DB13AAB8}"/>
          </ac:spMkLst>
        </pc:spChg>
        <pc:picChg chg="mod">
          <ac:chgData name="Lee Freeland" userId="9e4d0517-53ca-4bc5-8315-a60c66c4bc7f" providerId="ADAL" clId="{0B6799D9-C192-427A-AEAF-F84CFE403A64}" dt="2025-01-17T16:37:24.807" v="724" actId="1036"/>
          <ac:picMkLst>
            <pc:docMk/>
            <pc:sldMk cId="3880787670" sldId="924"/>
            <ac:picMk id="6" creationId="{8D50BD29-929E-9F79-0DA0-3174916C3F42}"/>
          </ac:picMkLst>
        </pc:picChg>
        <pc:picChg chg="mod">
          <ac:chgData name="Lee Freeland" userId="9e4d0517-53ca-4bc5-8315-a60c66c4bc7f" providerId="ADAL" clId="{0B6799D9-C192-427A-AEAF-F84CFE403A64}" dt="2025-01-17T16:37:24.807" v="724" actId="1036"/>
          <ac:picMkLst>
            <pc:docMk/>
            <pc:sldMk cId="3880787670" sldId="924"/>
            <ac:picMk id="11" creationId="{A320A695-71E0-70A4-3DD7-29362323BB01}"/>
          </ac:picMkLst>
        </pc:picChg>
        <pc:picChg chg="mod">
          <ac:chgData name="Lee Freeland" userId="9e4d0517-53ca-4bc5-8315-a60c66c4bc7f" providerId="ADAL" clId="{0B6799D9-C192-427A-AEAF-F84CFE403A64}" dt="2025-01-17T16:37:24.807" v="724" actId="1036"/>
          <ac:picMkLst>
            <pc:docMk/>
            <pc:sldMk cId="3880787670" sldId="924"/>
            <ac:picMk id="13" creationId="{F6B6B757-16C2-F7C2-B3CA-43B7D1F25E98}"/>
          </ac:picMkLst>
        </pc:picChg>
        <pc:picChg chg="mod">
          <ac:chgData name="Lee Freeland" userId="9e4d0517-53ca-4bc5-8315-a60c66c4bc7f" providerId="ADAL" clId="{0B6799D9-C192-427A-AEAF-F84CFE403A64}" dt="2025-01-17T16:37:24.807" v="724" actId="1036"/>
          <ac:picMkLst>
            <pc:docMk/>
            <pc:sldMk cId="3880787670" sldId="924"/>
            <ac:picMk id="15" creationId="{A71E5193-E1C1-9D75-191A-4DE2BAD4F1F3}"/>
          </ac:picMkLst>
        </pc:picChg>
      </pc:sldChg>
      <pc:sldChg chg="addSp delSp modSp mod modClrScheme chgLayout">
        <pc:chgData name="Lee Freeland" userId="9e4d0517-53ca-4bc5-8315-a60c66c4bc7f" providerId="ADAL" clId="{0B6799D9-C192-427A-AEAF-F84CFE403A64}" dt="2025-01-17T16:29:12.790" v="543" actId="1035"/>
        <pc:sldMkLst>
          <pc:docMk/>
          <pc:sldMk cId="2698055610" sldId="925"/>
        </pc:sldMkLst>
        <pc:spChg chg="add mod">
          <ac:chgData name="Lee Freeland" userId="9e4d0517-53ca-4bc5-8315-a60c66c4bc7f" providerId="ADAL" clId="{0B6799D9-C192-427A-AEAF-F84CFE403A64}" dt="2025-01-17T16:28:29.979" v="528"/>
          <ac:spMkLst>
            <pc:docMk/>
            <pc:sldMk cId="2698055610" sldId="925"/>
            <ac:spMk id="7" creationId="{9655BBF9-679A-3964-433E-3D9C35B1038B}"/>
          </ac:spMkLst>
        </pc:spChg>
        <pc:picChg chg="mod">
          <ac:chgData name="Lee Freeland" userId="9e4d0517-53ca-4bc5-8315-a60c66c4bc7f" providerId="ADAL" clId="{0B6799D9-C192-427A-AEAF-F84CFE403A64}" dt="2025-01-17T16:29:12.790" v="543" actId="1035"/>
          <ac:picMkLst>
            <pc:docMk/>
            <pc:sldMk cId="2698055610" sldId="925"/>
            <ac:picMk id="6" creationId="{21C01948-5F83-3CD8-1A46-62F7B773C944}"/>
          </ac:picMkLst>
        </pc:picChg>
      </pc:sldChg>
      <pc:sldChg chg="addSp delSp modSp mod modClrScheme chgLayout">
        <pc:chgData name="Lee Freeland" userId="9e4d0517-53ca-4bc5-8315-a60c66c4bc7f" providerId="ADAL" clId="{0B6799D9-C192-427A-AEAF-F84CFE403A64}" dt="2025-01-17T16:46:09.776" v="898" actId="6549"/>
        <pc:sldMkLst>
          <pc:docMk/>
          <pc:sldMk cId="3117224507" sldId="926"/>
        </pc:sldMkLst>
        <pc:spChg chg="add del mod ord">
          <ac:chgData name="Lee Freeland" userId="9e4d0517-53ca-4bc5-8315-a60c66c4bc7f" providerId="ADAL" clId="{0B6799D9-C192-427A-AEAF-F84CFE403A64}" dt="2025-01-17T16:46:09.776" v="898" actId="6549"/>
          <ac:spMkLst>
            <pc:docMk/>
            <pc:sldMk cId="3117224507" sldId="926"/>
            <ac:spMk id="4" creationId="{9F764A7E-B5A5-4127-30ED-63013131644B}"/>
          </ac:spMkLst>
        </pc:spChg>
        <pc:spChg chg="add mod">
          <ac:chgData name="Lee Freeland" userId="9e4d0517-53ca-4bc5-8315-a60c66c4bc7f" providerId="ADAL" clId="{0B6799D9-C192-427A-AEAF-F84CFE403A64}" dt="2025-01-17T16:45:43.486" v="875" actId="255"/>
          <ac:spMkLst>
            <pc:docMk/>
            <pc:sldMk cId="3117224507" sldId="926"/>
            <ac:spMk id="8" creationId="{FEE6E03F-A991-D821-0103-AAE4CD087EDA}"/>
          </ac:spMkLst>
        </pc:spChg>
      </pc:sldChg>
      <pc:sldChg chg="modSp mod modShow">
        <pc:chgData name="Lee Freeland" userId="9e4d0517-53ca-4bc5-8315-a60c66c4bc7f" providerId="ADAL" clId="{0B6799D9-C192-427A-AEAF-F84CFE403A64}" dt="2025-01-17T16:04:56.102" v="237" actId="729"/>
        <pc:sldMkLst>
          <pc:docMk/>
          <pc:sldMk cId="58122746" sldId="927"/>
        </pc:sldMkLst>
        <pc:spChg chg="mod">
          <ac:chgData name="Lee Freeland" userId="9e4d0517-53ca-4bc5-8315-a60c66c4bc7f" providerId="ADAL" clId="{0B6799D9-C192-427A-AEAF-F84CFE403A64}" dt="2025-01-17T15:46:54.261" v="60"/>
          <ac:spMkLst>
            <pc:docMk/>
            <pc:sldMk cId="58122746" sldId="927"/>
            <ac:spMk id="19" creationId="{554E2D03-B8EE-972D-0010-9ABE958477BD}"/>
          </ac:spMkLst>
        </pc:spChg>
        <pc:spChg chg="mod">
          <ac:chgData name="Lee Freeland" userId="9e4d0517-53ca-4bc5-8315-a60c66c4bc7f" providerId="ADAL" clId="{0B6799D9-C192-427A-AEAF-F84CFE403A64}" dt="2025-01-17T15:46:54.261" v="60"/>
          <ac:spMkLst>
            <pc:docMk/>
            <pc:sldMk cId="58122746" sldId="927"/>
            <ac:spMk id="21" creationId="{38296901-7D8D-3039-7BE0-D56953D4B8E9}"/>
          </ac:spMkLst>
        </pc:spChg>
      </pc:sldChg>
      <pc:sldMasterChg chg="new del mod addSldLayout delSldLayout">
        <pc:chgData name="Lee Freeland" userId="9e4d0517-53ca-4bc5-8315-a60c66c4bc7f" providerId="ADAL" clId="{0B6799D9-C192-427A-AEAF-F84CFE403A64}" dt="2025-01-17T15:39:25.466" v="1" actId="6938"/>
        <pc:sldMasterMkLst>
          <pc:docMk/>
          <pc:sldMasterMk cId="3535092010" sldId="2147483762"/>
        </pc:sldMasterMkLst>
        <pc:sldLayoutChg chg="new del replId">
          <pc:chgData name="Lee Freeland" userId="9e4d0517-53ca-4bc5-8315-a60c66c4bc7f" providerId="ADAL" clId="{0B6799D9-C192-427A-AEAF-F84CFE403A64}" dt="2025-01-17T15:39:25.466" v="1" actId="6938"/>
          <pc:sldLayoutMkLst>
            <pc:docMk/>
            <pc:sldMasterMk cId="3535092010" sldId="2147483762"/>
            <pc:sldLayoutMk cId="709296346" sldId="2147483763"/>
          </pc:sldLayoutMkLst>
        </pc:sldLayoutChg>
        <pc:sldLayoutChg chg="new del replId">
          <pc:chgData name="Lee Freeland" userId="9e4d0517-53ca-4bc5-8315-a60c66c4bc7f" providerId="ADAL" clId="{0B6799D9-C192-427A-AEAF-F84CFE403A64}" dt="2025-01-17T15:39:25.466" v="1" actId="6938"/>
          <pc:sldLayoutMkLst>
            <pc:docMk/>
            <pc:sldMasterMk cId="3535092010" sldId="2147483762"/>
            <pc:sldLayoutMk cId="1618342013" sldId="2147483764"/>
          </pc:sldLayoutMkLst>
        </pc:sldLayoutChg>
        <pc:sldLayoutChg chg="new del replId">
          <pc:chgData name="Lee Freeland" userId="9e4d0517-53ca-4bc5-8315-a60c66c4bc7f" providerId="ADAL" clId="{0B6799D9-C192-427A-AEAF-F84CFE403A64}" dt="2025-01-17T15:39:25.466" v="1" actId="6938"/>
          <pc:sldLayoutMkLst>
            <pc:docMk/>
            <pc:sldMasterMk cId="3535092010" sldId="2147483762"/>
            <pc:sldLayoutMk cId="2158773249" sldId="2147483765"/>
          </pc:sldLayoutMkLst>
        </pc:sldLayoutChg>
        <pc:sldLayoutChg chg="new del replId">
          <pc:chgData name="Lee Freeland" userId="9e4d0517-53ca-4bc5-8315-a60c66c4bc7f" providerId="ADAL" clId="{0B6799D9-C192-427A-AEAF-F84CFE403A64}" dt="2025-01-17T15:39:25.466" v="1" actId="6938"/>
          <pc:sldLayoutMkLst>
            <pc:docMk/>
            <pc:sldMasterMk cId="3535092010" sldId="2147483762"/>
            <pc:sldLayoutMk cId="1842110217" sldId="2147483766"/>
          </pc:sldLayoutMkLst>
        </pc:sldLayoutChg>
        <pc:sldLayoutChg chg="new del replId">
          <pc:chgData name="Lee Freeland" userId="9e4d0517-53ca-4bc5-8315-a60c66c4bc7f" providerId="ADAL" clId="{0B6799D9-C192-427A-AEAF-F84CFE403A64}" dt="2025-01-17T15:39:25.466" v="1" actId="6938"/>
          <pc:sldLayoutMkLst>
            <pc:docMk/>
            <pc:sldMasterMk cId="3535092010" sldId="2147483762"/>
            <pc:sldLayoutMk cId="504969389" sldId="2147483767"/>
          </pc:sldLayoutMkLst>
        </pc:sldLayoutChg>
        <pc:sldLayoutChg chg="new del replId">
          <pc:chgData name="Lee Freeland" userId="9e4d0517-53ca-4bc5-8315-a60c66c4bc7f" providerId="ADAL" clId="{0B6799D9-C192-427A-AEAF-F84CFE403A64}" dt="2025-01-17T15:39:25.466" v="1" actId="6938"/>
          <pc:sldLayoutMkLst>
            <pc:docMk/>
            <pc:sldMasterMk cId="3535092010" sldId="2147483762"/>
            <pc:sldLayoutMk cId="4261485178" sldId="2147483768"/>
          </pc:sldLayoutMkLst>
        </pc:sldLayoutChg>
        <pc:sldLayoutChg chg="new del replId">
          <pc:chgData name="Lee Freeland" userId="9e4d0517-53ca-4bc5-8315-a60c66c4bc7f" providerId="ADAL" clId="{0B6799D9-C192-427A-AEAF-F84CFE403A64}" dt="2025-01-17T15:39:25.466" v="1" actId="6938"/>
          <pc:sldLayoutMkLst>
            <pc:docMk/>
            <pc:sldMasterMk cId="3535092010" sldId="2147483762"/>
            <pc:sldLayoutMk cId="2851789222" sldId="2147483769"/>
          </pc:sldLayoutMkLst>
        </pc:sldLayoutChg>
        <pc:sldLayoutChg chg="new del replId">
          <pc:chgData name="Lee Freeland" userId="9e4d0517-53ca-4bc5-8315-a60c66c4bc7f" providerId="ADAL" clId="{0B6799D9-C192-427A-AEAF-F84CFE403A64}" dt="2025-01-17T15:39:25.466" v="1" actId="6938"/>
          <pc:sldLayoutMkLst>
            <pc:docMk/>
            <pc:sldMasterMk cId="3535092010" sldId="2147483762"/>
            <pc:sldLayoutMk cId="1366452281" sldId="2147483770"/>
          </pc:sldLayoutMkLst>
        </pc:sldLayoutChg>
        <pc:sldLayoutChg chg="new del replId">
          <pc:chgData name="Lee Freeland" userId="9e4d0517-53ca-4bc5-8315-a60c66c4bc7f" providerId="ADAL" clId="{0B6799D9-C192-427A-AEAF-F84CFE403A64}" dt="2025-01-17T15:39:25.466" v="1" actId="6938"/>
          <pc:sldLayoutMkLst>
            <pc:docMk/>
            <pc:sldMasterMk cId="3535092010" sldId="2147483762"/>
            <pc:sldLayoutMk cId="1424889532" sldId="2147483771"/>
          </pc:sldLayoutMkLst>
        </pc:sldLayoutChg>
        <pc:sldLayoutChg chg="new del replId">
          <pc:chgData name="Lee Freeland" userId="9e4d0517-53ca-4bc5-8315-a60c66c4bc7f" providerId="ADAL" clId="{0B6799D9-C192-427A-AEAF-F84CFE403A64}" dt="2025-01-17T15:39:25.466" v="1" actId="6938"/>
          <pc:sldLayoutMkLst>
            <pc:docMk/>
            <pc:sldMasterMk cId="3535092010" sldId="2147483762"/>
            <pc:sldLayoutMk cId="1830540504" sldId="2147483772"/>
          </pc:sldLayoutMkLst>
        </pc:sldLayoutChg>
        <pc:sldLayoutChg chg="new del replId">
          <pc:chgData name="Lee Freeland" userId="9e4d0517-53ca-4bc5-8315-a60c66c4bc7f" providerId="ADAL" clId="{0B6799D9-C192-427A-AEAF-F84CFE403A64}" dt="2025-01-17T15:39:25.466" v="1" actId="6938"/>
          <pc:sldLayoutMkLst>
            <pc:docMk/>
            <pc:sldMasterMk cId="3535092010" sldId="2147483762"/>
            <pc:sldLayoutMk cId="354710623" sldId="2147483773"/>
          </pc:sldLayoutMkLst>
        </pc:sldLayoutChg>
      </pc:sldMasterChg>
      <pc:sldMasterChg chg="modSldLayout">
        <pc:chgData name="Lee Freeland" userId="9e4d0517-53ca-4bc5-8315-a60c66c4bc7f" providerId="ADAL" clId="{0B6799D9-C192-427A-AEAF-F84CFE403A64}" dt="2025-01-17T15:46:54.300" v="62" actId="478"/>
        <pc:sldMasterMkLst>
          <pc:docMk/>
          <pc:sldMasterMk cId="1225123707" sldId="2147483763"/>
        </pc:sldMasterMkLst>
        <pc:sldLayoutChg chg="addSp delSp modSp mod">
          <pc:chgData name="Lee Freeland" userId="9e4d0517-53ca-4bc5-8315-a60c66c4bc7f" providerId="ADAL" clId="{0B6799D9-C192-427A-AEAF-F84CFE403A64}" dt="2025-01-17T15:46:54.300" v="62" actId="478"/>
          <pc:sldLayoutMkLst>
            <pc:docMk/>
            <pc:sldMasterMk cId="1225123707" sldId="2147483763"/>
            <pc:sldLayoutMk cId="684065318" sldId="2147483841"/>
          </pc:sldLayoutMkLst>
        </pc:sldLayoutChg>
      </pc:sldMasterChg>
      <pc:sldMasterChg chg="modSldLayout">
        <pc:chgData name="Lee Freeland" userId="9e4d0517-53ca-4bc5-8315-a60c66c4bc7f" providerId="ADAL" clId="{0B6799D9-C192-427A-AEAF-F84CFE403A64}" dt="2025-01-17T16:08:06.728" v="248" actId="478"/>
        <pc:sldMasterMkLst>
          <pc:docMk/>
          <pc:sldMasterMk cId="3624392326" sldId="2147483765"/>
        </pc:sldMasterMkLst>
        <pc:sldLayoutChg chg="addSp modSp">
          <pc:chgData name="Lee Freeland" userId="9e4d0517-53ca-4bc5-8315-a60c66c4bc7f" providerId="ADAL" clId="{0B6799D9-C192-427A-AEAF-F84CFE403A64}" dt="2025-01-17T16:07:38.794" v="244"/>
          <pc:sldLayoutMkLst>
            <pc:docMk/>
            <pc:sldMasterMk cId="3624392326" sldId="2147483765"/>
            <pc:sldLayoutMk cId="863014666" sldId="2147483767"/>
          </pc:sldLayoutMkLst>
        </pc:sldLayoutChg>
        <pc:sldLayoutChg chg="addSp delSp modSp mod">
          <pc:chgData name="Lee Freeland" userId="9e4d0517-53ca-4bc5-8315-a60c66c4bc7f" providerId="ADAL" clId="{0B6799D9-C192-427A-AEAF-F84CFE403A64}" dt="2025-01-17T16:08:06.728" v="248" actId="478"/>
          <pc:sldLayoutMkLst>
            <pc:docMk/>
            <pc:sldMasterMk cId="3624392326" sldId="2147483765"/>
            <pc:sldLayoutMk cId="4203638211" sldId="2147483850"/>
          </pc:sldLayoutMkLst>
        </pc:sldLayoutChg>
      </pc:sldMasterChg>
      <pc:sldMasterChg chg="add del">
        <pc:chgData name="Lee Freeland" userId="9e4d0517-53ca-4bc5-8315-a60c66c4bc7f" providerId="ADAL" clId="{0B6799D9-C192-427A-AEAF-F84CFE403A64}" dt="2025-01-17T15:46:54.209" v="59" actId="2696"/>
        <pc:sldMasterMkLst>
          <pc:docMk/>
          <pc:sldMasterMk cId="4091719717" sldId="2147483791"/>
        </pc:sldMasterMkLst>
      </pc:sldMasterChg>
    </pc:docChg>
  </pc:docChgLst>
  <pc:docChgLst>
    <pc:chgData name="Sarah Currin" userId="533e9ec4-3918-405c-af6b-22155e6f9c6f" providerId="ADAL" clId="{0E7ED026-3743-4F16-AB00-B1A643B04316}"/>
    <pc:docChg chg="undo redo custSel delSld modSld">
      <pc:chgData name="Sarah Currin" userId="533e9ec4-3918-405c-af6b-22155e6f9c6f" providerId="ADAL" clId="{0E7ED026-3743-4F16-AB00-B1A643B04316}" dt="2025-01-22T23:51:00.658" v="173" actId="14100"/>
      <pc:docMkLst>
        <pc:docMk/>
      </pc:docMkLst>
      <pc:sldChg chg="modSp mod">
        <pc:chgData name="Sarah Currin" userId="533e9ec4-3918-405c-af6b-22155e6f9c6f" providerId="ADAL" clId="{0E7ED026-3743-4F16-AB00-B1A643B04316}" dt="2025-01-22T23:49:51.102" v="160" actId="948"/>
        <pc:sldMkLst>
          <pc:docMk/>
          <pc:sldMk cId="3858049462" sldId="846"/>
        </pc:sldMkLst>
        <pc:spChg chg="mod">
          <ac:chgData name="Sarah Currin" userId="533e9ec4-3918-405c-af6b-22155e6f9c6f" providerId="ADAL" clId="{0E7ED026-3743-4F16-AB00-B1A643B04316}" dt="2025-01-22T23:49:51.102" v="160" actId="948"/>
          <ac:spMkLst>
            <pc:docMk/>
            <pc:sldMk cId="3858049462" sldId="846"/>
            <ac:spMk id="23" creationId="{387A3AB6-438A-440A-B701-6928BC23EA24}"/>
          </ac:spMkLst>
        </pc:spChg>
      </pc:sldChg>
      <pc:sldChg chg="modSp mod">
        <pc:chgData name="Sarah Currin" userId="533e9ec4-3918-405c-af6b-22155e6f9c6f" providerId="ADAL" clId="{0E7ED026-3743-4F16-AB00-B1A643B04316}" dt="2025-01-22T23:38:29.676" v="20" actId="403"/>
        <pc:sldMkLst>
          <pc:docMk/>
          <pc:sldMk cId="1065906556" sldId="866"/>
        </pc:sldMkLst>
        <pc:spChg chg="mod">
          <ac:chgData name="Sarah Currin" userId="533e9ec4-3918-405c-af6b-22155e6f9c6f" providerId="ADAL" clId="{0E7ED026-3743-4F16-AB00-B1A643B04316}" dt="2025-01-22T23:38:29.676" v="20" actId="403"/>
          <ac:spMkLst>
            <pc:docMk/>
            <pc:sldMk cId="1065906556" sldId="866"/>
            <ac:spMk id="11" creationId="{4DCE3884-754F-BB20-9BBF-FAE58A1A62CF}"/>
          </ac:spMkLst>
        </pc:spChg>
      </pc:sldChg>
      <pc:sldChg chg="del">
        <pc:chgData name="Sarah Currin" userId="533e9ec4-3918-405c-af6b-22155e6f9c6f" providerId="ADAL" clId="{0E7ED026-3743-4F16-AB00-B1A643B04316}" dt="2025-01-22T23:49:28.068" v="158" actId="47"/>
        <pc:sldMkLst>
          <pc:docMk/>
          <pc:sldMk cId="1179039724" sldId="906"/>
        </pc:sldMkLst>
      </pc:sldChg>
      <pc:sldChg chg="modSp mod">
        <pc:chgData name="Sarah Currin" userId="533e9ec4-3918-405c-af6b-22155e6f9c6f" providerId="ADAL" clId="{0E7ED026-3743-4F16-AB00-B1A643B04316}" dt="2025-01-22T23:44:40.420" v="119" actId="20577"/>
        <pc:sldMkLst>
          <pc:docMk/>
          <pc:sldMk cId="1721100082" sldId="907"/>
        </pc:sldMkLst>
        <pc:spChg chg="mod">
          <ac:chgData name="Sarah Currin" userId="533e9ec4-3918-405c-af6b-22155e6f9c6f" providerId="ADAL" clId="{0E7ED026-3743-4F16-AB00-B1A643B04316}" dt="2025-01-22T23:41:03.898" v="42" actId="14100"/>
          <ac:spMkLst>
            <pc:docMk/>
            <pc:sldMk cId="1721100082" sldId="907"/>
            <ac:spMk id="2" creationId="{36C64CE7-94E8-E559-4E47-FFB47A919690}"/>
          </ac:spMkLst>
        </pc:spChg>
        <pc:spChg chg="mod">
          <ac:chgData name="Sarah Currin" userId="533e9ec4-3918-405c-af6b-22155e6f9c6f" providerId="ADAL" clId="{0E7ED026-3743-4F16-AB00-B1A643B04316}" dt="2025-01-22T23:38:40.354" v="22" actId="403"/>
          <ac:spMkLst>
            <pc:docMk/>
            <pc:sldMk cId="1721100082" sldId="907"/>
            <ac:spMk id="23" creationId="{665F5A74-87D1-DFE8-5C58-B1980B8AAA97}"/>
          </ac:spMkLst>
        </pc:spChg>
        <pc:spChg chg="mod">
          <ac:chgData name="Sarah Currin" userId="533e9ec4-3918-405c-af6b-22155e6f9c6f" providerId="ADAL" clId="{0E7ED026-3743-4F16-AB00-B1A643B04316}" dt="2025-01-22T23:44:40.420" v="119" actId="20577"/>
          <ac:spMkLst>
            <pc:docMk/>
            <pc:sldMk cId="1721100082" sldId="907"/>
            <ac:spMk id="25" creationId="{049534A9-84E4-D6BA-B695-B373BA5FC95A}"/>
          </ac:spMkLst>
        </pc:spChg>
      </pc:sldChg>
      <pc:sldChg chg="addSp delSp modSp mod chgLayout modNotesTx">
        <pc:chgData name="Sarah Currin" userId="533e9ec4-3918-405c-af6b-22155e6f9c6f" providerId="ADAL" clId="{0E7ED026-3743-4F16-AB00-B1A643B04316}" dt="2025-01-22T23:51:00.658" v="173" actId="14100"/>
        <pc:sldMkLst>
          <pc:docMk/>
          <pc:sldMk cId="2019422284" sldId="909"/>
        </pc:sldMkLst>
        <pc:spChg chg="add del mod">
          <ac:chgData name="Sarah Currin" userId="533e9ec4-3918-405c-af6b-22155e6f9c6f" providerId="ADAL" clId="{0E7ED026-3743-4F16-AB00-B1A643B04316}" dt="2025-01-22T23:50:24.528" v="161" actId="6264"/>
          <ac:spMkLst>
            <pc:docMk/>
            <pc:sldMk cId="2019422284" sldId="909"/>
            <ac:spMk id="5" creationId="{D3BB9F4D-B1A1-A498-A480-1588D0360344}"/>
          </ac:spMkLst>
        </pc:spChg>
        <pc:spChg chg="add del mod">
          <ac:chgData name="Sarah Currin" userId="533e9ec4-3918-405c-af6b-22155e6f9c6f" providerId="ADAL" clId="{0E7ED026-3743-4F16-AB00-B1A643B04316}" dt="2025-01-22T23:50:37.389" v="165" actId="478"/>
          <ac:spMkLst>
            <pc:docMk/>
            <pc:sldMk cId="2019422284" sldId="909"/>
            <ac:spMk id="6" creationId="{0DD5E48D-4429-5ED5-639B-AEB85FDE89E5}"/>
          </ac:spMkLst>
        </pc:spChg>
        <pc:spChg chg="add del mod ord">
          <ac:chgData name="Sarah Currin" userId="533e9ec4-3918-405c-af6b-22155e6f9c6f" providerId="ADAL" clId="{0E7ED026-3743-4F16-AB00-B1A643B04316}" dt="2025-01-22T23:50:39.088" v="166" actId="478"/>
          <ac:spMkLst>
            <pc:docMk/>
            <pc:sldMk cId="2019422284" sldId="909"/>
            <ac:spMk id="7" creationId="{684DC1F2-E92A-9E27-5B98-24B8D52BB80D}"/>
          </ac:spMkLst>
        </pc:spChg>
        <pc:spChg chg="add mod ord">
          <ac:chgData name="Sarah Currin" userId="533e9ec4-3918-405c-af6b-22155e6f9c6f" providerId="ADAL" clId="{0E7ED026-3743-4F16-AB00-B1A643B04316}" dt="2025-01-22T23:51:00.658" v="173" actId="14100"/>
          <ac:spMkLst>
            <pc:docMk/>
            <pc:sldMk cId="2019422284" sldId="909"/>
            <ac:spMk id="8" creationId="{B7526B03-8A93-1CDE-7423-153B0A0DFFD6}"/>
          </ac:spMkLst>
        </pc:spChg>
        <pc:spChg chg="del mod ord">
          <ac:chgData name="Sarah Currin" userId="533e9ec4-3918-405c-af6b-22155e6f9c6f" providerId="ADAL" clId="{0E7ED026-3743-4F16-AB00-B1A643B04316}" dt="2025-01-22T23:50:43.294" v="167" actId="478"/>
          <ac:spMkLst>
            <pc:docMk/>
            <pc:sldMk cId="2019422284" sldId="909"/>
            <ac:spMk id="16" creationId="{24C2B820-E46F-8C6B-3AF1-C6D606A2F643}"/>
          </ac:spMkLst>
        </pc:spChg>
      </pc:sldChg>
      <pc:sldChg chg="modSp mod">
        <pc:chgData name="Sarah Currin" userId="533e9ec4-3918-405c-af6b-22155e6f9c6f" providerId="ADAL" clId="{0E7ED026-3743-4F16-AB00-B1A643B04316}" dt="2025-01-22T23:46:44.618" v="142" actId="20577"/>
        <pc:sldMkLst>
          <pc:docMk/>
          <pc:sldMk cId="4085327552" sldId="912"/>
        </pc:sldMkLst>
        <pc:spChg chg="mod">
          <ac:chgData name="Sarah Currin" userId="533e9ec4-3918-405c-af6b-22155e6f9c6f" providerId="ADAL" clId="{0E7ED026-3743-4F16-AB00-B1A643B04316}" dt="2025-01-22T23:46:23.128" v="140" actId="6549"/>
          <ac:spMkLst>
            <pc:docMk/>
            <pc:sldMk cId="4085327552" sldId="912"/>
            <ac:spMk id="2" creationId="{7151DB75-39C0-1840-B54A-BAD0C2295570}"/>
          </ac:spMkLst>
        </pc:spChg>
        <pc:spChg chg="mod">
          <ac:chgData name="Sarah Currin" userId="533e9ec4-3918-405c-af6b-22155e6f9c6f" providerId="ADAL" clId="{0E7ED026-3743-4F16-AB00-B1A643B04316}" dt="2025-01-22T23:46:44.618" v="142" actId="20577"/>
          <ac:spMkLst>
            <pc:docMk/>
            <pc:sldMk cId="4085327552" sldId="912"/>
            <ac:spMk id="5" creationId="{1B8C37AE-C9DB-3B74-5D8E-0BB46FFD61E3}"/>
          </ac:spMkLst>
        </pc:spChg>
      </pc:sldChg>
      <pc:sldChg chg="modSp mod">
        <pc:chgData name="Sarah Currin" userId="533e9ec4-3918-405c-af6b-22155e6f9c6f" providerId="ADAL" clId="{0E7ED026-3743-4F16-AB00-B1A643B04316}" dt="2025-01-22T23:47:01.288" v="147" actId="6549"/>
        <pc:sldMkLst>
          <pc:docMk/>
          <pc:sldMk cId="727220561" sldId="913"/>
        </pc:sldMkLst>
        <pc:spChg chg="mod">
          <ac:chgData name="Sarah Currin" userId="533e9ec4-3918-405c-af6b-22155e6f9c6f" providerId="ADAL" clId="{0E7ED026-3743-4F16-AB00-B1A643B04316}" dt="2025-01-22T23:47:01.288" v="147" actId="6549"/>
          <ac:spMkLst>
            <pc:docMk/>
            <pc:sldMk cId="727220561" sldId="913"/>
            <ac:spMk id="2" creationId="{B0163437-8E81-78CD-9666-E9C323070BF9}"/>
          </ac:spMkLst>
        </pc:spChg>
      </pc:sldChg>
      <pc:sldChg chg="modSp mod">
        <pc:chgData name="Sarah Currin" userId="533e9ec4-3918-405c-af6b-22155e6f9c6f" providerId="ADAL" clId="{0E7ED026-3743-4F16-AB00-B1A643B04316}" dt="2025-01-22T23:48:54.486" v="156" actId="1035"/>
        <pc:sldMkLst>
          <pc:docMk/>
          <pc:sldMk cId="3319936631" sldId="914"/>
        </pc:sldMkLst>
        <pc:spChg chg="mod">
          <ac:chgData name="Sarah Currin" userId="533e9ec4-3918-405c-af6b-22155e6f9c6f" providerId="ADAL" clId="{0E7ED026-3743-4F16-AB00-B1A643B04316}" dt="2025-01-22T23:41:11.710" v="44" actId="20577"/>
          <ac:spMkLst>
            <pc:docMk/>
            <pc:sldMk cId="3319936631" sldId="914"/>
            <ac:spMk id="16" creationId="{3E0DA75E-F206-ABE9-F881-5D90358C2C8E}"/>
          </ac:spMkLst>
        </pc:spChg>
        <pc:spChg chg="mod">
          <ac:chgData name="Sarah Currin" userId="533e9ec4-3918-405c-af6b-22155e6f9c6f" providerId="ADAL" clId="{0E7ED026-3743-4F16-AB00-B1A643B04316}" dt="2025-01-22T23:40:50.978" v="40" actId="20577"/>
          <ac:spMkLst>
            <pc:docMk/>
            <pc:sldMk cId="3319936631" sldId="914"/>
            <ac:spMk id="18" creationId="{4EE54F1E-DC2E-7BA0-6616-1D24FB3DE7FE}"/>
          </ac:spMkLst>
        </pc:spChg>
        <pc:spChg chg="mod">
          <ac:chgData name="Sarah Currin" userId="533e9ec4-3918-405c-af6b-22155e6f9c6f" providerId="ADAL" clId="{0E7ED026-3743-4F16-AB00-B1A643B04316}" dt="2025-01-22T23:38:23.250" v="19" actId="947"/>
          <ac:spMkLst>
            <pc:docMk/>
            <pc:sldMk cId="3319936631" sldId="914"/>
            <ac:spMk id="19" creationId="{7737C27E-5A44-F7EB-85A3-0FCE37D083B9}"/>
          </ac:spMkLst>
        </pc:spChg>
        <pc:spChg chg="mod">
          <ac:chgData name="Sarah Currin" userId="533e9ec4-3918-405c-af6b-22155e6f9c6f" providerId="ADAL" clId="{0E7ED026-3743-4F16-AB00-B1A643B04316}" dt="2025-01-22T23:41:27.830" v="47" actId="6549"/>
          <ac:spMkLst>
            <pc:docMk/>
            <pc:sldMk cId="3319936631" sldId="914"/>
            <ac:spMk id="36" creationId="{4BA5C296-24D4-DF90-6E18-52A1BC284EB9}"/>
          </ac:spMkLst>
        </pc:spChg>
        <pc:spChg chg="mod">
          <ac:chgData name="Sarah Currin" userId="533e9ec4-3918-405c-af6b-22155e6f9c6f" providerId="ADAL" clId="{0E7ED026-3743-4F16-AB00-B1A643B04316}" dt="2025-01-22T23:48:54.486" v="156" actId="1035"/>
          <ac:spMkLst>
            <pc:docMk/>
            <pc:sldMk cId="3319936631" sldId="914"/>
            <ac:spMk id="43" creationId="{BEB426EE-9957-1B3A-F64D-120E498E515F}"/>
          </ac:spMkLst>
        </pc:spChg>
      </pc:sldChg>
      <pc:sldChg chg="modSp mod">
        <pc:chgData name="Sarah Currin" userId="533e9ec4-3918-405c-af6b-22155e6f9c6f" providerId="ADAL" clId="{0E7ED026-3743-4F16-AB00-B1A643B04316}" dt="2025-01-22T23:38:58.087" v="26" actId="403"/>
        <pc:sldMkLst>
          <pc:docMk/>
          <pc:sldMk cId="2096852810" sldId="915"/>
        </pc:sldMkLst>
        <pc:spChg chg="mod">
          <ac:chgData name="Sarah Currin" userId="533e9ec4-3918-405c-af6b-22155e6f9c6f" providerId="ADAL" clId="{0E7ED026-3743-4F16-AB00-B1A643B04316}" dt="2025-01-22T23:38:58.087" v="26" actId="403"/>
          <ac:spMkLst>
            <pc:docMk/>
            <pc:sldMk cId="2096852810" sldId="915"/>
            <ac:spMk id="7" creationId="{4F352A99-A13D-1520-9872-8F7C9068A669}"/>
          </ac:spMkLst>
        </pc:spChg>
      </pc:sldChg>
      <pc:sldChg chg="modSp mod">
        <pc:chgData name="Sarah Currin" userId="533e9ec4-3918-405c-af6b-22155e6f9c6f" providerId="ADAL" clId="{0E7ED026-3743-4F16-AB00-B1A643B04316}" dt="2025-01-22T23:39:00.940" v="27" actId="403"/>
        <pc:sldMkLst>
          <pc:docMk/>
          <pc:sldMk cId="2987365057" sldId="918"/>
        </pc:sldMkLst>
        <pc:spChg chg="mod">
          <ac:chgData name="Sarah Currin" userId="533e9ec4-3918-405c-af6b-22155e6f9c6f" providerId="ADAL" clId="{0E7ED026-3743-4F16-AB00-B1A643B04316}" dt="2025-01-22T23:39:00.940" v="27" actId="403"/>
          <ac:spMkLst>
            <pc:docMk/>
            <pc:sldMk cId="2987365057" sldId="918"/>
            <ac:spMk id="20" creationId="{BA4292EE-F072-1520-6BF0-D75EA5B09C05}"/>
          </ac:spMkLst>
        </pc:spChg>
      </pc:sldChg>
      <pc:sldChg chg="addSp delSp modSp mod chgLayout">
        <pc:chgData name="Sarah Currin" userId="533e9ec4-3918-405c-af6b-22155e6f9c6f" providerId="ADAL" clId="{0E7ED026-3743-4F16-AB00-B1A643B04316}" dt="2025-01-22T23:45:30.315" v="127" actId="6264"/>
        <pc:sldMkLst>
          <pc:docMk/>
          <pc:sldMk cId="3876420341" sldId="919"/>
        </pc:sldMkLst>
        <pc:spChg chg="add del mod">
          <ac:chgData name="Sarah Currin" userId="533e9ec4-3918-405c-af6b-22155e6f9c6f" providerId="ADAL" clId="{0E7ED026-3743-4F16-AB00-B1A643B04316}" dt="2025-01-22T23:45:30.315" v="127" actId="6264"/>
          <ac:spMkLst>
            <pc:docMk/>
            <pc:sldMk cId="3876420341" sldId="919"/>
            <ac:spMk id="2" creationId="{80EE70E5-B501-AE97-A27C-A3B14289A0D3}"/>
          </ac:spMkLst>
        </pc:spChg>
        <pc:spChg chg="add del mod ord">
          <ac:chgData name="Sarah Currin" userId="533e9ec4-3918-405c-af6b-22155e6f9c6f" providerId="ADAL" clId="{0E7ED026-3743-4F16-AB00-B1A643B04316}" dt="2025-01-22T23:45:30.315" v="127" actId="6264"/>
          <ac:spMkLst>
            <pc:docMk/>
            <pc:sldMk cId="3876420341" sldId="919"/>
            <ac:spMk id="3" creationId="{3C9B4360-8DC7-DE2E-AF37-D0F5EF778511}"/>
          </ac:spMkLst>
        </pc:spChg>
        <pc:spChg chg="add del mod ord">
          <ac:chgData name="Sarah Currin" userId="533e9ec4-3918-405c-af6b-22155e6f9c6f" providerId="ADAL" clId="{0E7ED026-3743-4F16-AB00-B1A643B04316}" dt="2025-01-22T23:45:30.315" v="127" actId="6264"/>
          <ac:spMkLst>
            <pc:docMk/>
            <pc:sldMk cId="3876420341" sldId="919"/>
            <ac:spMk id="4" creationId="{F303790E-848A-A0DD-2825-147428638D50}"/>
          </ac:spMkLst>
        </pc:spChg>
        <pc:spChg chg="mod ord">
          <ac:chgData name="Sarah Currin" userId="533e9ec4-3918-405c-af6b-22155e6f9c6f" providerId="ADAL" clId="{0E7ED026-3743-4F16-AB00-B1A643B04316}" dt="2025-01-22T23:45:30.315" v="127" actId="6264"/>
          <ac:spMkLst>
            <pc:docMk/>
            <pc:sldMk cId="3876420341" sldId="919"/>
            <ac:spMk id="5" creationId="{E56FAFED-4FBF-70EB-5C5C-169C35421F21}"/>
          </ac:spMkLst>
        </pc:spChg>
        <pc:spChg chg="mod">
          <ac:chgData name="Sarah Currin" userId="533e9ec4-3918-405c-af6b-22155e6f9c6f" providerId="ADAL" clId="{0E7ED026-3743-4F16-AB00-B1A643B04316}" dt="2025-01-22T23:39:04.561" v="28" actId="403"/>
          <ac:spMkLst>
            <pc:docMk/>
            <pc:sldMk cId="3876420341" sldId="919"/>
            <ac:spMk id="6" creationId="{AE1E0F41-73A1-AEBF-BB37-018334EE199D}"/>
          </ac:spMkLst>
        </pc:spChg>
      </pc:sldChg>
      <pc:sldChg chg="modSp mod">
        <pc:chgData name="Sarah Currin" userId="533e9ec4-3918-405c-af6b-22155e6f9c6f" providerId="ADAL" clId="{0E7ED026-3743-4F16-AB00-B1A643B04316}" dt="2025-01-22T23:44:57.037" v="123" actId="20577"/>
        <pc:sldMkLst>
          <pc:docMk/>
          <pc:sldMk cId="1630482000" sldId="920"/>
        </pc:sldMkLst>
        <pc:spChg chg="mod">
          <ac:chgData name="Sarah Currin" userId="533e9ec4-3918-405c-af6b-22155e6f9c6f" providerId="ADAL" clId="{0E7ED026-3743-4F16-AB00-B1A643B04316}" dt="2025-01-22T23:42:04.025" v="53" actId="1076"/>
          <ac:spMkLst>
            <pc:docMk/>
            <pc:sldMk cId="1630482000" sldId="920"/>
            <ac:spMk id="2" creationId="{95553527-E17D-EDB2-3507-D0E26C5B886D}"/>
          </ac:spMkLst>
        </pc:spChg>
        <pc:spChg chg="mod">
          <ac:chgData name="Sarah Currin" userId="533e9ec4-3918-405c-af6b-22155e6f9c6f" providerId="ADAL" clId="{0E7ED026-3743-4F16-AB00-B1A643B04316}" dt="2025-01-22T23:38:44.529" v="23" actId="403"/>
          <ac:spMkLst>
            <pc:docMk/>
            <pc:sldMk cId="1630482000" sldId="920"/>
            <ac:spMk id="13" creationId="{3E674149-8D8B-EF2F-A6DC-4EFA49A558B6}"/>
          </ac:spMkLst>
        </pc:spChg>
        <pc:spChg chg="mod">
          <ac:chgData name="Sarah Currin" userId="533e9ec4-3918-405c-af6b-22155e6f9c6f" providerId="ADAL" clId="{0E7ED026-3743-4F16-AB00-B1A643B04316}" dt="2025-01-22T23:44:55.388" v="121" actId="20577"/>
          <ac:spMkLst>
            <pc:docMk/>
            <pc:sldMk cId="1630482000" sldId="920"/>
            <ac:spMk id="41" creationId="{C1E36D11-DBC8-4ED4-3A3D-EF6B75944BCE}"/>
          </ac:spMkLst>
        </pc:spChg>
        <pc:spChg chg="mod">
          <ac:chgData name="Sarah Currin" userId="533e9ec4-3918-405c-af6b-22155e6f9c6f" providerId="ADAL" clId="{0E7ED026-3743-4F16-AB00-B1A643B04316}" dt="2025-01-22T23:44:57.037" v="123" actId="20577"/>
          <ac:spMkLst>
            <pc:docMk/>
            <pc:sldMk cId="1630482000" sldId="920"/>
            <ac:spMk id="62" creationId="{7FD92463-25C2-8AD3-AD36-6D68BC67AF92}"/>
          </ac:spMkLst>
        </pc:spChg>
        <pc:spChg chg="mod">
          <ac:chgData name="Sarah Currin" userId="533e9ec4-3918-405c-af6b-22155e6f9c6f" providerId="ADAL" clId="{0E7ED026-3743-4F16-AB00-B1A643B04316}" dt="2025-01-22T23:43:10.686" v="105" actId="1037"/>
          <ac:spMkLst>
            <pc:docMk/>
            <pc:sldMk cId="1630482000" sldId="920"/>
            <ac:spMk id="73" creationId="{A615B91A-578B-ECD4-7DAB-C660A79A9936}"/>
          </ac:spMkLst>
        </pc:spChg>
        <pc:spChg chg="mod">
          <ac:chgData name="Sarah Currin" userId="533e9ec4-3918-405c-af6b-22155e6f9c6f" providerId="ADAL" clId="{0E7ED026-3743-4F16-AB00-B1A643B04316}" dt="2025-01-22T23:43:17.913" v="106" actId="1076"/>
          <ac:spMkLst>
            <pc:docMk/>
            <pc:sldMk cId="1630482000" sldId="920"/>
            <ac:spMk id="97" creationId="{2A0CEA9B-421E-8F9F-8F7B-1533932F17BF}"/>
          </ac:spMkLst>
        </pc:spChg>
      </pc:sldChg>
      <pc:sldChg chg="del">
        <pc:chgData name="Sarah Currin" userId="533e9ec4-3918-405c-af6b-22155e6f9c6f" providerId="ADAL" clId="{0E7ED026-3743-4F16-AB00-B1A643B04316}" dt="2025-01-22T23:49:28.068" v="158" actId="47"/>
        <pc:sldMkLst>
          <pc:docMk/>
          <pc:sldMk cId="1838424042" sldId="922"/>
        </pc:sldMkLst>
      </pc:sldChg>
      <pc:sldChg chg="delSp modSp mod">
        <pc:chgData name="Sarah Currin" userId="533e9ec4-3918-405c-af6b-22155e6f9c6f" providerId="ADAL" clId="{0E7ED026-3743-4F16-AB00-B1A643B04316}" dt="2025-01-22T23:44:08.146" v="115" actId="478"/>
        <pc:sldMkLst>
          <pc:docMk/>
          <pc:sldMk cId="3880787670" sldId="924"/>
        </pc:sldMkLst>
        <pc:spChg chg="mod">
          <ac:chgData name="Sarah Currin" userId="533e9ec4-3918-405c-af6b-22155e6f9c6f" providerId="ADAL" clId="{0E7ED026-3743-4F16-AB00-B1A643B04316}" dt="2025-01-22T23:43:41.707" v="111" actId="20577"/>
          <ac:spMkLst>
            <pc:docMk/>
            <pc:sldMk cId="3880787670" sldId="924"/>
            <ac:spMk id="3" creationId="{C208C268-5673-655A-605F-2E101C4A4718}"/>
          </ac:spMkLst>
        </pc:spChg>
        <pc:spChg chg="del">
          <ac:chgData name="Sarah Currin" userId="533e9ec4-3918-405c-af6b-22155e6f9c6f" providerId="ADAL" clId="{0E7ED026-3743-4F16-AB00-B1A643B04316}" dt="2025-01-22T23:44:08.146" v="115" actId="478"/>
          <ac:spMkLst>
            <pc:docMk/>
            <pc:sldMk cId="3880787670" sldId="924"/>
            <ac:spMk id="4" creationId="{BD45494A-E334-0C87-387D-882AA6BF0E16}"/>
          </ac:spMkLst>
        </pc:spChg>
        <pc:spChg chg="mod">
          <ac:chgData name="Sarah Currin" userId="533e9ec4-3918-405c-af6b-22155e6f9c6f" providerId="ADAL" clId="{0E7ED026-3743-4F16-AB00-B1A643B04316}" dt="2025-01-22T23:38:49.222" v="24" actId="403"/>
          <ac:spMkLst>
            <pc:docMk/>
            <pc:sldMk cId="3880787670" sldId="924"/>
            <ac:spMk id="5" creationId="{1336F9CA-8F0B-89A6-842C-D629DB13AAB8}"/>
          </ac:spMkLst>
        </pc:spChg>
        <pc:picChg chg="mod">
          <ac:chgData name="Sarah Currin" userId="533e9ec4-3918-405c-af6b-22155e6f9c6f" providerId="ADAL" clId="{0E7ED026-3743-4F16-AB00-B1A643B04316}" dt="2025-01-22T23:43:56.051" v="112" actId="1076"/>
          <ac:picMkLst>
            <pc:docMk/>
            <pc:sldMk cId="3880787670" sldId="924"/>
            <ac:picMk id="6" creationId="{8D50BD29-929E-9F79-0DA0-3174916C3F42}"/>
          </ac:picMkLst>
        </pc:picChg>
        <pc:picChg chg="mod">
          <ac:chgData name="Sarah Currin" userId="533e9ec4-3918-405c-af6b-22155e6f9c6f" providerId="ADAL" clId="{0E7ED026-3743-4F16-AB00-B1A643B04316}" dt="2025-01-22T23:44:00.910" v="113" actId="1076"/>
          <ac:picMkLst>
            <pc:docMk/>
            <pc:sldMk cId="3880787670" sldId="924"/>
            <ac:picMk id="11" creationId="{A320A695-71E0-70A4-3DD7-29362323BB01}"/>
          </ac:picMkLst>
        </pc:picChg>
        <pc:picChg chg="mod">
          <ac:chgData name="Sarah Currin" userId="533e9ec4-3918-405c-af6b-22155e6f9c6f" providerId="ADAL" clId="{0E7ED026-3743-4F16-AB00-B1A643B04316}" dt="2025-01-22T23:44:04.980" v="114" actId="1076"/>
          <ac:picMkLst>
            <pc:docMk/>
            <pc:sldMk cId="3880787670" sldId="924"/>
            <ac:picMk id="13" creationId="{F6B6B757-16C2-F7C2-B3CA-43B7D1F25E98}"/>
          </ac:picMkLst>
        </pc:picChg>
      </pc:sldChg>
      <pc:sldChg chg="modSp mod">
        <pc:chgData name="Sarah Currin" userId="533e9ec4-3918-405c-af6b-22155e6f9c6f" providerId="ADAL" clId="{0E7ED026-3743-4F16-AB00-B1A643B04316}" dt="2025-01-22T23:38:34.899" v="21" actId="403"/>
        <pc:sldMkLst>
          <pc:docMk/>
          <pc:sldMk cId="2698055610" sldId="925"/>
        </pc:sldMkLst>
        <pc:spChg chg="mod">
          <ac:chgData name="Sarah Currin" userId="533e9ec4-3918-405c-af6b-22155e6f9c6f" providerId="ADAL" clId="{0E7ED026-3743-4F16-AB00-B1A643B04316}" dt="2025-01-22T23:38:34.899" v="21" actId="403"/>
          <ac:spMkLst>
            <pc:docMk/>
            <pc:sldMk cId="2698055610" sldId="925"/>
            <ac:spMk id="7" creationId="{9655BBF9-679A-3964-433E-3D9C35B1038B}"/>
          </ac:spMkLst>
        </pc:spChg>
      </pc:sldChg>
      <pc:sldChg chg="modSp mod">
        <pc:chgData name="Sarah Currin" userId="533e9ec4-3918-405c-af6b-22155e6f9c6f" providerId="ADAL" clId="{0E7ED026-3743-4F16-AB00-B1A643B04316}" dt="2025-01-22T23:39:07.067" v="29" actId="403"/>
        <pc:sldMkLst>
          <pc:docMk/>
          <pc:sldMk cId="3117224507" sldId="926"/>
        </pc:sldMkLst>
        <pc:spChg chg="mod">
          <ac:chgData name="Sarah Currin" userId="533e9ec4-3918-405c-af6b-22155e6f9c6f" providerId="ADAL" clId="{0E7ED026-3743-4F16-AB00-B1A643B04316}" dt="2025-01-22T23:39:07.067" v="29" actId="403"/>
          <ac:spMkLst>
            <pc:docMk/>
            <pc:sldMk cId="3117224507" sldId="926"/>
            <ac:spMk id="8" creationId="{FEE6E03F-A991-D821-0103-AAE4CD087EDA}"/>
          </ac:spMkLst>
        </pc:spChg>
      </pc:sldChg>
      <pc:sldChg chg="del">
        <pc:chgData name="Sarah Currin" userId="533e9ec4-3918-405c-af6b-22155e6f9c6f" providerId="ADAL" clId="{0E7ED026-3743-4F16-AB00-B1A643B04316}" dt="2025-01-22T23:49:28.068" v="158" actId="47"/>
        <pc:sldMkLst>
          <pc:docMk/>
          <pc:sldMk cId="58122746" sldId="927"/>
        </pc:sldMkLst>
      </pc:sldChg>
      <pc:sldMasterChg chg="delSldLayout">
        <pc:chgData name="Sarah Currin" userId="533e9ec4-3918-405c-af6b-22155e6f9c6f" providerId="ADAL" clId="{0E7ED026-3743-4F16-AB00-B1A643B04316}" dt="2025-01-22T23:49:28.068" v="158" actId="47"/>
        <pc:sldMasterMkLst>
          <pc:docMk/>
          <pc:sldMasterMk cId="1225123707" sldId="2147483763"/>
        </pc:sldMasterMkLst>
        <pc:sldLayoutChg chg="del">
          <pc:chgData name="Sarah Currin" userId="533e9ec4-3918-405c-af6b-22155e6f9c6f" providerId="ADAL" clId="{0E7ED026-3743-4F16-AB00-B1A643B04316}" dt="2025-01-22T23:49:28.068" v="158" actId="47"/>
          <pc:sldLayoutMkLst>
            <pc:docMk/>
            <pc:sldMasterMk cId="1225123707" sldId="2147483763"/>
            <pc:sldLayoutMk cId="2470478585" sldId="2147483843"/>
          </pc:sldLayoutMkLst>
        </pc:sldLayoutChg>
        <pc:sldLayoutChg chg="del">
          <pc:chgData name="Sarah Currin" userId="533e9ec4-3918-405c-af6b-22155e6f9c6f" providerId="ADAL" clId="{0E7ED026-3743-4F16-AB00-B1A643B04316}" dt="2025-01-22T23:49:28.068" v="158" actId="47"/>
          <pc:sldLayoutMkLst>
            <pc:docMk/>
            <pc:sldMasterMk cId="1225123707" sldId="2147483763"/>
            <pc:sldLayoutMk cId="285264368" sldId="2147483847"/>
          </pc:sldLayoutMkLst>
        </pc:sldLayoutChg>
        <pc:sldLayoutChg chg="del">
          <pc:chgData name="Sarah Currin" userId="533e9ec4-3918-405c-af6b-22155e6f9c6f" providerId="ADAL" clId="{0E7ED026-3743-4F16-AB00-B1A643B04316}" dt="2025-01-22T23:49:28.068" v="158" actId="47"/>
          <pc:sldLayoutMkLst>
            <pc:docMk/>
            <pc:sldMasterMk cId="1225123707" sldId="2147483763"/>
            <pc:sldLayoutMk cId="677710563" sldId="2147483849"/>
          </pc:sldLayoutMkLst>
        </pc:sldLayoutChg>
      </pc:sldMasterChg>
    </pc:docChg>
  </pc:docChgLst>
  <pc:docChgLst>
    <pc:chgData name="Toni Salvador" userId="S::tsalvador@anchorqea.com::45e86dbd-4b08-4b93-b7f0-ed7a44a94f1f" providerId="AD" clId="Web-{535AA6A9-5B21-4A85-1174-A6AA98E351A8}"/>
    <pc:docChg chg="modSld">
      <pc:chgData name="Toni Salvador" userId="S::tsalvador@anchorqea.com::45e86dbd-4b08-4b93-b7f0-ed7a44a94f1f" providerId="AD" clId="Web-{535AA6A9-5B21-4A85-1174-A6AA98E351A8}" dt="2025-01-17T19:14:22.018" v="21" actId="20577"/>
      <pc:docMkLst>
        <pc:docMk/>
      </pc:docMkLst>
      <pc:sldChg chg="modSp">
        <pc:chgData name="Toni Salvador" userId="S::tsalvador@anchorqea.com::45e86dbd-4b08-4b93-b7f0-ed7a44a94f1f" providerId="AD" clId="Web-{535AA6A9-5B21-4A85-1174-A6AA98E351A8}" dt="2025-01-17T19:14:22.018" v="21" actId="20577"/>
        <pc:sldMkLst>
          <pc:docMk/>
          <pc:sldMk cId="3858049462" sldId="846"/>
        </pc:sldMkLst>
        <pc:spChg chg="mod">
          <ac:chgData name="Toni Salvador" userId="S::tsalvador@anchorqea.com::45e86dbd-4b08-4b93-b7f0-ed7a44a94f1f" providerId="AD" clId="Web-{535AA6A9-5B21-4A85-1174-A6AA98E351A8}" dt="2025-01-17T19:14:22.018" v="21" actId="20577"/>
          <ac:spMkLst>
            <pc:docMk/>
            <pc:sldMk cId="3858049462" sldId="846"/>
            <ac:spMk id="23" creationId="{387A3AB6-438A-440A-B701-6928BC23EA24}"/>
          </ac:spMkLst>
        </pc:spChg>
      </pc:sldChg>
    </pc:docChg>
  </pc:docChgLst>
  <pc:docChgLst>
    <pc:chgData name="Toni Salvador" userId="45e86dbd-4b08-4b93-b7f0-ed7a44a94f1f" providerId="ADAL" clId="{9F9CC147-8470-4FDC-8C9E-B20AE2D25927}"/>
    <pc:docChg chg="undo redo custSel modSld modMainMaster">
      <pc:chgData name="Toni Salvador" userId="45e86dbd-4b08-4b93-b7f0-ed7a44a94f1f" providerId="ADAL" clId="{9F9CC147-8470-4FDC-8C9E-B20AE2D25927}" dt="2025-01-22T23:46:37.186" v="131" actId="1076"/>
      <pc:docMkLst>
        <pc:docMk/>
      </pc:docMkLst>
      <pc:sldChg chg="addSp delSp modSp mod modClrScheme chgLayout">
        <pc:chgData name="Toni Salvador" userId="45e86dbd-4b08-4b93-b7f0-ed7a44a94f1f" providerId="ADAL" clId="{9F9CC147-8470-4FDC-8C9E-B20AE2D25927}" dt="2025-01-22T23:44:54.044" v="121" actId="1035"/>
        <pc:sldMkLst>
          <pc:docMk/>
          <pc:sldMk cId="1065906556" sldId="866"/>
        </pc:sldMkLst>
        <pc:spChg chg="mod">
          <ac:chgData name="Toni Salvador" userId="45e86dbd-4b08-4b93-b7f0-ed7a44a94f1f" providerId="ADAL" clId="{9F9CC147-8470-4FDC-8C9E-B20AE2D25927}" dt="2025-01-22T23:43:27.209" v="104" actId="1076"/>
          <ac:spMkLst>
            <pc:docMk/>
            <pc:sldMk cId="1065906556" sldId="866"/>
            <ac:spMk id="2" creationId="{85BDD64D-ABAA-4F65-257A-6A513D86D06F}"/>
          </ac:spMkLst>
        </pc:spChg>
        <pc:spChg chg="mod">
          <ac:chgData name="Toni Salvador" userId="45e86dbd-4b08-4b93-b7f0-ed7a44a94f1f" providerId="ADAL" clId="{9F9CC147-8470-4FDC-8C9E-B20AE2D25927}" dt="2025-01-22T23:43:27.209" v="104" actId="1076"/>
          <ac:spMkLst>
            <pc:docMk/>
            <pc:sldMk cId="1065906556" sldId="866"/>
            <ac:spMk id="3" creationId="{73194BD8-36AB-58AD-0E39-47837A93CD2F}"/>
          </ac:spMkLst>
        </pc:spChg>
        <pc:spChg chg="mod">
          <ac:chgData name="Toni Salvador" userId="45e86dbd-4b08-4b93-b7f0-ed7a44a94f1f" providerId="ADAL" clId="{9F9CC147-8470-4FDC-8C9E-B20AE2D25927}" dt="2025-01-22T23:44:23.785" v="114" actId="1076"/>
          <ac:spMkLst>
            <pc:docMk/>
            <pc:sldMk cId="1065906556" sldId="866"/>
            <ac:spMk id="6" creationId="{1DF6E4BF-387F-B20E-23AF-A3B6B5FDE74D}"/>
          </ac:spMkLst>
        </pc:spChg>
        <pc:spChg chg="mod">
          <ac:chgData name="Toni Salvador" userId="45e86dbd-4b08-4b93-b7f0-ed7a44a94f1f" providerId="ADAL" clId="{9F9CC147-8470-4FDC-8C9E-B20AE2D25927}" dt="2025-01-22T23:43:27.209" v="104" actId="1076"/>
          <ac:spMkLst>
            <pc:docMk/>
            <pc:sldMk cId="1065906556" sldId="866"/>
            <ac:spMk id="10" creationId="{DA94A9D1-BD53-D235-739E-ECE61FCBD99F}"/>
          </ac:spMkLst>
        </pc:spChg>
        <pc:spChg chg="add del mod">
          <ac:chgData name="Toni Salvador" userId="45e86dbd-4b08-4b93-b7f0-ed7a44a94f1f" providerId="ADAL" clId="{9F9CC147-8470-4FDC-8C9E-B20AE2D25927}" dt="2025-01-20T19:55:08.043" v="51" actId="1076"/>
          <ac:spMkLst>
            <pc:docMk/>
            <pc:sldMk cId="1065906556" sldId="866"/>
            <ac:spMk id="11" creationId="{4DCE3884-754F-BB20-9BBF-FAE58A1A62CF}"/>
          </ac:spMkLst>
        </pc:spChg>
        <pc:spChg chg="mod">
          <ac:chgData name="Toni Salvador" userId="45e86dbd-4b08-4b93-b7f0-ed7a44a94f1f" providerId="ADAL" clId="{9F9CC147-8470-4FDC-8C9E-B20AE2D25927}" dt="2025-01-22T23:43:27.209" v="104" actId="1076"/>
          <ac:spMkLst>
            <pc:docMk/>
            <pc:sldMk cId="1065906556" sldId="866"/>
            <ac:spMk id="12" creationId="{E19D6CF3-D8F7-1ECD-BDD2-272BDE64876F}"/>
          </ac:spMkLst>
        </pc:spChg>
        <pc:grpChg chg="mod">
          <ac:chgData name="Toni Salvador" userId="45e86dbd-4b08-4b93-b7f0-ed7a44a94f1f" providerId="ADAL" clId="{9F9CC147-8470-4FDC-8C9E-B20AE2D25927}" dt="2025-01-22T23:44:54.044" v="121" actId="1035"/>
          <ac:grpSpMkLst>
            <pc:docMk/>
            <pc:sldMk cId="1065906556" sldId="866"/>
            <ac:grpSpMk id="5" creationId="{DD2DD6A9-9996-6A87-8B10-03CED211D8B0}"/>
          </ac:grpSpMkLst>
        </pc:grpChg>
      </pc:sldChg>
      <pc:sldChg chg="delSp modSp mod">
        <pc:chgData name="Toni Salvador" userId="45e86dbd-4b08-4b93-b7f0-ed7a44a94f1f" providerId="ADAL" clId="{9F9CC147-8470-4FDC-8C9E-B20AE2D25927}" dt="2025-01-17T19:10:25.494" v="16" actId="1076"/>
        <pc:sldMkLst>
          <pc:docMk/>
          <pc:sldMk cId="1721100082" sldId="907"/>
        </pc:sldMkLst>
        <pc:spChg chg="mod">
          <ac:chgData name="Toni Salvador" userId="45e86dbd-4b08-4b93-b7f0-ed7a44a94f1f" providerId="ADAL" clId="{9F9CC147-8470-4FDC-8C9E-B20AE2D25927}" dt="2025-01-17T19:10:01.920" v="12" actId="1076"/>
          <ac:spMkLst>
            <pc:docMk/>
            <pc:sldMk cId="1721100082" sldId="907"/>
            <ac:spMk id="4" creationId="{8D3BEB46-19EA-77F9-3BB8-E4F3574C92A0}"/>
          </ac:spMkLst>
        </pc:spChg>
        <pc:spChg chg="mod">
          <ac:chgData name="Toni Salvador" userId="45e86dbd-4b08-4b93-b7f0-ed7a44a94f1f" providerId="ADAL" clId="{9F9CC147-8470-4FDC-8C9E-B20AE2D25927}" dt="2025-01-17T19:10:01.920" v="12" actId="1076"/>
          <ac:spMkLst>
            <pc:docMk/>
            <pc:sldMk cId="1721100082" sldId="907"/>
            <ac:spMk id="5" creationId="{EE3F9DAB-D53F-43AB-F048-C75E7D37CE0C}"/>
          </ac:spMkLst>
        </pc:spChg>
        <pc:spChg chg="mod">
          <ac:chgData name="Toni Salvador" userId="45e86dbd-4b08-4b93-b7f0-ed7a44a94f1f" providerId="ADAL" clId="{9F9CC147-8470-4FDC-8C9E-B20AE2D25927}" dt="2025-01-17T19:10:01.920" v="12" actId="1076"/>
          <ac:spMkLst>
            <pc:docMk/>
            <pc:sldMk cId="1721100082" sldId="907"/>
            <ac:spMk id="6" creationId="{3FB4434B-473C-1062-9453-683704F4A799}"/>
          </ac:spMkLst>
        </pc:spChg>
        <pc:spChg chg="mod">
          <ac:chgData name="Toni Salvador" userId="45e86dbd-4b08-4b93-b7f0-ed7a44a94f1f" providerId="ADAL" clId="{9F9CC147-8470-4FDC-8C9E-B20AE2D25927}" dt="2025-01-17T19:10:01.920" v="12" actId="1076"/>
          <ac:spMkLst>
            <pc:docMk/>
            <pc:sldMk cId="1721100082" sldId="907"/>
            <ac:spMk id="9" creationId="{3CE1DE36-E82F-2E6E-EF21-29FED21CDC68}"/>
          </ac:spMkLst>
        </pc:spChg>
        <pc:spChg chg="mod">
          <ac:chgData name="Toni Salvador" userId="45e86dbd-4b08-4b93-b7f0-ed7a44a94f1f" providerId="ADAL" clId="{9F9CC147-8470-4FDC-8C9E-B20AE2D25927}" dt="2025-01-17T19:10:01.920" v="12" actId="1076"/>
          <ac:spMkLst>
            <pc:docMk/>
            <pc:sldMk cId="1721100082" sldId="907"/>
            <ac:spMk id="10" creationId="{66C0E2B5-EEC3-292A-E16F-359AC3006AE7}"/>
          </ac:spMkLst>
        </pc:spChg>
        <pc:spChg chg="mod">
          <ac:chgData name="Toni Salvador" userId="45e86dbd-4b08-4b93-b7f0-ed7a44a94f1f" providerId="ADAL" clId="{9F9CC147-8470-4FDC-8C9E-B20AE2D25927}" dt="2025-01-17T19:10:01.920" v="12" actId="1076"/>
          <ac:spMkLst>
            <pc:docMk/>
            <pc:sldMk cId="1721100082" sldId="907"/>
            <ac:spMk id="11" creationId="{EDC9631A-A350-E7FC-AB6B-E958F308EEF4}"/>
          </ac:spMkLst>
        </pc:spChg>
        <pc:spChg chg="mod">
          <ac:chgData name="Toni Salvador" userId="45e86dbd-4b08-4b93-b7f0-ed7a44a94f1f" providerId="ADAL" clId="{9F9CC147-8470-4FDC-8C9E-B20AE2D25927}" dt="2025-01-17T19:10:01.920" v="12" actId="1076"/>
          <ac:spMkLst>
            <pc:docMk/>
            <pc:sldMk cId="1721100082" sldId="907"/>
            <ac:spMk id="12" creationId="{DB827F0A-C917-7AF5-C33C-ACB29513A63B}"/>
          </ac:spMkLst>
        </pc:spChg>
        <pc:spChg chg="mod">
          <ac:chgData name="Toni Salvador" userId="45e86dbd-4b08-4b93-b7f0-ed7a44a94f1f" providerId="ADAL" clId="{9F9CC147-8470-4FDC-8C9E-B20AE2D25927}" dt="2025-01-17T19:09:56.162" v="11" actId="1076"/>
          <ac:spMkLst>
            <pc:docMk/>
            <pc:sldMk cId="1721100082" sldId="907"/>
            <ac:spMk id="17" creationId="{B9E30106-D679-D354-2450-554E58BB12C9}"/>
          </ac:spMkLst>
        </pc:spChg>
        <pc:spChg chg="mod">
          <ac:chgData name="Toni Salvador" userId="45e86dbd-4b08-4b93-b7f0-ed7a44a94f1f" providerId="ADAL" clId="{9F9CC147-8470-4FDC-8C9E-B20AE2D25927}" dt="2025-01-17T19:10:01.920" v="12" actId="1076"/>
          <ac:spMkLst>
            <pc:docMk/>
            <pc:sldMk cId="1721100082" sldId="907"/>
            <ac:spMk id="18" creationId="{A3997F8C-17BD-BCF8-8F75-E2A2C6FD10AC}"/>
          </ac:spMkLst>
        </pc:spChg>
        <pc:spChg chg="mod">
          <ac:chgData name="Toni Salvador" userId="45e86dbd-4b08-4b93-b7f0-ed7a44a94f1f" providerId="ADAL" clId="{9F9CC147-8470-4FDC-8C9E-B20AE2D25927}" dt="2025-01-17T19:10:03.859" v="13" actId="6549"/>
          <ac:spMkLst>
            <pc:docMk/>
            <pc:sldMk cId="1721100082" sldId="907"/>
            <ac:spMk id="20" creationId="{0B01C036-6B32-5F51-75CA-F391F15C4F09}"/>
          </ac:spMkLst>
        </pc:spChg>
        <pc:spChg chg="mod">
          <ac:chgData name="Toni Salvador" userId="45e86dbd-4b08-4b93-b7f0-ed7a44a94f1f" providerId="ADAL" clId="{9F9CC147-8470-4FDC-8C9E-B20AE2D25927}" dt="2025-01-17T19:10:25.494" v="16" actId="1076"/>
          <ac:spMkLst>
            <pc:docMk/>
            <pc:sldMk cId="1721100082" sldId="907"/>
            <ac:spMk id="25" creationId="{049534A9-84E4-D6BA-B695-B373BA5FC95A}"/>
          </ac:spMkLst>
        </pc:spChg>
        <pc:spChg chg="mod">
          <ac:chgData name="Toni Salvador" userId="45e86dbd-4b08-4b93-b7f0-ed7a44a94f1f" providerId="ADAL" clId="{9F9CC147-8470-4FDC-8C9E-B20AE2D25927}" dt="2025-01-17T19:10:01.920" v="12" actId="1076"/>
          <ac:spMkLst>
            <pc:docMk/>
            <pc:sldMk cId="1721100082" sldId="907"/>
            <ac:spMk id="26" creationId="{9BFAA19B-F006-4D5D-D059-4C29A8619796}"/>
          </ac:spMkLst>
        </pc:spChg>
        <pc:picChg chg="mod">
          <ac:chgData name="Toni Salvador" userId="45e86dbd-4b08-4b93-b7f0-ed7a44a94f1f" providerId="ADAL" clId="{9F9CC147-8470-4FDC-8C9E-B20AE2D25927}" dt="2025-01-17T19:10:25.494" v="16" actId="1076"/>
          <ac:picMkLst>
            <pc:docMk/>
            <pc:sldMk cId="1721100082" sldId="907"/>
            <ac:picMk id="24" creationId="{DE8D4105-DC0E-322F-F424-540EA46E313D}"/>
          </ac:picMkLst>
        </pc:picChg>
        <pc:cxnChg chg="mod">
          <ac:chgData name="Toni Salvador" userId="45e86dbd-4b08-4b93-b7f0-ed7a44a94f1f" providerId="ADAL" clId="{9F9CC147-8470-4FDC-8C9E-B20AE2D25927}" dt="2025-01-17T19:10:25.494" v="16" actId="1076"/>
          <ac:cxnSpMkLst>
            <pc:docMk/>
            <pc:sldMk cId="1721100082" sldId="907"/>
            <ac:cxnSpMk id="21" creationId="{C5ABE545-BB8D-449D-08F1-3C0AB4BA177C}"/>
          </ac:cxnSpMkLst>
        </pc:cxnChg>
      </pc:sldChg>
      <pc:sldChg chg="modSp mod">
        <pc:chgData name="Toni Salvador" userId="45e86dbd-4b08-4b93-b7f0-ed7a44a94f1f" providerId="ADAL" clId="{9F9CC147-8470-4FDC-8C9E-B20AE2D25927}" dt="2025-01-20T19:58:24.192" v="80" actId="20577"/>
        <pc:sldMkLst>
          <pc:docMk/>
          <pc:sldMk cId="4085327552" sldId="912"/>
        </pc:sldMkLst>
        <pc:spChg chg="mod">
          <ac:chgData name="Toni Salvador" userId="45e86dbd-4b08-4b93-b7f0-ed7a44a94f1f" providerId="ADAL" clId="{9F9CC147-8470-4FDC-8C9E-B20AE2D25927}" dt="2025-01-20T19:58:10.842" v="76" actId="403"/>
          <ac:spMkLst>
            <pc:docMk/>
            <pc:sldMk cId="4085327552" sldId="912"/>
            <ac:spMk id="2" creationId="{7151DB75-39C0-1840-B54A-BAD0C2295570}"/>
          </ac:spMkLst>
        </pc:spChg>
        <pc:spChg chg="mod">
          <ac:chgData name="Toni Salvador" userId="45e86dbd-4b08-4b93-b7f0-ed7a44a94f1f" providerId="ADAL" clId="{9F9CC147-8470-4FDC-8C9E-B20AE2D25927}" dt="2025-01-20T19:58:24.192" v="80" actId="20577"/>
          <ac:spMkLst>
            <pc:docMk/>
            <pc:sldMk cId="4085327552" sldId="912"/>
            <ac:spMk id="5" creationId="{1B8C37AE-C9DB-3B74-5D8E-0BB46FFD61E3}"/>
          </ac:spMkLst>
        </pc:spChg>
      </pc:sldChg>
      <pc:sldChg chg="addSp delSp modSp mod chgLayout">
        <pc:chgData name="Toni Salvador" userId="45e86dbd-4b08-4b93-b7f0-ed7a44a94f1f" providerId="ADAL" clId="{9F9CC147-8470-4FDC-8C9E-B20AE2D25927}" dt="2025-01-20T19:58:31.165" v="82" actId="478"/>
        <pc:sldMkLst>
          <pc:docMk/>
          <pc:sldMk cId="727220561" sldId="913"/>
        </pc:sldMkLst>
        <pc:spChg chg="mod ord">
          <ac:chgData name="Toni Salvador" userId="45e86dbd-4b08-4b93-b7f0-ed7a44a94f1f" providerId="ADAL" clId="{9F9CC147-8470-4FDC-8C9E-B20AE2D25927}" dt="2025-01-20T19:58:28.660" v="81" actId="20578"/>
          <ac:spMkLst>
            <pc:docMk/>
            <pc:sldMk cId="727220561" sldId="913"/>
            <ac:spMk id="2" creationId="{B0163437-8E81-78CD-9666-E9C323070BF9}"/>
          </ac:spMkLst>
        </pc:spChg>
      </pc:sldChg>
      <pc:sldChg chg="modSp mod">
        <pc:chgData name="Toni Salvador" userId="45e86dbd-4b08-4b93-b7f0-ed7a44a94f1f" providerId="ADAL" clId="{9F9CC147-8470-4FDC-8C9E-B20AE2D25927}" dt="2025-01-17T19:09:22.801" v="7" actId="1076"/>
        <pc:sldMkLst>
          <pc:docMk/>
          <pc:sldMk cId="3319936631" sldId="914"/>
        </pc:sldMkLst>
        <pc:spChg chg="mod">
          <ac:chgData name="Toni Salvador" userId="45e86dbd-4b08-4b93-b7f0-ed7a44a94f1f" providerId="ADAL" clId="{9F9CC147-8470-4FDC-8C9E-B20AE2D25927}" dt="2025-01-17T19:08:56.930" v="1" actId="1076"/>
          <ac:spMkLst>
            <pc:docMk/>
            <pc:sldMk cId="3319936631" sldId="914"/>
            <ac:spMk id="5" creationId="{86D50977-4D78-37C7-A961-82B247C0417B}"/>
          </ac:spMkLst>
        </pc:spChg>
        <pc:spChg chg="mod">
          <ac:chgData name="Toni Salvador" userId="45e86dbd-4b08-4b93-b7f0-ed7a44a94f1f" providerId="ADAL" clId="{9F9CC147-8470-4FDC-8C9E-B20AE2D25927}" dt="2025-01-17T19:08:56.930" v="1" actId="1076"/>
          <ac:spMkLst>
            <pc:docMk/>
            <pc:sldMk cId="3319936631" sldId="914"/>
            <ac:spMk id="6" creationId="{8FBB68E5-5737-0308-A2FA-F75D9E06090F}"/>
          </ac:spMkLst>
        </pc:spChg>
        <pc:spChg chg="mod">
          <ac:chgData name="Toni Salvador" userId="45e86dbd-4b08-4b93-b7f0-ed7a44a94f1f" providerId="ADAL" clId="{9F9CC147-8470-4FDC-8C9E-B20AE2D25927}" dt="2025-01-17T19:08:56.930" v="1" actId="1076"/>
          <ac:spMkLst>
            <pc:docMk/>
            <pc:sldMk cId="3319936631" sldId="914"/>
            <ac:spMk id="7" creationId="{83FDD4BF-AF1E-4E21-4CE6-572856FACC87}"/>
          </ac:spMkLst>
        </pc:spChg>
        <pc:spChg chg="mod">
          <ac:chgData name="Toni Salvador" userId="45e86dbd-4b08-4b93-b7f0-ed7a44a94f1f" providerId="ADAL" clId="{9F9CC147-8470-4FDC-8C9E-B20AE2D25927}" dt="2025-01-17T19:08:56.930" v="1" actId="1076"/>
          <ac:spMkLst>
            <pc:docMk/>
            <pc:sldMk cId="3319936631" sldId="914"/>
            <ac:spMk id="8" creationId="{2F00B1B3-4709-A782-DEF7-FBF7676D6C41}"/>
          </ac:spMkLst>
        </pc:spChg>
        <pc:spChg chg="mod">
          <ac:chgData name="Toni Salvador" userId="45e86dbd-4b08-4b93-b7f0-ed7a44a94f1f" providerId="ADAL" clId="{9F9CC147-8470-4FDC-8C9E-B20AE2D25927}" dt="2025-01-17T19:08:56.930" v="1" actId="1076"/>
          <ac:spMkLst>
            <pc:docMk/>
            <pc:sldMk cId="3319936631" sldId="914"/>
            <ac:spMk id="9" creationId="{0ED0B03F-82A6-5EF6-D854-8A4053A7BC70}"/>
          </ac:spMkLst>
        </pc:spChg>
        <pc:spChg chg="mod">
          <ac:chgData name="Toni Salvador" userId="45e86dbd-4b08-4b93-b7f0-ed7a44a94f1f" providerId="ADAL" clId="{9F9CC147-8470-4FDC-8C9E-B20AE2D25927}" dt="2025-01-17T19:08:56.930" v="1" actId="1076"/>
          <ac:spMkLst>
            <pc:docMk/>
            <pc:sldMk cId="3319936631" sldId="914"/>
            <ac:spMk id="10" creationId="{CD479A53-F881-F4B5-FA59-BA4DD2267B87}"/>
          </ac:spMkLst>
        </pc:spChg>
        <pc:spChg chg="mod">
          <ac:chgData name="Toni Salvador" userId="45e86dbd-4b08-4b93-b7f0-ed7a44a94f1f" providerId="ADAL" clId="{9F9CC147-8470-4FDC-8C9E-B20AE2D25927}" dt="2025-01-17T19:08:56.930" v="1" actId="1076"/>
          <ac:spMkLst>
            <pc:docMk/>
            <pc:sldMk cId="3319936631" sldId="914"/>
            <ac:spMk id="11" creationId="{1BB7F1DB-6DBD-2C6E-48C3-8024B36A273F}"/>
          </ac:spMkLst>
        </pc:spChg>
        <pc:spChg chg="mod">
          <ac:chgData name="Toni Salvador" userId="45e86dbd-4b08-4b93-b7f0-ed7a44a94f1f" providerId="ADAL" clId="{9F9CC147-8470-4FDC-8C9E-B20AE2D25927}" dt="2025-01-17T19:08:56.930" v="1" actId="1076"/>
          <ac:spMkLst>
            <pc:docMk/>
            <pc:sldMk cId="3319936631" sldId="914"/>
            <ac:spMk id="16" creationId="{3E0DA75E-F206-ABE9-F881-5D90358C2C8E}"/>
          </ac:spMkLst>
        </pc:spChg>
        <pc:spChg chg="mod">
          <ac:chgData name="Toni Salvador" userId="45e86dbd-4b08-4b93-b7f0-ed7a44a94f1f" providerId="ADAL" clId="{9F9CC147-8470-4FDC-8C9E-B20AE2D25927}" dt="2025-01-17T19:08:56.930" v="1" actId="1076"/>
          <ac:spMkLst>
            <pc:docMk/>
            <pc:sldMk cId="3319936631" sldId="914"/>
            <ac:spMk id="17" creationId="{D7167848-3D8C-CD0B-69F3-122C57C05B8C}"/>
          </ac:spMkLst>
        </pc:spChg>
        <pc:spChg chg="mod">
          <ac:chgData name="Toni Salvador" userId="45e86dbd-4b08-4b93-b7f0-ed7a44a94f1f" providerId="ADAL" clId="{9F9CC147-8470-4FDC-8C9E-B20AE2D25927}" dt="2025-01-17T19:09:02.890" v="2" actId="6549"/>
          <ac:spMkLst>
            <pc:docMk/>
            <pc:sldMk cId="3319936631" sldId="914"/>
            <ac:spMk id="18" creationId="{4EE54F1E-DC2E-7BA0-6616-1D24FB3DE7FE}"/>
          </ac:spMkLst>
        </pc:spChg>
        <pc:spChg chg="mod">
          <ac:chgData name="Toni Salvador" userId="45e86dbd-4b08-4b93-b7f0-ed7a44a94f1f" providerId="ADAL" clId="{9F9CC147-8470-4FDC-8C9E-B20AE2D25927}" dt="2025-01-17T19:09:22.801" v="7" actId="1076"/>
          <ac:spMkLst>
            <pc:docMk/>
            <pc:sldMk cId="3319936631" sldId="914"/>
            <ac:spMk id="53" creationId="{F4EBDD45-AA65-674E-21FD-BAA7518FFD98}"/>
          </ac:spMkLst>
        </pc:spChg>
        <pc:spChg chg="mod">
          <ac:chgData name="Toni Salvador" userId="45e86dbd-4b08-4b93-b7f0-ed7a44a94f1f" providerId="ADAL" clId="{9F9CC147-8470-4FDC-8C9E-B20AE2D25927}" dt="2025-01-17T19:09:22.801" v="7" actId="1076"/>
          <ac:spMkLst>
            <pc:docMk/>
            <pc:sldMk cId="3319936631" sldId="914"/>
            <ac:spMk id="54" creationId="{4BB65D2C-8D50-5C99-E122-4A7A8FEDA049}"/>
          </ac:spMkLst>
        </pc:spChg>
        <pc:grpChg chg="mod">
          <ac:chgData name="Toni Salvador" userId="45e86dbd-4b08-4b93-b7f0-ed7a44a94f1f" providerId="ADAL" clId="{9F9CC147-8470-4FDC-8C9E-B20AE2D25927}" dt="2025-01-17T19:09:22.801" v="7" actId="1076"/>
          <ac:grpSpMkLst>
            <pc:docMk/>
            <pc:sldMk cId="3319936631" sldId="914"/>
            <ac:grpSpMk id="48" creationId="{79FD41E0-7015-4EA1-E900-ACAC5E4643CA}"/>
          </ac:grpSpMkLst>
        </pc:grpChg>
      </pc:sldChg>
      <pc:sldChg chg="addSp delSp modSp mod">
        <pc:chgData name="Toni Salvador" userId="45e86dbd-4b08-4b93-b7f0-ed7a44a94f1f" providerId="ADAL" clId="{9F9CC147-8470-4FDC-8C9E-B20AE2D25927}" dt="2025-01-22T23:45:47.125" v="130" actId="1076"/>
        <pc:sldMkLst>
          <pc:docMk/>
          <pc:sldMk cId="2096852810" sldId="915"/>
        </pc:sldMkLst>
        <pc:spChg chg="add mod">
          <ac:chgData name="Toni Salvador" userId="45e86dbd-4b08-4b93-b7f0-ed7a44a94f1f" providerId="ADAL" clId="{9F9CC147-8470-4FDC-8C9E-B20AE2D25927}" dt="2025-01-22T23:45:39.777" v="129" actId="1076"/>
          <ac:spMkLst>
            <pc:docMk/>
            <pc:sldMk cId="2096852810" sldId="915"/>
            <ac:spMk id="2" creationId="{39F97E35-F365-8267-245A-38D147618B4A}"/>
          </ac:spMkLst>
        </pc:spChg>
        <pc:spChg chg="mod">
          <ac:chgData name="Toni Salvador" userId="45e86dbd-4b08-4b93-b7f0-ed7a44a94f1f" providerId="ADAL" clId="{9F9CC147-8470-4FDC-8C9E-B20AE2D25927}" dt="2025-01-22T23:45:47.125" v="130" actId="1076"/>
          <ac:spMkLst>
            <pc:docMk/>
            <pc:sldMk cId="2096852810" sldId="915"/>
            <ac:spMk id="4" creationId="{FFB8F179-F0D4-A58B-225C-E3943331E2E3}"/>
          </ac:spMkLst>
        </pc:spChg>
        <pc:spChg chg="mod">
          <ac:chgData name="Toni Salvador" userId="45e86dbd-4b08-4b93-b7f0-ed7a44a94f1f" providerId="ADAL" clId="{9F9CC147-8470-4FDC-8C9E-B20AE2D25927}" dt="2025-01-22T23:45:47.125" v="130" actId="1076"/>
          <ac:spMkLst>
            <pc:docMk/>
            <pc:sldMk cId="2096852810" sldId="915"/>
            <ac:spMk id="5" creationId="{1D57FC1C-DE13-234B-D0AD-72012B61B984}"/>
          </ac:spMkLst>
        </pc:spChg>
        <pc:spChg chg="mod">
          <ac:chgData name="Toni Salvador" userId="45e86dbd-4b08-4b93-b7f0-ed7a44a94f1f" providerId="ADAL" clId="{9F9CC147-8470-4FDC-8C9E-B20AE2D25927}" dt="2025-01-22T23:45:47.125" v="130" actId="1076"/>
          <ac:spMkLst>
            <pc:docMk/>
            <pc:sldMk cId="2096852810" sldId="915"/>
            <ac:spMk id="6" creationId="{6C3A77E9-8E09-BE41-0DB3-313DE1108F72}"/>
          </ac:spMkLst>
        </pc:spChg>
        <pc:picChg chg="add del mod">
          <ac:chgData name="Toni Salvador" userId="45e86dbd-4b08-4b93-b7f0-ed7a44a94f1f" providerId="ADAL" clId="{9F9CC147-8470-4FDC-8C9E-B20AE2D25927}" dt="2025-01-22T23:45:47.125" v="130" actId="1076"/>
          <ac:picMkLst>
            <pc:docMk/>
            <pc:sldMk cId="2096852810" sldId="915"/>
            <ac:picMk id="3" creationId="{21488FBC-F6B0-4F71-DA1F-E5F20B8EE64A}"/>
          </ac:picMkLst>
        </pc:picChg>
      </pc:sldChg>
      <pc:sldChg chg="delSp modSp mod">
        <pc:chgData name="Toni Salvador" userId="45e86dbd-4b08-4b93-b7f0-ed7a44a94f1f" providerId="ADAL" clId="{9F9CC147-8470-4FDC-8C9E-B20AE2D25927}" dt="2025-01-17T19:12:47.818" v="36" actId="1076"/>
        <pc:sldMkLst>
          <pc:docMk/>
          <pc:sldMk cId="2987365057" sldId="918"/>
        </pc:sldMkLst>
        <pc:spChg chg="mod">
          <ac:chgData name="Toni Salvador" userId="45e86dbd-4b08-4b93-b7f0-ed7a44a94f1f" providerId="ADAL" clId="{9F9CC147-8470-4FDC-8C9E-B20AE2D25927}" dt="2025-01-17T19:12:47.818" v="36" actId="1076"/>
          <ac:spMkLst>
            <pc:docMk/>
            <pc:sldMk cId="2987365057" sldId="918"/>
            <ac:spMk id="13" creationId="{DBE76D01-0441-C118-4876-61E2F251FE62}"/>
          </ac:spMkLst>
        </pc:spChg>
        <pc:spChg chg="mod">
          <ac:chgData name="Toni Salvador" userId="45e86dbd-4b08-4b93-b7f0-ed7a44a94f1f" providerId="ADAL" clId="{9F9CC147-8470-4FDC-8C9E-B20AE2D25927}" dt="2025-01-17T19:12:47.818" v="36" actId="1076"/>
          <ac:spMkLst>
            <pc:docMk/>
            <pc:sldMk cId="2987365057" sldId="918"/>
            <ac:spMk id="19" creationId="{080794AE-9C1F-D58C-E9FE-14B0C8FFC564}"/>
          </ac:spMkLst>
        </pc:spChg>
        <pc:cxnChg chg="mod">
          <ac:chgData name="Toni Salvador" userId="45e86dbd-4b08-4b93-b7f0-ed7a44a94f1f" providerId="ADAL" clId="{9F9CC147-8470-4FDC-8C9E-B20AE2D25927}" dt="2025-01-17T19:12:47.818" v="36" actId="1076"/>
          <ac:cxnSpMkLst>
            <pc:docMk/>
            <pc:sldMk cId="2987365057" sldId="918"/>
            <ac:cxnSpMk id="2" creationId="{F456D10C-4493-3317-0EC3-A21AEAAE85A2}"/>
          </ac:cxnSpMkLst>
        </pc:cxnChg>
      </pc:sldChg>
      <pc:sldChg chg="modSp mod modCm">
        <pc:chgData name="Toni Salvador" userId="45e86dbd-4b08-4b93-b7f0-ed7a44a94f1f" providerId="ADAL" clId="{9F9CC147-8470-4FDC-8C9E-B20AE2D25927}" dt="2025-01-22T23:46:37.186" v="131" actId="1076"/>
        <pc:sldMkLst>
          <pc:docMk/>
          <pc:sldMk cId="3876420341" sldId="919"/>
        </pc:sldMkLst>
        <pc:spChg chg="mod">
          <ac:chgData name="Toni Salvador" userId="45e86dbd-4b08-4b93-b7f0-ed7a44a94f1f" providerId="ADAL" clId="{9F9CC147-8470-4FDC-8C9E-B20AE2D25927}" dt="2025-01-22T23:46:37.186" v="131" actId="1076"/>
          <ac:spMkLst>
            <pc:docMk/>
            <pc:sldMk cId="3876420341" sldId="919"/>
            <ac:spMk id="5" creationId="{E56FAFED-4FBF-70EB-5C5C-169C35421F21}"/>
          </ac:spMkLst>
        </pc:spChg>
        <pc:spChg chg="mod">
          <ac:chgData name="Toni Salvador" userId="45e86dbd-4b08-4b93-b7f0-ed7a44a94f1f" providerId="ADAL" clId="{9F9CC147-8470-4FDC-8C9E-B20AE2D25927}" dt="2025-01-17T19:12:07.151" v="26" actId="6549"/>
          <ac:spMkLst>
            <pc:docMk/>
            <pc:sldMk cId="3876420341" sldId="919"/>
            <ac:spMk id="55" creationId="{EC93DCFA-1915-4D6D-C8CD-19F2E7B346DB}"/>
          </ac:spMkLst>
        </pc:spChg>
        <pc:extLst>
          <p:ext xmlns:p="http://schemas.openxmlformats.org/presentationml/2006/main" uri="{D6D511B9-2390-475A-947B-AFAB55BFBCF1}">
            <pc226:cmChg xmlns:pc226="http://schemas.microsoft.com/office/powerpoint/2022/06/main/command" chg="mod">
              <pc226:chgData name="Toni Salvador" userId="45e86dbd-4b08-4b93-b7f0-ed7a44a94f1f" providerId="ADAL" clId="{9F9CC147-8470-4FDC-8C9E-B20AE2D25927}" dt="2025-01-17T19:12:07.151" v="26" actId="6549"/>
              <pc2:cmMkLst xmlns:pc2="http://schemas.microsoft.com/office/powerpoint/2019/9/main/command">
                <pc:docMk/>
                <pc:sldMk cId="3876420341" sldId="919"/>
                <pc2:cmMk id="{A3AFEA1B-179E-4EA7-AE80-ECDD3850147F}"/>
              </pc2:cmMkLst>
            </pc226:cmChg>
          </p:ext>
        </pc:extLst>
      </pc:sldChg>
      <pc:sldChg chg="delSp modSp mod">
        <pc:chgData name="Toni Salvador" userId="45e86dbd-4b08-4b93-b7f0-ed7a44a94f1f" providerId="ADAL" clId="{9F9CC147-8470-4FDC-8C9E-B20AE2D25927}" dt="2025-01-20T19:56:03.084" v="59" actId="20577"/>
        <pc:sldMkLst>
          <pc:docMk/>
          <pc:sldMk cId="1630482000" sldId="920"/>
        </pc:sldMkLst>
        <pc:spChg chg="mod">
          <ac:chgData name="Toni Salvador" userId="45e86dbd-4b08-4b93-b7f0-ed7a44a94f1f" providerId="ADAL" clId="{9F9CC147-8470-4FDC-8C9E-B20AE2D25927}" dt="2025-01-17T19:10:41.295" v="18" actId="1076"/>
          <ac:spMkLst>
            <pc:docMk/>
            <pc:sldMk cId="1630482000" sldId="920"/>
            <ac:spMk id="5" creationId="{0552ABC5-F399-6F37-A86B-F348A66BFE44}"/>
          </ac:spMkLst>
        </pc:spChg>
        <pc:spChg chg="mod">
          <ac:chgData name="Toni Salvador" userId="45e86dbd-4b08-4b93-b7f0-ed7a44a94f1f" providerId="ADAL" clId="{9F9CC147-8470-4FDC-8C9E-B20AE2D25927}" dt="2025-01-17T19:10:41.295" v="18" actId="1076"/>
          <ac:spMkLst>
            <pc:docMk/>
            <pc:sldMk cId="1630482000" sldId="920"/>
            <ac:spMk id="6" creationId="{58D199F4-A177-A119-C374-04EB8B5834C8}"/>
          </ac:spMkLst>
        </pc:spChg>
        <pc:spChg chg="mod">
          <ac:chgData name="Toni Salvador" userId="45e86dbd-4b08-4b93-b7f0-ed7a44a94f1f" providerId="ADAL" clId="{9F9CC147-8470-4FDC-8C9E-B20AE2D25927}" dt="2025-01-17T19:10:41.295" v="18" actId="1076"/>
          <ac:spMkLst>
            <pc:docMk/>
            <pc:sldMk cId="1630482000" sldId="920"/>
            <ac:spMk id="9" creationId="{F9266F83-E2BC-AADC-84CB-FF87E0E8CD20}"/>
          </ac:spMkLst>
        </pc:spChg>
        <pc:spChg chg="mod">
          <ac:chgData name="Toni Salvador" userId="45e86dbd-4b08-4b93-b7f0-ed7a44a94f1f" providerId="ADAL" clId="{9F9CC147-8470-4FDC-8C9E-B20AE2D25927}" dt="2025-01-17T19:10:41.295" v="18" actId="1076"/>
          <ac:spMkLst>
            <pc:docMk/>
            <pc:sldMk cId="1630482000" sldId="920"/>
            <ac:spMk id="10" creationId="{2627B0F6-7147-AB83-ABCC-4891692C2DE0}"/>
          </ac:spMkLst>
        </pc:spChg>
        <pc:spChg chg="mod">
          <ac:chgData name="Toni Salvador" userId="45e86dbd-4b08-4b93-b7f0-ed7a44a94f1f" providerId="ADAL" clId="{9F9CC147-8470-4FDC-8C9E-B20AE2D25927}" dt="2025-01-17T19:10:41.295" v="18" actId="1076"/>
          <ac:spMkLst>
            <pc:docMk/>
            <pc:sldMk cId="1630482000" sldId="920"/>
            <ac:spMk id="11" creationId="{9AF84AD6-75C1-F3B2-21B8-8372B00F4909}"/>
          </ac:spMkLst>
        </pc:spChg>
        <pc:spChg chg="mod">
          <ac:chgData name="Toni Salvador" userId="45e86dbd-4b08-4b93-b7f0-ed7a44a94f1f" providerId="ADAL" clId="{9F9CC147-8470-4FDC-8C9E-B20AE2D25927}" dt="2025-01-17T19:10:41.295" v="18" actId="1076"/>
          <ac:spMkLst>
            <pc:docMk/>
            <pc:sldMk cId="1630482000" sldId="920"/>
            <ac:spMk id="12" creationId="{0893DC85-314D-DB0B-F2B4-337E7F43F086}"/>
          </ac:spMkLst>
        </pc:spChg>
        <pc:spChg chg="mod">
          <ac:chgData name="Toni Salvador" userId="45e86dbd-4b08-4b93-b7f0-ed7a44a94f1f" providerId="ADAL" clId="{9F9CC147-8470-4FDC-8C9E-B20AE2D25927}" dt="2025-01-17T19:10:46.011" v="19" actId="6549"/>
          <ac:spMkLst>
            <pc:docMk/>
            <pc:sldMk cId="1630482000" sldId="920"/>
            <ac:spMk id="15" creationId="{8504C986-B702-3EB1-3B49-D62085B8A4FD}"/>
          </ac:spMkLst>
        </pc:spChg>
        <pc:spChg chg="mod">
          <ac:chgData name="Toni Salvador" userId="45e86dbd-4b08-4b93-b7f0-ed7a44a94f1f" providerId="ADAL" clId="{9F9CC147-8470-4FDC-8C9E-B20AE2D25927}" dt="2025-01-17T19:10:41.295" v="18" actId="1076"/>
          <ac:spMkLst>
            <pc:docMk/>
            <pc:sldMk cId="1630482000" sldId="920"/>
            <ac:spMk id="20" creationId="{02B26549-26F6-18FF-B401-A479554C0823}"/>
          </ac:spMkLst>
        </pc:spChg>
        <pc:spChg chg="mod">
          <ac:chgData name="Toni Salvador" userId="45e86dbd-4b08-4b93-b7f0-ed7a44a94f1f" providerId="ADAL" clId="{9F9CC147-8470-4FDC-8C9E-B20AE2D25927}" dt="2025-01-20T19:56:03.084" v="59" actId="20577"/>
          <ac:spMkLst>
            <pc:docMk/>
            <pc:sldMk cId="1630482000" sldId="920"/>
            <ac:spMk id="41" creationId="{C1E36D11-DBC8-4ED4-3A3D-EF6B75944BCE}"/>
          </ac:spMkLst>
        </pc:spChg>
        <pc:spChg chg="mod">
          <ac:chgData name="Toni Salvador" userId="45e86dbd-4b08-4b93-b7f0-ed7a44a94f1f" providerId="ADAL" clId="{9F9CC147-8470-4FDC-8C9E-B20AE2D25927}" dt="2025-01-17T19:10:58.748" v="23" actId="1076"/>
          <ac:spMkLst>
            <pc:docMk/>
            <pc:sldMk cId="1630482000" sldId="920"/>
            <ac:spMk id="55" creationId="{348CE9BF-1B2C-58BE-5BBD-0907A52D920A}"/>
          </ac:spMkLst>
        </pc:spChg>
        <pc:spChg chg="mod">
          <ac:chgData name="Toni Salvador" userId="45e86dbd-4b08-4b93-b7f0-ed7a44a94f1f" providerId="ADAL" clId="{9F9CC147-8470-4FDC-8C9E-B20AE2D25927}" dt="2025-01-17T19:10:41.295" v="18" actId="1076"/>
          <ac:spMkLst>
            <pc:docMk/>
            <pc:sldMk cId="1630482000" sldId="920"/>
            <ac:spMk id="56" creationId="{99BE7AD9-8A62-DB52-30CC-792155D2F545}"/>
          </ac:spMkLst>
        </pc:spChg>
        <pc:spChg chg="mod">
          <ac:chgData name="Toni Salvador" userId="45e86dbd-4b08-4b93-b7f0-ed7a44a94f1f" providerId="ADAL" clId="{9F9CC147-8470-4FDC-8C9E-B20AE2D25927}" dt="2025-01-17T19:11:00.942" v="24" actId="1076"/>
          <ac:spMkLst>
            <pc:docMk/>
            <pc:sldMk cId="1630482000" sldId="920"/>
            <ac:spMk id="62" creationId="{7FD92463-25C2-8AD3-AD36-6D68BC67AF92}"/>
          </ac:spMkLst>
        </pc:spChg>
        <pc:spChg chg="mod">
          <ac:chgData name="Toni Salvador" userId="45e86dbd-4b08-4b93-b7f0-ed7a44a94f1f" providerId="ADAL" clId="{9F9CC147-8470-4FDC-8C9E-B20AE2D25927}" dt="2025-01-17T19:10:41.295" v="18" actId="1076"/>
          <ac:spMkLst>
            <pc:docMk/>
            <pc:sldMk cId="1630482000" sldId="920"/>
            <ac:spMk id="101" creationId="{3EF3F91E-83E2-7E90-74F6-9BDCCE5AB0F9}"/>
          </ac:spMkLst>
        </pc:spChg>
      </pc:sldChg>
      <pc:sldChg chg="delSp modSp mod">
        <pc:chgData name="Toni Salvador" userId="45e86dbd-4b08-4b93-b7f0-ed7a44a94f1f" providerId="ADAL" clId="{9F9CC147-8470-4FDC-8C9E-B20AE2D25927}" dt="2025-01-20T19:59:35.413" v="101" actId="1036"/>
        <pc:sldMkLst>
          <pc:docMk/>
          <pc:sldMk cId="3242998796" sldId="923"/>
        </pc:sldMkLst>
        <pc:spChg chg="mod">
          <ac:chgData name="Toni Salvador" userId="45e86dbd-4b08-4b93-b7f0-ed7a44a94f1f" providerId="ADAL" clId="{9F9CC147-8470-4FDC-8C9E-B20AE2D25927}" dt="2025-01-20T19:59:08.917" v="85" actId="5793"/>
          <ac:spMkLst>
            <pc:docMk/>
            <pc:sldMk cId="3242998796" sldId="923"/>
            <ac:spMk id="3" creationId="{3FD1D0DC-FC7A-2521-C247-73BD40BAD6D9}"/>
          </ac:spMkLst>
        </pc:spChg>
        <pc:picChg chg="mod">
          <ac:chgData name="Toni Salvador" userId="45e86dbd-4b08-4b93-b7f0-ed7a44a94f1f" providerId="ADAL" clId="{9F9CC147-8470-4FDC-8C9E-B20AE2D25927}" dt="2025-01-20T19:59:32.582" v="94" actId="1035"/>
          <ac:picMkLst>
            <pc:docMk/>
            <pc:sldMk cId="3242998796" sldId="923"/>
            <ac:picMk id="4" creationId="{EC34CEEA-4009-5BC2-75B3-4EF78569CD80}"/>
          </ac:picMkLst>
        </pc:picChg>
        <pc:picChg chg="mod">
          <ac:chgData name="Toni Salvador" userId="45e86dbd-4b08-4b93-b7f0-ed7a44a94f1f" providerId="ADAL" clId="{9F9CC147-8470-4FDC-8C9E-B20AE2D25927}" dt="2025-01-20T19:59:35.413" v="101" actId="1036"/>
          <ac:picMkLst>
            <pc:docMk/>
            <pc:sldMk cId="3242998796" sldId="923"/>
            <ac:picMk id="6" creationId="{0245773B-21F7-8A5D-74E5-73255584FA52}"/>
          </ac:picMkLst>
        </pc:picChg>
        <pc:picChg chg="mod">
          <ac:chgData name="Toni Salvador" userId="45e86dbd-4b08-4b93-b7f0-ed7a44a94f1f" providerId="ADAL" clId="{9F9CC147-8470-4FDC-8C9E-B20AE2D25927}" dt="2025-01-20T19:59:20.670" v="88" actId="1076"/>
          <ac:picMkLst>
            <pc:docMk/>
            <pc:sldMk cId="3242998796" sldId="923"/>
            <ac:picMk id="58" creationId="{E1E72EE7-8072-98F8-F458-EE45C2D76465}"/>
          </ac:picMkLst>
        </pc:picChg>
      </pc:sldChg>
      <pc:sldChg chg="addSp delSp modSp mod">
        <pc:chgData name="Toni Salvador" userId="45e86dbd-4b08-4b93-b7f0-ed7a44a94f1f" providerId="ADAL" clId="{9F9CC147-8470-4FDC-8C9E-B20AE2D25927}" dt="2025-01-22T23:44:47.901" v="120" actId="1076"/>
        <pc:sldMkLst>
          <pc:docMk/>
          <pc:sldMk cId="2698055610" sldId="925"/>
        </pc:sldMkLst>
        <pc:spChg chg="add mod">
          <ac:chgData name="Toni Salvador" userId="45e86dbd-4b08-4b93-b7f0-ed7a44a94f1f" providerId="ADAL" clId="{9F9CC147-8470-4FDC-8C9E-B20AE2D25927}" dt="2025-01-22T23:44:38.665" v="118"/>
          <ac:spMkLst>
            <pc:docMk/>
            <pc:sldMk cId="2698055610" sldId="925"/>
            <ac:spMk id="2" creationId="{0EB015CA-144F-B992-D953-E5912F4F1DD5}"/>
          </ac:spMkLst>
        </pc:spChg>
        <pc:spChg chg="add mod">
          <ac:chgData name="Toni Salvador" userId="45e86dbd-4b08-4b93-b7f0-ed7a44a94f1f" providerId="ADAL" clId="{9F9CC147-8470-4FDC-8C9E-B20AE2D25927}" dt="2025-01-22T23:44:38.665" v="118"/>
          <ac:spMkLst>
            <pc:docMk/>
            <pc:sldMk cId="2698055610" sldId="925"/>
            <ac:spMk id="3" creationId="{CA434140-8D2F-C3FB-4BE2-6453E26BB2B4}"/>
          </ac:spMkLst>
        </pc:spChg>
        <pc:spChg chg="add mod">
          <ac:chgData name="Toni Salvador" userId="45e86dbd-4b08-4b93-b7f0-ed7a44a94f1f" providerId="ADAL" clId="{9F9CC147-8470-4FDC-8C9E-B20AE2D25927}" dt="2025-01-22T23:44:38.665" v="118"/>
          <ac:spMkLst>
            <pc:docMk/>
            <pc:sldMk cId="2698055610" sldId="925"/>
            <ac:spMk id="4" creationId="{BF9E8770-447C-AA19-F0A6-4502E02DD08A}"/>
          </ac:spMkLst>
        </pc:spChg>
        <pc:spChg chg="del mod">
          <ac:chgData name="Toni Salvador" userId="45e86dbd-4b08-4b93-b7f0-ed7a44a94f1f" providerId="ADAL" clId="{9F9CC147-8470-4FDC-8C9E-B20AE2D25927}" dt="2025-01-22T23:44:30.620" v="115" actId="478"/>
          <ac:spMkLst>
            <pc:docMk/>
            <pc:sldMk cId="2698055610" sldId="925"/>
            <ac:spMk id="8" creationId="{1D8178E6-F243-273D-B3EB-24C206B191A6}"/>
          </ac:spMkLst>
        </pc:spChg>
        <pc:spChg chg="del mod">
          <ac:chgData name="Toni Salvador" userId="45e86dbd-4b08-4b93-b7f0-ed7a44a94f1f" providerId="ADAL" clId="{9F9CC147-8470-4FDC-8C9E-B20AE2D25927}" dt="2025-01-22T23:44:33.089" v="116" actId="478"/>
          <ac:spMkLst>
            <pc:docMk/>
            <pc:sldMk cId="2698055610" sldId="925"/>
            <ac:spMk id="12" creationId="{37D839A4-AD1B-8A92-DB01-032EF8134FBB}"/>
          </ac:spMkLst>
        </pc:spChg>
        <pc:spChg chg="del mod">
          <ac:chgData name="Toni Salvador" userId="45e86dbd-4b08-4b93-b7f0-ed7a44a94f1f" providerId="ADAL" clId="{9F9CC147-8470-4FDC-8C9E-B20AE2D25927}" dt="2025-01-22T23:44:35.115" v="117" actId="478"/>
          <ac:spMkLst>
            <pc:docMk/>
            <pc:sldMk cId="2698055610" sldId="925"/>
            <ac:spMk id="13" creationId="{B816BEC4-CFBC-B44C-ACD1-A2AFC36AF3FB}"/>
          </ac:spMkLst>
        </pc:spChg>
        <pc:grpChg chg="mod">
          <ac:chgData name="Toni Salvador" userId="45e86dbd-4b08-4b93-b7f0-ed7a44a94f1f" providerId="ADAL" clId="{9F9CC147-8470-4FDC-8C9E-B20AE2D25927}" dt="2025-01-22T23:44:47.901" v="120" actId="1076"/>
          <ac:grpSpMkLst>
            <pc:docMk/>
            <pc:sldMk cId="2698055610" sldId="925"/>
            <ac:grpSpMk id="9" creationId="{9F623B36-14BE-B4E8-96CF-5689F884E16F}"/>
          </ac:grpSpMkLst>
        </pc:grpChg>
      </pc:sldChg>
      <pc:sldChg chg="delSp modSp mod">
        <pc:chgData name="Toni Salvador" userId="45e86dbd-4b08-4b93-b7f0-ed7a44a94f1f" providerId="ADAL" clId="{9F9CC147-8470-4FDC-8C9E-B20AE2D25927}" dt="2025-01-20T19:56:37.733" v="60" actId="20577"/>
        <pc:sldMkLst>
          <pc:docMk/>
          <pc:sldMk cId="3117224507" sldId="926"/>
        </pc:sldMkLst>
        <pc:spChg chg="mod">
          <ac:chgData name="Toni Salvador" userId="45e86dbd-4b08-4b93-b7f0-ed7a44a94f1f" providerId="ADAL" clId="{9F9CC147-8470-4FDC-8C9E-B20AE2D25927}" dt="2025-01-20T19:56:37.733" v="60" actId="20577"/>
          <ac:spMkLst>
            <pc:docMk/>
            <pc:sldMk cId="3117224507" sldId="926"/>
            <ac:spMk id="4" creationId="{9F764A7E-B5A5-4127-30ED-63013131644B}"/>
          </ac:spMkLst>
        </pc:spChg>
      </pc:sldChg>
      <pc:sldMasterChg chg="modSldLayout">
        <pc:chgData name="Toni Salvador" userId="45e86dbd-4b08-4b93-b7f0-ed7a44a94f1f" providerId="ADAL" clId="{9F9CC147-8470-4FDC-8C9E-B20AE2D25927}" dt="2025-01-20T19:55:16.123" v="53" actId="478"/>
        <pc:sldMasterMkLst>
          <pc:docMk/>
          <pc:sldMasterMk cId="2892127544" sldId="2147483774"/>
        </pc:sldMasterMkLst>
        <pc:sldLayoutChg chg="delSp mod">
          <pc:chgData name="Toni Salvador" userId="45e86dbd-4b08-4b93-b7f0-ed7a44a94f1f" providerId="ADAL" clId="{9F9CC147-8470-4FDC-8C9E-B20AE2D25927}" dt="2025-01-20T19:55:16.123" v="53" actId="478"/>
          <pc:sldLayoutMkLst>
            <pc:docMk/>
            <pc:sldMasterMk cId="2892127544" sldId="2147483774"/>
            <pc:sldLayoutMk cId="2986045107" sldId="2147483776"/>
          </pc:sldLayoutMkLst>
        </pc:sldLayoutChg>
      </pc:sldMasterChg>
    </pc:docChg>
  </pc:docChgLst>
  <pc:docChgLst>
    <pc:chgData name="Deirdre Reidy" userId="30b77944-5773-4344-aa91-b37dadacdcc6" providerId="ADAL" clId="{4AA4A618-18B8-4E4D-9BA5-A6E46C8E71E1}"/>
    <pc:docChg chg="undo custSel addSld delSld modSld sldOrd">
      <pc:chgData name="Deirdre Reidy" userId="30b77944-5773-4344-aa91-b37dadacdcc6" providerId="ADAL" clId="{4AA4A618-18B8-4E4D-9BA5-A6E46C8E71E1}" dt="2025-01-22T23:55:40.323" v="462"/>
      <pc:docMkLst>
        <pc:docMk/>
      </pc:docMkLst>
      <pc:sldChg chg="ord">
        <pc:chgData name="Deirdre Reidy" userId="30b77944-5773-4344-aa91-b37dadacdcc6" providerId="ADAL" clId="{4AA4A618-18B8-4E4D-9BA5-A6E46C8E71E1}" dt="2025-01-22T23:55:40.323" v="462"/>
        <pc:sldMkLst>
          <pc:docMk/>
          <pc:sldMk cId="3830299009" sldId="862"/>
        </pc:sldMkLst>
      </pc:sldChg>
      <pc:sldChg chg="addSp modSp mod">
        <pc:chgData name="Deirdre Reidy" userId="30b77944-5773-4344-aa91-b37dadacdcc6" providerId="ADAL" clId="{4AA4A618-18B8-4E4D-9BA5-A6E46C8E71E1}" dt="2025-01-20T18:04:50.924" v="419" actId="947"/>
        <pc:sldMkLst>
          <pc:docMk/>
          <pc:sldMk cId="1065906556" sldId="866"/>
        </pc:sldMkLst>
        <pc:spChg chg="add mod ord">
          <ac:chgData name="Deirdre Reidy" userId="30b77944-5773-4344-aa91-b37dadacdcc6" providerId="ADAL" clId="{4AA4A618-18B8-4E4D-9BA5-A6E46C8E71E1}" dt="2025-01-20T18:04:43.871" v="417" actId="947"/>
          <ac:spMkLst>
            <pc:docMk/>
            <pc:sldMk cId="1065906556" sldId="866"/>
            <ac:spMk id="2" creationId="{85BDD64D-ABAA-4F65-257A-6A513D86D06F}"/>
          </ac:spMkLst>
        </pc:spChg>
        <pc:spChg chg="add mod ord">
          <ac:chgData name="Deirdre Reidy" userId="30b77944-5773-4344-aa91-b37dadacdcc6" providerId="ADAL" clId="{4AA4A618-18B8-4E4D-9BA5-A6E46C8E71E1}" dt="2025-01-20T18:04:50.924" v="419" actId="947"/>
          <ac:spMkLst>
            <pc:docMk/>
            <pc:sldMk cId="1065906556" sldId="866"/>
            <ac:spMk id="3" creationId="{73194BD8-36AB-58AD-0E39-47837A93CD2F}"/>
          </ac:spMkLst>
        </pc:spChg>
        <pc:spChg chg="add mod">
          <ac:chgData name="Deirdre Reidy" userId="30b77944-5773-4344-aa91-b37dadacdcc6" providerId="ADAL" clId="{4AA4A618-18B8-4E4D-9BA5-A6E46C8E71E1}" dt="2025-01-20T17:28:13.437" v="209" actId="164"/>
          <ac:spMkLst>
            <pc:docMk/>
            <pc:sldMk cId="1065906556" sldId="866"/>
            <ac:spMk id="4" creationId="{5DAFD188-0EF8-9907-50A6-014FD18884A6}"/>
          </ac:spMkLst>
        </pc:spChg>
        <pc:spChg chg="add mod">
          <ac:chgData name="Deirdre Reidy" userId="30b77944-5773-4344-aa91-b37dadacdcc6" providerId="ADAL" clId="{4AA4A618-18B8-4E4D-9BA5-A6E46C8E71E1}" dt="2025-01-20T17:29:11.136" v="221" actId="115"/>
          <ac:spMkLst>
            <pc:docMk/>
            <pc:sldMk cId="1065906556" sldId="866"/>
            <ac:spMk id="6" creationId="{1DF6E4BF-387F-B20E-23AF-A3B6B5FDE74D}"/>
          </ac:spMkLst>
        </pc:spChg>
        <pc:grpChg chg="add mod">
          <ac:chgData name="Deirdre Reidy" userId="30b77944-5773-4344-aa91-b37dadacdcc6" providerId="ADAL" clId="{4AA4A618-18B8-4E4D-9BA5-A6E46C8E71E1}" dt="2025-01-20T17:28:13.437" v="209" actId="164"/>
          <ac:grpSpMkLst>
            <pc:docMk/>
            <pc:sldMk cId="1065906556" sldId="866"/>
            <ac:grpSpMk id="5" creationId="{DD2DD6A9-9996-6A87-8B10-03CED211D8B0}"/>
          </ac:grpSpMkLst>
        </pc:grpChg>
        <pc:picChg chg="mod">
          <ac:chgData name="Deirdre Reidy" userId="30b77944-5773-4344-aa91-b37dadacdcc6" providerId="ADAL" clId="{4AA4A618-18B8-4E4D-9BA5-A6E46C8E71E1}" dt="2025-01-20T17:28:13.437" v="209" actId="164"/>
          <ac:picMkLst>
            <pc:docMk/>
            <pc:sldMk cId="1065906556" sldId="866"/>
            <ac:picMk id="8" creationId="{CD4DE4F7-7058-7501-0908-C873F69B9045}"/>
          </ac:picMkLst>
        </pc:picChg>
      </pc:sldChg>
      <pc:sldChg chg="addSp modSp mod ord">
        <pc:chgData name="Deirdre Reidy" userId="30b77944-5773-4344-aa91-b37dadacdcc6" providerId="ADAL" clId="{4AA4A618-18B8-4E4D-9BA5-A6E46C8E71E1}" dt="2025-01-22T23:54:26.916" v="460" actId="1035"/>
        <pc:sldMkLst>
          <pc:docMk/>
          <pc:sldMk cId="1721100082" sldId="907"/>
        </pc:sldMkLst>
        <pc:spChg chg="add mod">
          <ac:chgData name="Deirdre Reidy" userId="30b77944-5773-4344-aa91-b37dadacdcc6" providerId="ADAL" clId="{4AA4A618-18B8-4E4D-9BA5-A6E46C8E71E1}" dt="2025-01-20T17:11:14.456" v="41" actId="1076"/>
          <ac:spMkLst>
            <pc:docMk/>
            <pc:sldMk cId="1721100082" sldId="907"/>
            <ac:spMk id="2" creationId="{36C64CE7-94E8-E559-4E47-FFB47A919690}"/>
          </ac:spMkLst>
        </pc:spChg>
        <pc:cxnChg chg="mod">
          <ac:chgData name="Deirdre Reidy" userId="30b77944-5773-4344-aa91-b37dadacdcc6" providerId="ADAL" clId="{4AA4A618-18B8-4E4D-9BA5-A6E46C8E71E1}" dt="2025-01-22T23:54:26.916" v="460" actId="1035"/>
          <ac:cxnSpMkLst>
            <pc:docMk/>
            <pc:sldMk cId="1721100082" sldId="907"/>
            <ac:cxnSpMk id="21" creationId="{C5ABE545-BB8D-449D-08F1-3C0AB4BA177C}"/>
          </ac:cxnSpMkLst>
        </pc:cxnChg>
      </pc:sldChg>
      <pc:sldChg chg="addSp delSp modSp mod">
        <pc:chgData name="Deirdre Reidy" userId="30b77944-5773-4344-aa91-b37dadacdcc6" providerId="ADAL" clId="{4AA4A618-18B8-4E4D-9BA5-A6E46C8E71E1}" dt="2025-01-20T18:03:14.725" v="407" actId="947"/>
        <pc:sldMkLst>
          <pc:docMk/>
          <pc:sldMk cId="2019422284" sldId="909"/>
        </pc:sldMkLst>
        <pc:spChg chg="add mod">
          <ac:chgData name="Deirdre Reidy" userId="30b77944-5773-4344-aa91-b37dadacdcc6" providerId="ADAL" clId="{4AA4A618-18B8-4E4D-9BA5-A6E46C8E71E1}" dt="2025-01-20T18:03:07.015" v="405" actId="947"/>
          <ac:spMkLst>
            <pc:docMk/>
            <pc:sldMk cId="2019422284" sldId="909"/>
            <ac:spMk id="2" creationId="{C6EC5585-CCFE-BF5A-6A0C-0B621AEE3559}"/>
          </ac:spMkLst>
        </pc:spChg>
        <pc:spChg chg="add mod">
          <ac:chgData name="Deirdre Reidy" userId="30b77944-5773-4344-aa91-b37dadacdcc6" providerId="ADAL" clId="{4AA4A618-18B8-4E4D-9BA5-A6E46C8E71E1}" dt="2025-01-20T18:03:14.725" v="407" actId="947"/>
          <ac:spMkLst>
            <pc:docMk/>
            <pc:sldMk cId="2019422284" sldId="909"/>
            <ac:spMk id="3" creationId="{A28805FA-00C8-845C-D718-8CD1BF857577}"/>
          </ac:spMkLst>
        </pc:spChg>
        <pc:spChg chg="add mod">
          <ac:chgData name="Deirdre Reidy" userId="30b77944-5773-4344-aa91-b37dadacdcc6" providerId="ADAL" clId="{4AA4A618-18B8-4E4D-9BA5-A6E46C8E71E1}" dt="2025-01-20T17:25:07.309" v="103" actId="1076"/>
          <ac:spMkLst>
            <pc:docMk/>
            <pc:sldMk cId="2019422284" sldId="909"/>
            <ac:spMk id="4" creationId="{7CB37215-9DC8-5C61-7EE5-032B3B73C3C3}"/>
          </ac:spMkLst>
        </pc:spChg>
        <pc:spChg chg="mod">
          <ac:chgData name="Deirdre Reidy" userId="30b77944-5773-4344-aa91-b37dadacdcc6" providerId="ADAL" clId="{4AA4A618-18B8-4E4D-9BA5-A6E46C8E71E1}" dt="2025-01-20T17:21:59.475" v="46" actId="1076"/>
          <ac:spMkLst>
            <pc:docMk/>
            <pc:sldMk cId="2019422284" sldId="909"/>
            <ac:spMk id="6" creationId="{0DD5E48D-4429-5ED5-639B-AEB85FDE89E5}"/>
          </ac:spMkLst>
        </pc:spChg>
      </pc:sldChg>
      <pc:sldChg chg="addSp modSp mod">
        <pc:chgData name="Deirdre Reidy" userId="30b77944-5773-4344-aa91-b37dadacdcc6" providerId="ADAL" clId="{4AA4A618-18B8-4E4D-9BA5-A6E46C8E71E1}" dt="2025-01-20T17:10:55.271" v="39" actId="1076"/>
        <pc:sldMkLst>
          <pc:docMk/>
          <pc:sldMk cId="3319936631" sldId="914"/>
        </pc:sldMkLst>
        <pc:spChg chg="add mod">
          <ac:chgData name="Deirdre Reidy" userId="30b77944-5773-4344-aa91-b37dadacdcc6" providerId="ADAL" clId="{4AA4A618-18B8-4E4D-9BA5-A6E46C8E71E1}" dt="2025-01-20T17:10:55.271" v="39" actId="1076"/>
          <ac:spMkLst>
            <pc:docMk/>
            <pc:sldMk cId="3319936631" sldId="914"/>
            <ac:spMk id="2" creationId="{6CBE3EA7-CDFA-6C60-566A-98EF25923FF1}"/>
          </ac:spMkLst>
        </pc:spChg>
        <pc:spChg chg="mod">
          <ac:chgData name="Deirdre Reidy" userId="30b77944-5773-4344-aa91-b37dadacdcc6" providerId="ADAL" clId="{4AA4A618-18B8-4E4D-9BA5-A6E46C8E71E1}" dt="2025-01-20T17:10:51.277" v="38" actId="404"/>
          <ac:spMkLst>
            <pc:docMk/>
            <pc:sldMk cId="3319936631" sldId="914"/>
            <ac:spMk id="18" creationId="{4EE54F1E-DC2E-7BA0-6616-1D24FB3DE7FE}"/>
          </ac:spMkLst>
        </pc:spChg>
      </pc:sldChg>
      <pc:sldChg chg="addSp modSp mod">
        <pc:chgData name="Deirdre Reidy" userId="30b77944-5773-4344-aa91-b37dadacdcc6" providerId="ADAL" clId="{4AA4A618-18B8-4E4D-9BA5-A6E46C8E71E1}" dt="2025-01-20T18:03:46.422" v="411" actId="947"/>
        <pc:sldMkLst>
          <pc:docMk/>
          <pc:sldMk cId="2096852810" sldId="915"/>
        </pc:sldMkLst>
        <pc:spChg chg="add mod">
          <ac:chgData name="Deirdre Reidy" userId="30b77944-5773-4344-aa91-b37dadacdcc6" providerId="ADAL" clId="{4AA4A618-18B8-4E4D-9BA5-A6E46C8E71E1}" dt="2025-01-20T18:03:39.629" v="409" actId="947"/>
          <ac:spMkLst>
            <pc:docMk/>
            <pc:sldMk cId="2096852810" sldId="915"/>
            <ac:spMk id="4" creationId="{FFB8F179-F0D4-A58B-225C-E3943331E2E3}"/>
          </ac:spMkLst>
        </pc:spChg>
        <pc:spChg chg="add mod">
          <ac:chgData name="Deirdre Reidy" userId="30b77944-5773-4344-aa91-b37dadacdcc6" providerId="ADAL" clId="{4AA4A618-18B8-4E4D-9BA5-A6E46C8E71E1}" dt="2025-01-20T18:03:46.422" v="411" actId="947"/>
          <ac:spMkLst>
            <pc:docMk/>
            <pc:sldMk cId="2096852810" sldId="915"/>
            <ac:spMk id="6" creationId="{6C3A77E9-8E09-BE41-0DB3-313DE1108F72}"/>
          </ac:spMkLst>
        </pc:spChg>
        <pc:picChg chg="mod">
          <ac:chgData name="Deirdre Reidy" userId="30b77944-5773-4344-aa91-b37dadacdcc6" providerId="ADAL" clId="{4AA4A618-18B8-4E4D-9BA5-A6E46C8E71E1}" dt="2025-01-20T17:58:52.719" v="388" actId="1076"/>
          <ac:picMkLst>
            <pc:docMk/>
            <pc:sldMk cId="2096852810" sldId="915"/>
            <ac:picMk id="3" creationId="{21488FBC-F6B0-4F71-DA1F-E5F20B8EE64A}"/>
          </ac:picMkLst>
        </pc:picChg>
      </pc:sldChg>
      <pc:sldChg chg="addSp delSp modSp mod">
        <pc:chgData name="Deirdre Reidy" userId="30b77944-5773-4344-aa91-b37dadacdcc6" providerId="ADAL" clId="{4AA4A618-18B8-4E4D-9BA5-A6E46C8E71E1}" dt="2025-01-21T04:07:20.065" v="450" actId="1076"/>
        <pc:sldMkLst>
          <pc:docMk/>
          <pc:sldMk cId="2987365057" sldId="918"/>
        </pc:sldMkLst>
        <pc:spChg chg="mod">
          <ac:chgData name="Deirdre Reidy" userId="30b77944-5773-4344-aa91-b37dadacdcc6" providerId="ADAL" clId="{4AA4A618-18B8-4E4D-9BA5-A6E46C8E71E1}" dt="2025-01-21T04:07:20.065" v="450" actId="1076"/>
          <ac:spMkLst>
            <pc:docMk/>
            <pc:sldMk cId="2987365057" sldId="918"/>
            <ac:spMk id="13" creationId="{DBE76D01-0441-C118-4876-61E2F251FE62}"/>
          </ac:spMkLst>
        </pc:spChg>
        <pc:spChg chg="mod">
          <ac:chgData name="Deirdre Reidy" userId="30b77944-5773-4344-aa91-b37dadacdcc6" providerId="ADAL" clId="{4AA4A618-18B8-4E4D-9BA5-A6E46C8E71E1}" dt="2025-01-21T04:06:38.955" v="447" actId="1076"/>
          <ac:spMkLst>
            <pc:docMk/>
            <pc:sldMk cId="2987365057" sldId="918"/>
            <ac:spMk id="19" creationId="{080794AE-9C1F-D58C-E9FE-14B0C8FFC564}"/>
          </ac:spMkLst>
        </pc:spChg>
        <pc:picChg chg="add mod ord">
          <ac:chgData name="Deirdre Reidy" userId="30b77944-5773-4344-aa91-b37dadacdcc6" providerId="ADAL" clId="{4AA4A618-18B8-4E4D-9BA5-A6E46C8E71E1}" dt="2025-01-21T04:06:31.261" v="446" actId="1076"/>
          <ac:picMkLst>
            <pc:docMk/>
            <pc:sldMk cId="2987365057" sldId="918"/>
            <ac:picMk id="3" creationId="{8D784056-35E1-57D1-EBF8-0BBDA1227ED0}"/>
          </ac:picMkLst>
        </pc:picChg>
        <pc:picChg chg="del">
          <ac:chgData name="Deirdre Reidy" userId="30b77944-5773-4344-aa91-b37dadacdcc6" providerId="ADAL" clId="{4AA4A618-18B8-4E4D-9BA5-A6E46C8E71E1}" dt="2025-01-21T04:06:19.959" v="444" actId="478"/>
          <ac:picMkLst>
            <pc:docMk/>
            <pc:sldMk cId="2987365057" sldId="918"/>
            <ac:picMk id="12" creationId="{8A617FE2-5D0E-F780-2412-59923E6F93A5}"/>
          </ac:picMkLst>
        </pc:picChg>
        <pc:cxnChg chg="mod">
          <ac:chgData name="Deirdre Reidy" userId="30b77944-5773-4344-aa91-b37dadacdcc6" providerId="ADAL" clId="{4AA4A618-18B8-4E4D-9BA5-A6E46C8E71E1}" dt="2025-01-21T04:07:15.898" v="449" actId="14100"/>
          <ac:cxnSpMkLst>
            <pc:docMk/>
            <pc:sldMk cId="2987365057" sldId="918"/>
            <ac:cxnSpMk id="2" creationId="{F456D10C-4493-3317-0EC3-A21AEAAE85A2}"/>
          </ac:cxnSpMkLst>
        </pc:cxnChg>
      </pc:sldChg>
      <pc:sldChg chg="modSp mod">
        <pc:chgData name="Deirdre Reidy" userId="30b77944-5773-4344-aa91-b37dadacdcc6" providerId="ADAL" clId="{4AA4A618-18B8-4E4D-9BA5-A6E46C8E71E1}" dt="2025-01-21T04:07:52.886" v="453" actId="20577"/>
        <pc:sldMkLst>
          <pc:docMk/>
          <pc:sldMk cId="3876420341" sldId="919"/>
        </pc:sldMkLst>
        <pc:spChg chg="mod">
          <ac:chgData name="Deirdre Reidy" userId="30b77944-5773-4344-aa91-b37dadacdcc6" providerId="ADAL" clId="{4AA4A618-18B8-4E4D-9BA5-A6E46C8E71E1}" dt="2025-01-20T18:19:20.998" v="437" actId="20577"/>
          <ac:spMkLst>
            <pc:docMk/>
            <pc:sldMk cId="3876420341" sldId="919"/>
            <ac:spMk id="5" creationId="{E56FAFED-4FBF-70EB-5C5C-169C35421F21}"/>
          </ac:spMkLst>
        </pc:spChg>
        <pc:spChg chg="mod">
          <ac:chgData name="Deirdre Reidy" userId="30b77944-5773-4344-aa91-b37dadacdcc6" providerId="ADAL" clId="{4AA4A618-18B8-4E4D-9BA5-A6E46C8E71E1}" dt="2025-01-20T18:18:35.611" v="432" actId="1038"/>
          <ac:spMkLst>
            <pc:docMk/>
            <pc:sldMk cId="3876420341" sldId="919"/>
            <ac:spMk id="60" creationId="{97C5E89C-C68D-6E69-EE2F-B0341C3B3F05}"/>
          </ac:spMkLst>
        </pc:spChg>
        <pc:spChg chg="mod">
          <ac:chgData name="Deirdre Reidy" userId="30b77944-5773-4344-aa91-b37dadacdcc6" providerId="ADAL" clId="{4AA4A618-18B8-4E4D-9BA5-A6E46C8E71E1}" dt="2025-01-20T18:17:26.544" v="424" actId="14100"/>
          <ac:spMkLst>
            <pc:docMk/>
            <pc:sldMk cId="3876420341" sldId="919"/>
            <ac:spMk id="62" creationId="{BD7F81C3-AFDD-33B3-5C00-DFCFF0E8F827}"/>
          </ac:spMkLst>
        </pc:spChg>
        <pc:spChg chg="mod">
          <ac:chgData name="Deirdre Reidy" userId="30b77944-5773-4344-aa91-b37dadacdcc6" providerId="ADAL" clId="{4AA4A618-18B8-4E4D-9BA5-A6E46C8E71E1}" dt="2025-01-21T04:07:52.886" v="453" actId="20577"/>
          <ac:spMkLst>
            <pc:docMk/>
            <pc:sldMk cId="3876420341" sldId="919"/>
            <ac:spMk id="67" creationId="{B36A83B2-E6CA-A980-5C0B-04B230F9C255}"/>
          </ac:spMkLst>
        </pc:spChg>
        <pc:picChg chg="mod modCrop">
          <ac:chgData name="Deirdre Reidy" userId="30b77944-5773-4344-aa91-b37dadacdcc6" providerId="ADAL" clId="{4AA4A618-18B8-4E4D-9BA5-A6E46C8E71E1}" dt="2025-01-20T18:18:46.332" v="434" actId="1038"/>
          <ac:picMkLst>
            <pc:docMk/>
            <pc:sldMk cId="3876420341" sldId="919"/>
            <ac:picMk id="71" creationId="{297A6CED-B070-7D1B-5032-1FFB32148A43}"/>
          </ac:picMkLst>
        </pc:picChg>
        <pc:picChg chg="mod modCrop">
          <ac:chgData name="Deirdre Reidy" userId="30b77944-5773-4344-aa91-b37dadacdcc6" providerId="ADAL" clId="{4AA4A618-18B8-4E4D-9BA5-A6E46C8E71E1}" dt="2025-01-20T18:18:23.098" v="430" actId="1038"/>
          <ac:picMkLst>
            <pc:docMk/>
            <pc:sldMk cId="3876420341" sldId="919"/>
            <ac:picMk id="72" creationId="{9B5375BF-92C2-E97B-C52C-C00E799AC4DA}"/>
          </ac:picMkLst>
        </pc:picChg>
        <pc:picChg chg="mod modCrop">
          <ac:chgData name="Deirdre Reidy" userId="30b77944-5773-4344-aa91-b37dadacdcc6" providerId="ADAL" clId="{4AA4A618-18B8-4E4D-9BA5-A6E46C8E71E1}" dt="2025-01-20T18:18:25.931" v="431" actId="1038"/>
          <ac:picMkLst>
            <pc:docMk/>
            <pc:sldMk cId="3876420341" sldId="919"/>
            <ac:picMk id="73" creationId="{18454D7F-D00B-7B1D-C8E3-DD071ABBF163}"/>
          </ac:picMkLst>
        </pc:picChg>
        <pc:picChg chg="mod modCrop">
          <ac:chgData name="Deirdre Reidy" userId="30b77944-5773-4344-aa91-b37dadacdcc6" providerId="ADAL" clId="{4AA4A618-18B8-4E4D-9BA5-A6E46C8E71E1}" dt="2025-01-20T18:18:43.715" v="433" actId="1038"/>
          <ac:picMkLst>
            <pc:docMk/>
            <pc:sldMk cId="3876420341" sldId="919"/>
            <ac:picMk id="74" creationId="{CE8446D9-0A67-D549-EBAE-C9FAECB42F2D}"/>
          </ac:picMkLst>
        </pc:picChg>
      </pc:sldChg>
      <pc:sldChg chg="addSp modSp mod">
        <pc:chgData name="Deirdre Reidy" userId="30b77944-5773-4344-aa91-b37dadacdcc6" providerId="ADAL" clId="{4AA4A618-18B8-4E4D-9BA5-A6E46C8E71E1}" dt="2025-01-20T17:11:22.464" v="43" actId="1076"/>
        <pc:sldMkLst>
          <pc:docMk/>
          <pc:sldMk cId="1630482000" sldId="920"/>
        </pc:sldMkLst>
        <pc:spChg chg="add mod">
          <ac:chgData name="Deirdre Reidy" userId="30b77944-5773-4344-aa91-b37dadacdcc6" providerId="ADAL" clId="{4AA4A618-18B8-4E4D-9BA5-A6E46C8E71E1}" dt="2025-01-20T17:11:22.464" v="43" actId="1076"/>
          <ac:spMkLst>
            <pc:docMk/>
            <pc:sldMk cId="1630482000" sldId="920"/>
            <ac:spMk id="2" creationId="{95553527-E17D-EDB2-3507-D0E26C5B886D}"/>
          </ac:spMkLst>
        </pc:spChg>
      </pc:sldChg>
      <pc:sldChg chg="modSp mod modCm">
        <pc:chgData name="Deirdre Reidy" userId="30b77944-5773-4344-aa91-b37dadacdcc6" providerId="ADAL" clId="{4AA4A618-18B8-4E4D-9BA5-A6E46C8E71E1}" dt="2025-01-20T18:07:04.984" v="421" actId="1076"/>
        <pc:sldMkLst>
          <pc:docMk/>
          <pc:sldMk cId="3242998796" sldId="923"/>
        </pc:sldMkLst>
        <pc:spChg chg="mod">
          <ac:chgData name="Deirdre Reidy" userId="30b77944-5773-4344-aa91-b37dadacdcc6" providerId="ADAL" clId="{4AA4A618-18B8-4E4D-9BA5-A6E46C8E71E1}" dt="2025-01-20T17:55:01.111" v="376" actId="20577"/>
          <ac:spMkLst>
            <pc:docMk/>
            <pc:sldMk cId="3242998796" sldId="923"/>
            <ac:spMk id="3" creationId="{3FD1D0DC-FC7A-2521-C247-73BD40BAD6D9}"/>
          </ac:spMkLst>
        </pc:spChg>
        <pc:picChg chg="mod">
          <ac:chgData name="Deirdre Reidy" userId="30b77944-5773-4344-aa91-b37dadacdcc6" providerId="ADAL" clId="{4AA4A618-18B8-4E4D-9BA5-A6E46C8E71E1}" dt="2025-01-20T18:07:04.984" v="421" actId="1076"/>
          <ac:picMkLst>
            <pc:docMk/>
            <pc:sldMk cId="3242998796" sldId="923"/>
            <ac:picMk id="6" creationId="{0245773B-21F7-8A5D-74E5-73255584FA52}"/>
          </ac:picMkLst>
        </pc:picChg>
        <pc:picChg chg="mod">
          <ac:chgData name="Deirdre Reidy" userId="30b77944-5773-4344-aa91-b37dadacdcc6" providerId="ADAL" clId="{4AA4A618-18B8-4E4D-9BA5-A6E46C8E71E1}" dt="2025-01-20T18:07:03.131" v="420" actId="1076"/>
          <ac:picMkLst>
            <pc:docMk/>
            <pc:sldMk cId="3242998796" sldId="923"/>
            <ac:picMk id="58" creationId="{E1E72EE7-8072-98F8-F458-EE45C2D76465}"/>
          </ac:picMkLst>
        </pc:picChg>
        <pc:extLst>
          <p:ext xmlns:p="http://schemas.openxmlformats.org/presentationml/2006/main" uri="{D6D511B9-2390-475A-947B-AFAB55BFBCF1}">
            <pc226:cmChg xmlns:pc226="http://schemas.microsoft.com/office/powerpoint/2022/06/main/command" chg="mod">
              <pc226:chgData name="Deirdre Reidy" userId="30b77944-5773-4344-aa91-b37dadacdcc6" providerId="ADAL" clId="{4AA4A618-18B8-4E4D-9BA5-A6E46C8E71E1}" dt="2025-01-20T17:55:01.111" v="376" actId="20577"/>
              <pc2:cmMkLst xmlns:pc2="http://schemas.microsoft.com/office/powerpoint/2019/9/main/command">
                <pc:docMk/>
                <pc:sldMk cId="3242998796" sldId="923"/>
                <pc2:cmMk id="{28EFECB8-A1AB-4E7E-B0D4-CF882F89A80C}"/>
              </pc2:cmMkLst>
            </pc226:cmChg>
          </p:ext>
        </pc:extLst>
      </pc:sldChg>
      <pc:sldChg chg="modSp mod modCm">
        <pc:chgData name="Deirdre Reidy" userId="30b77944-5773-4344-aa91-b37dadacdcc6" providerId="ADAL" clId="{4AA4A618-18B8-4E4D-9BA5-A6E46C8E71E1}" dt="2025-01-20T17:10:01.026" v="3" actId="20577"/>
        <pc:sldMkLst>
          <pc:docMk/>
          <pc:sldMk cId="3880787670" sldId="924"/>
        </pc:sldMkLst>
        <pc:spChg chg="mod">
          <ac:chgData name="Deirdre Reidy" userId="30b77944-5773-4344-aa91-b37dadacdcc6" providerId="ADAL" clId="{4AA4A618-18B8-4E4D-9BA5-A6E46C8E71E1}" dt="2025-01-20T17:10:01.026" v="3" actId="20577"/>
          <ac:spMkLst>
            <pc:docMk/>
            <pc:sldMk cId="3880787670" sldId="924"/>
            <ac:spMk id="3" creationId="{C208C268-5673-655A-605F-2E101C4A4718}"/>
          </ac:spMkLst>
        </pc:spChg>
        <pc:extLst>
          <p:ext xmlns:p="http://schemas.openxmlformats.org/presentationml/2006/main" uri="{D6D511B9-2390-475A-947B-AFAB55BFBCF1}">
            <pc226:cmChg xmlns:pc226="http://schemas.microsoft.com/office/powerpoint/2022/06/main/command" chg="mod">
              <pc226:chgData name="Deirdre Reidy" userId="30b77944-5773-4344-aa91-b37dadacdcc6" providerId="ADAL" clId="{4AA4A618-18B8-4E4D-9BA5-A6E46C8E71E1}" dt="2025-01-20T17:10:01.026" v="3" actId="20577"/>
              <pc2:cmMkLst xmlns:pc2="http://schemas.microsoft.com/office/powerpoint/2019/9/main/command">
                <pc:docMk/>
                <pc:sldMk cId="3880787670" sldId="924"/>
                <pc2:cmMk id="{5325C46F-0C30-4857-8672-77367A8B8184}"/>
              </pc2:cmMkLst>
            </pc226:cmChg>
          </p:ext>
        </pc:extLst>
      </pc:sldChg>
      <pc:sldChg chg="addSp delSp modSp mod">
        <pc:chgData name="Deirdre Reidy" userId="30b77944-5773-4344-aa91-b37dadacdcc6" providerId="ADAL" clId="{4AA4A618-18B8-4E4D-9BA5-A6E46C8E71E1}" dt="2025-01-20T18:04:34.354" v="415" actId="947"/>
        <pc:sldMkLst>
          <pc:docMk/>
          <pc:sldMk cId="2698055610" sldId="925"/>
        </pc:sldMkLst>
        <pc:spChg chg="add mod">
          <ac:chgData name="Deirdre Reidy" userId="30b77944-5773-4344-aa91-b37dadacdcc6" providerId="ADAL" clId="{4AA4A618-18B8-4E4D-9BA5-A6E46C8E71E1}" dt="2025-01-20T17:59:12.524" v="392" actId="1076"/>
          <ac:spMkLst>
            <pc:docMk/>
            <pc:sldMk cId="2698055610" sldId="925"/>
            <ac:spMk id="5" creationId="{EDCFF2FB-99EB-153E-2B77-B844E8993CA6}"/>
          </ac:spMkLst>
        </pc:spChg>
        <pc:grpChg chg="add mod ord">
          <ac:chgData name="Deirdre Reidy" userId="30b77944-5773-4344-aa91-b37dadacdcc6" providerId="ADAL" clId="{4AA4A618-18B8-4E4D-9BA5-A6E46C8E71E1}" dt="2025-01-20T17:59:16.420" v="394" actId="1076"/>
          <ac:grpSpMkLst>
            <pc:docMk/>
            <pc:sldMk cId="2698055610" sldId="925"/>
            <ac:grpSpMk id="9" creationId="{9F623B36-14BE-B4E8-96CF-5689F884E16F}"/>
          </ac:grpSpMkLst>
        </pc:grpChg>
        <pc:picChg chg="mod">
          <ac:chgData name="Deirdre Reidy" userId="30b77944-5773-4344-aa91-b37dadacdcc6" providerId="ADAL" clId="{4AA4A618-18B8-4E4D-9BA5-A6E46C8E71E1}" dt="2025-01-20T17:28:48.200" v="217" actId="164"/>
          <ac:picMkLst>
            <pc:docMk/>
            <pc:sldMk cId="2698055610" sldId="925"/>
            <ac:picMk id="6" creationId="{21C01948-5F83-3CD8-1A46-62F7B773C944}"/>
          </ac:picMkLst>
        </pc:picChg>
      </pc:sldChg>
      <pc:sldChg chg="new del">
        <pc:chgData name="Deirdre Reidy" userId="30b77944-5773-4344-aa91-b37dadacdcc6" providerId="ADAL" clId="{4AA4A618-18B8-4E4D-9BA5-A6E46C8E71E1}" dt="2025-01-21T15:20:06.415" v="455" actId="680"/>
        <pc:sldMkLst>
          <pc:docMk/>
          <pc:sldMk cId="2680613481" sldId="928"/>
        </pc:sldMkLst>
      </pc:sldChg>
    </pc:docChg>
  </pc:docChgLst>
  <pc:docChgLst>
    <pc:chgData name="Carmen Oldham" userId="e9b03065-b838-4218-a68e-08a156544b48" providerId="ADAL" clId="{18F48F8E-86D0-4F7B-BEA5-BA86769B2B67}"/>
    <pc:docChg chg="undo custSel modSld">
      <pc:chgData name="Carmen Oldham" userId="e9b03065-b838-4218-a68e-08a156544b48" providerId="ADAL" clId="{18F48F8E-86D0-4F7B-BEA5-BA86769B2B67}" dt="2025-01-20T18:54:50.524" v="28" actId="27614"/>
      <pc:docMkLst>
        <pc:docMk/>
      </pc:docMkLst>
      <pc:sldChg chg="modSp mod">
        <pc:chgData name="Carmen Oldham" userId="e9b03065-b838-4218-a68e-08a156544b48" providerId="ADAL" clId="{18F48F8E-86D0-4F7B-BEA5-BA86769B2B67}" dt="2025-01-17T17:06:47.077" v="1" actId="404"/>
        <pc:sldMkLst>
          <pc:docMk/>
          <pc:sldMk cId="3858049462" sldId="846"/>
        </pc:sldMkLst>
        <pc:spChg chg="mod">
          <ac:chgData name="Carmen Oldham" userId="e9b03065-b838-4218-a68e-08a156544b48" providerId="ADAL" clId="{18F48F8E-86D0-4F7B-BEA5-BA86769B2B67}" dt="2025-01-17T17:06:47.077" v="1" actId="404"/>
          <ac:spMkLst>
            <pc:docMk/>
            <pc:sldMk cId="3858049462" sldId="846"/>
            <ac:spMk id="23" creationId="{387A3AB6-438A-440A-B701-6928BC23EA24}"/>
          </ac:spMkLst>
        </pc:spChg>
      </pc:sldChg>
      <pc:sldChg chg="addSp delSp modSp mod modCm chgLayout">
        <pc:chgData name="Carmen Oldham" userId="e9b03065-b838-4218-a68e-08a156544b48" providerId="ADAL" clId="{18F48F8E-86D0-4F7B-BEA5-BA86769B2B67}" dt="2025-01-20T18:54:50.524" v="28" actId="27614"/>
        <pc:sldMkLst>
          <pc:docMk/>
          <pc:sldMk cId="3830299009" sldId="862"/>
        </pc:sldMkLst>
        <pc:spChg chg="mod ord">
          <ac:chgData name="Carmen Oldham" userId="e9b03065-b838-4218-a68e-08a156544b48" providerId="ADAL" clId="{18F48F8E-86D0-4F7B-BEA5-BA86769B2B67}" dt="2025-01-20T18:32:33.690" v="26" actId="6264"/>
          <ac:spMkLst>
            <pc:docMk/>
            <pc:sldMk cId="3830299009" sldId="862"/>
            <ac:spMk id="4" creationId="{D944CBCC-A105-886B-2541-1BB1FAD71B55}"/>
          </ac:spMkLst>
        </pc:spChg>
        <pc:spChg chg="mod ord">
          <ac:chgData name="Carmen Oldham" userId="e9b03065-b838-4218-a68e-08a156544b48" providerId="ADAL" clId="{18F48F8E-86D0-4F7B-BEA5-BA86769B2B67}" dt="2025-01-20T18:32:33.690" v="26" actId="6264"/>
          <ac:spMkLst>
            <pc:docMk/>
            <pc:sldMk cId="3830299009" sldId="862"/>
            <ac:spMk id="5" creationId="{7FE03AED-016D-F49E-1BDF-035F7973E815}"/>
          </ac:spMkLst>
        </pc:spChg>
        <pc:spChg chg="mod ord">
          <ac:chgData name="Carmen Oldham" userId="e9b03065-b838-4218-a68e-08a156544b48" providerId="ADAL" clId="{18F48F8E-86D0-4F7B-BEA5-BA86769B2B67}" dt="2025-01-20T18:32:33.690" v="26" actId="6264"/>
          <ac:spMkLst>
            <pc:docMk/>
            <pc:sldMk cId="3830299009" sldId="862"/>
            <ac:spMk id="10" creationId="{56577100-BA20-4E8D-BB01-8C56E465FD02}"/>
          </ac:spMkLst>
        </pc:spChg>
        <pc:picChg chg="mod ord">
          <ac:chgData name="Carmen Oldham" userId="e9b03065-b838-4218-a68e-08a156544b48" providerId="ADAL" clId="{18F48F8E-86D0-4F7B-BEA5-BA86769B2B67}" dt="2025-01-20T18:32:33.690" v="26" actId="6264"/>
          <ac:picMkLst>
            <pc:docMk/>
            <pc:sldMk cId="3830299009" sldId="862"/>
            <ac:picMk id="9" creationId="{567A3714-9E52-DB66-D076-CC97CD0099F0}"/>
          </ac:picMkLst>
        </pc:picChg>
        <pc:picChg chg="add mod">
          <ac:chgData name="Carmen Oldham" userId="e9b03065-b838-4218-a68e-08a156544b48" providerId="ADAL" clId="{18F48F8E-86D0-4F7B-BEA5-BA86769B2B67}" dt="2025-01-20T18:54:50.524" v="28" actId="27614"/>
          <ac:picMkLst>
            <pc:docMk/>
            <pc:sldMk cId="3830299009" sldId="862"/>
            <ac:picMk id="12" creationId="{22DEF3CD-ACA8-77CA-72BA-D03C78ED93F3}"/>
          </ac:picMkLst>
        </pc:picChg>
        <pc:extLst>
          <p:ext xmlns:p="http://schemas.openxmlformats.org/presentationml/2006/main" uri="{D6D511B9-2390-475A-947B-AFAB55BFBCF1}">
            <pc226:cmChg xmlns:pc226="http://schemas.microsoft.com/office/powerpoint/2022/06/main/command" chg="mod">
              <pc226:chgData name="Carmen Oldham" userId="e9b03065-b838-4218-a68e-08a156544b48" providerId="ADAL" clId="{18F48F8E-86D0-4F7B-BEA5-BA86769B2B67}" dt="2025-01-17T19:01:23.446" v="8" actId="478"/>
              <pc2:cmMkLst xmlns:pc2="http://schemas.microsoft.com/office/powerpoint/2019/9/main/command">
                <pc:docMk/>
                <pc:sldMk cId="3830299009" sldId="862"/>
                <pc2:cmMk id="{1BCDABD5-D510-4480-AF5C-40D5810697C4}"/>
              </pc2:cmMkLst>
            </pc226:cmChg>
          </p:ext>
        </pc:extLst>
      </pc:sldChg>
      <pc:sldChg chg="modSp mod">
        <pc:chgData name="Carmen Oldham" userId="e9b03065-b838-4218-a68e-08a156544b48" providerId="ADAL" clId="{18F48F8E-86D0-4F7B-BEA5-BA86769B2B67}" dt="2025-01-17T19:06:36.001" v="22" actId="113"/>
        <pc:sldMkLst>
          <pc:docMk/>
          <pc:sldMk cId="1065906556" sldId="866"/>
        </pc:sldMkLst>
        <pc:spChg chg="mod">
          <ac:chgData name="Carmen Oldham" userId="e9b03065-b838-4218-a68e-08a156544b48" providerId="ADAL" clId="{18F48F8E-86D0-4F7B-BEA5-BA86769B2B67}" dt="2025-01-17T19:06:36.001" v="22" actId="113"/>
          <ac:spMkLst>
            <pc:docMk/>
            <pc:sldMk cId="1065906556" sldId="866"/>
            <ac:spMk id="10" creationId="{DA94A9D1-BD53-D235-739E-ECE61FCBD99F}"/>
          </ac:spMkLst>
        </pc:spChg>
        <pc:spChg chg="mod">
          <ac:chgData name="Carmen Oldham" userId="e9b03065-b838-4218-a68e-08a156544b48" providerId="ADAL" clId="{18F48F8E-86D0-4F7B-BEA5-BA86769B2B67}" dt="2025-01-17T19:06:31.145" v="20" actId="113"/>
          <ac:spMkLst>
            <pc:docMk/>
            <pc:sldMk cId="1065906556" sldId="866"/>
            <ac:spMk id="12" creationId="{E19D6CF3-D8F7-1ECD-BDD2-272BDE64876F}"/>
          </ac:spMkLst>
        </pc:spChg>
      </pc:sldChg>
      <pc:sldChg chg="modSp mod">
        <pc:chgData name="Carmen Oldham" userId="e9b03065-b838-4218-a68e-08a156544b48" providerId="ADAL" clId="{18F48F8E-86D0-4F7B-BEA5-BA86769B2B67}" dt="2025-01-17T19:02:23.144" v="18" actId="255"/>
        <pc:sldMkLst>
          <pc:docMk/>
          <pc:sldMk cId="2019422284" sldId="909"/>
        </pc:sldMkLst>
        <pc:spChg chg="mod">
          <ac:chgData name="Carmen Oldham" userId="e9b03065-b838-4218-a68e-08a156544b48" providerId="ADAL" clId="{18F48F8E-86D0-4F7B-BEA5-BA86769B2B67}" dt="2025-01-17T19:02:23.144" v="18" actId="255"/>
          <ac:spMkLst>
            <pc:docMk/>
            <pc:sldMk cId="2019422284" sldId="909"/>
            <ac:spMk id="6" creationId="{0DD5E48D-4429-5ED5-639B-AEB85FDE89E5}"/>
          </ac:spMkLst>
        </pc:spChg>
      </pc:sldChg>
      <pc:sldChg chg="modSp mod">
        <pc:chgData name="Carmen Oldham" userId="e9b03065-b838-4218-a68e-08a156544b48" providerId="ADAL" clId="{18F48F8E-86D0-4F7B-BEA5-BA86769B2B67}" dt="2025-01-17T19:02:00.390" v="15" actId="403"/>
        <pc:sldMkLst>
          <pc:docMk/>
          <pc:sldMk cId="3319936631" sldId="914"/>
        </pc:sldMkLst>
        <pc:spChg chg="mod">
          <ac:chgData name="Carmen Oldham" userId="e9b03065-b838-4218-a68e-08a156544b48" providerId="ADAL" clId="{18F48F8E-86D0-4F7B-BEA5-BA86769B2B67}" dt="2025-01-17T19:02:00.390" v="15" actId="403"/>
          <ac:spMkLst>
            <pc:docMk/>
            <pc:sldMk cId="3319936631" sldId="914"/>
            <ac:spMk id="19" creationId="{7737C27E-5A44-F7EB-85A3-0FCE37D083B9}"/>
          </ac:spMkLst>
        </pc:spChg>
      </pc:sldChg>
      <pc:sldChg chg="modSp mod">
        <pc:chgData name="Carmen Oldham" userId="e9b03065-b838-4218-a68e-08a156544b48" providerId="ADAL" clId="{18F48F8E-86D0-4F7B-BEA5-BA86769B2B67}" dt="2025-01-17T19:02:03.322" v="16" actId="403"/>
        <pc:sldMkLst>
          <pc:docMk/>
          <pc:sldMk cId="3242998796" sldId="923"/>
        </pc:sldMkLst>
        <pc:spChg chg="mod">
          <ac:chgData name="Carmen Oldham" userId="e9b03065-b838-4218-a68e-08a156544b48" providerId="ADAL" clId="{18F48F8E-86D0-4F7B-BEA5-BA86769B2B67}" dt="2025-01-17T19:02:03.322" v="16" actId="403"/>
          <ac:spMkLst>
            <pc:docMk/>
            <pc:sldMk cId="3242998796" sldId="923"/>
            <ac:spMk id="17" creationId="{F57ECD00-577A-1DD5-2BF4-603354D342A3}"/>
          </ac:spMkLst>
        </pc:spChg>
      </pc:sldChg>
      <pc:sldChg chg="addSp modSp mod">
        <pc:chgData name="Carmen Oldham" userId="e9b03065-b838-4218-a68e-08a156544b48" providerId="ADAL" clId="{18F48F8E-86D0-4F7B-BEA5-BA86769B2B67}" dt="2025-01-17T17:08:11.226" v="6" actId="2085"/>
        <pc:sldMkLst>
          <pc:docMk/>
          <pc:sldMk cId="3880787670" sldId="924"/>
        </pc:sldMkLst>
        <pc:picChg chg="mod">
          <ac:chgData name="Carmen Oldham" userId="e9b03065-b838-4218-a68e-08a156544b48" providerId="ADAL" clId="{18F48F8E-86D0-4F7B-BEA5-BA86769B2B67}" dt="2025-01-17T17:08:11.226" v="6" actId="2085"/>
          <ac:picMkLst>
            <pc:docMk/>
            <pc:sldMk cId="3880787670" sldId="924"/>
            <ac:picMk id="6" creationId="{8D50BD29-929E-9F79-0DA0-3174916C3F42}"/>
          </ac:picMkLst>
        </pc:picChg>
        <pc:picChg chg="mod">
          <ac:chgData name="Carmen Oldham" userId="e9b03065-b838-4218-a68e-08a156544b48" providerId="ADAL" clId="{18F48F8E-86D0-4F7B-BEA5-BA86769B2B67}" dt="2025-01-17T17:08:11.226" v="6" actId="2085"/>
          <ac:picMkLst>
            <pc:docMk/>
            <pc:sldMk cId="3880787670" sldId="924"/>
            <ac:picMk id="11" creationId="{A320A695-71E0-70A4-3DD7-29362323BB01}"/>
          </ac:picMkLst>
        </pc:picChg>
        <pc:picChg chg="mod">
          <ac:chgData name="Carmen Oldham" userId="e9b03065-b838-4218-a68e-08a156544b48" providerId="ADAL" clId="{18F48F8E-86D0-4F7B-BEA5-BA86769B2B67}" dt="2025-01-17T17:08:11.226" v="6" actId="2085"/>
          <ac:picMkLst>
            <pc:docMk/>
            <pc:sldMk cId="3880787670" sldId="924"/>
            <ac:picMk id="13" creationId="{F6B6B757-16C2-F7C2-B3CA-43B7D1F25E98}"/>
          </ac:picMkLst>
        </pc:picChg>
        <pc:picChg chg="mod">
          <ac:chgData name="Carmen Oldham" userId="e9b03065-b838-4218-a68e-08a156544b48" providerId="ADAL" clId="{18F48F8E-86D0-4F7B-BEA5-BA86769B2B67}" dt="2025-01-17T17:08:11.226" v="6" actId="2085"/>
          <ac:picMkLst>
            <pc:docMk/>
            <pc:sldMk cId="3880787670" sldId="924"/>
            <ac:picMk id="15" creationId="{A71E5193-E1C1-9D75-191A-4DE2BAD4F1F3}"/>
          </ac:picMkLst>
        </pc:picChg>
      </pc:sldChg>
      <pc:sldChg chg="modSp mod">
        <pc:chgData name="Carmen Oldham" userId="e9b03065-b838-4218-a68e-08a156544b48" providerId="ADAL" clId="{18F48F8E-86D0-4F7B-BEA5-BA86769B2B67}" dt="2025-01-17T19:06:48.823" v="25" actId="2711"/>
        <pc:sldMkLst>
          <pc:docMk/>
          <pc:sldMk cId="2698055610" sldId="925"/>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254" y="8754111"/>
            <a:ext cx="1012613" cy="275277"/>
          </a:xfrm>
          <a:prstGeom prst="rect">
            <a:avLst/>
          </a:prstGeom>
        </p:spPr>
      </p:pic>
    </p:spTree>
    <p:extLst>
      <p:ext uri="{BB962C8B-B14F-4D97-AF65-F5344CB8AC3E}">
        <p14:creationId xmlns:p14="http://schemas.microsoft.com/office/powerpoint/2010/main" val="359133090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80988" y="698500"/>
            <a:ext cx="7572376" cy="4260850"/>
          </a:xfrm>
          <a:prstGeom prst="rect">
            <a:avLst/>
          </a:prstGeom>
          <a:noFill/>
          <a:ln w="12700">
            <a:solidFill>
              <a:prstClr val="black"/>
            </a:solidFill>
          </a:ln>
        </p:spPr>
        <p:txBody>
          <a:bodyPr vert="horz" lIns="93161" tIns="46580" rIns="93161" bIns="46580" rtlCol="0" anchor="ctr"/>
          <a:lstStyle/>
          <a:p>
            <a:endParaRPr lang="en-US" dirty="0"/>
          </a:p>
        </p:txBody>
      </p:sp>
      <p:sp>
        <p:nvSpPr>
          <p:cNvPr id="5" name="Notes Placeholder 4"/>
          <p:cNvSpPr>
            <a:spLocks noGrp="1"/>
          </p:cNvSpPr>
          <p:nvPr>
            <p:ph type="body" sz="quarter" idx="3"/>
          </p:nvPr>
        </p:nvSpPr>
        <p:spPr>
          <a:xfrm>
            <a:off x="662094" y="5035550"/>
            <a:ext cx="5686213" cy="3486150"/>
          </a:xfrm>
          <a:prstGeom prst="rect">
            <a:avLst/>
          </a:prstGeom>
        </p:spPr>
        <p:txBody>
          <a:bodyPr vert="horz" lIns="93161" tIns="46580" rIns="93161" bIns="46580" rtlCol="0"/>
          <a:lstStyle/>
          <a:p>
            <a:pPr lvl="0"/>
            <a:r>
              <a:rPr lang="en-US" dirty="0"/>
              <a:t>Click to edit Master text styles</a:t>
            </a:r>
          </a:p>
          <a:p>
            <a:pPr lvl="1"/>
            <a:r>
              <a:rPr lang="en-US" dirty="0"/>
              <a:t>Second level</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54" y="8754111"/>
            <a:ext cx="1012613" cy="275277"/>
          </a:xfrm>
          <a:prstGeom prst="rect">
            <a:avLst/>
          </a:prstGeom>
        </p:spPr>
      </p:pic>
    </p:spTree>
    <p:extLst>
      <p:ext uri="{BB962C8B-B14F-4D97-AF65-F5344CB8AC3E}">
        <p14:creationId xmlns:p14="http://schemas.microsoft.com/office/powerpoint/2010/main" val="219214488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28650" indent="-171450" algn="l" defTabSz="914400" rtl="0" eaLnBrk="1" latinLnBrk="0" hangingPunct="1">
      <a:buFont typeface="Arial" panose="020B0604020202020204" pitchFamily="34" charset="0"/>
      <a:buChar char="•"/>
      <a:defRPr sz="11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algn="l" defTabSz="914400" rtl="0" eaLnBrk="1" latinLnBrk="0" hangingPunct="1">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algn="l" defTabSz="914400" rtl="0" eaLnBrk="1" latinLnBrk="0" hangingPunct="1">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algn="l" defTabSz="914400" rtl="0" eaLnBrk="1" latinLnBrk="0" hangingPunct="1">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Title Page: Anchor QEA presenter</a:t>
            </a:r>
          </a:p>
        </p:txBody>
      </p:sp>
    </p:spTree>
    <p:extLst>
      <p:ext uri="{BB962C8B-B14F-4D97-AF65-F5344CB8AC3E}">
        <p14:creationId xmlns:p14="http://schemas.microsoft.com/office/powerpoint/2010/main" val="29258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EEBFE-DB99-1A59-8380-7E117439EE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9A974-DB00-61C2-A926-B5C1A620AF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E97B3-7A5F-3A76-0E39-F3AD78684207}"/>
              </a:ext>
            </a:extLst>
          </p:cNvPr>
          <p:cNvSpPr>
            <a:spLocks noGrp="1"/>
          </p:cNvSpPr>
          <p:nvPr>
            <p:ph type="body" idx="1"/>
          </p:nvPr>
        </p:nvSpPr>
        <p:spPr/>
        <p:txBody>
          <a:bodyPr/>
          <a:lstStyle/>
          <a:p>
            <a:r>
              <a:rPr lang="en-US" dirty="0"/>
              <a:t>Additional challenge slide if more in-depth discussion is needed</a:t>
            </a:r>
          </a:p>
          <a:p>
            <a:endParaRPr lang="en-US" dirty="0"/>
          </a:p>
          <a:p>
            <a:r>
              <a:rPr lang="en-US" dirty="0"/>
              <a:t>For some contaminants, such as PAHs, Freundlich isotherm parameters reported in literature are fairly consistent and can often reliably be used for cap design. </a:t>
            </a:r>
          </a:p>
          <a:p>
            <a:r>
              <a:rPr lang="en-US" dirty="0"/>
              <a:t>For other compounds, Freundlich isotherm parameters reported in the literature may be limited (or nonexistent) and can span a large range, making it difficult to rely on them; this was found to be the case for BTEX</a:t>
            </a:r>
          </a:p>
          <a:p>
            <a:endParaRPr lang="en-US" dirty="0"/>
          </a:p>
        </p:txBody>
      </p:sp>
    </p:spTree>
    <p:extLst>
      <p:ext uri="{BB962C8B-B14F-4D97-AF65-F5344CB8AC3E}">
        <p14:creationId xmlns:p14="http://schemas.microsoft.com/office/powerpoint/2010/main" val="2193335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10045-2A8C-A2E2-8073-91962374B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DDBD6-D39C-0FF5-0380-C47E24971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98632-6936-D209-EF10-0EEEDA38383F}"/>
              </a:ext>
            </a:extLst>
          </p:cNvPr>
          <p:cNvSpPr>
            <a:spLocks noGrp="1"/>
          </p:cNvSpPr>
          <p:nvPr>
            <p:ph type="body" idx="1"/>
          </p:nvPr>
        </p:nvSpPr>
        <p:spPr/>
        <p:txBody>
          <a:bodyPr/>
          <a:lstStyle/>
          <a:p>
            <a:r>
              <a:rPr lang="en-US" dirty="0"/>
              <a:t>Initial cap design modeling for the site was conducted for the full range of Freundlich isotherm parameters identified from the literature. </a:t>
            </a:r>
          </a:p>
          <a:p>
            <a:r>
              <a:rPr lang="en-US" dirty="0"/>
              <a:t>This resulted in a large range of initial cap design configuration, ranging from a very thick cap with a large quantity of activated carbon (which would not even be feasible to construct at the site) for the most conservative assumption to a much more modest cap design at the other end of the literature range. </a:t>
            </a:r>
          </a:p>
          <a:p>
            <a:endParaRPr lang="en-US" dirty="0"/>
          </a:p>
        </p:txBody>
      </p:sp>
    </p:spTree>
    <p:extLst>
      <p:ext uri="{BB962C8B-B14F-4D97-AF65-F5344CB8AC3E}">
        <p14:creationId xmlns:p14="http://schemas.microsoft.com/office/powerpoint/2010/main" val="300901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Performing isotherm study doesn’t mean you’ll get the results you’ll want. But it may mean you get an accurate picture of what’s going on and you can think more about it.</a:t>
            </a:r>
          </a:p>
          <a:p>
            <a:endParaRPr lang="en-US" dirty="0"/>
          </a:p>
        </p:txBody>
      </p:sp>
    </p:spTree>
    <p:extLst>
      <p:ext uri="{BB962C8B-B14F-4D97-AF65-F5344CB8AC3E}">
        <p14:creationId xmlns:p14="http://schemas.microsoft.com/office/powerpoint/2010/main" val="34826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3099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593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618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600"/>
              </a:spcBef>
              <a:spcAft>
                <a:spcPts val="600"/>
              </a:spcAft>
            </a:pPr>
            <a:r>
              <a:rPr lang="en-US" dirty="0"/>
              <a:t>Dredging more than a few feet poses risk to the structural integrity of the wall</a:t>
            </a:r>
          </a:p>
          <a:p>
            <a:pPr lvl="1">
              <a:spcBef>
                <a:spcPts val="600"/>
              </a:spcBef>
              <a:spcAft>
                <a:spcPts val="600"/>
              </a:spcAft>
            </a:pPr>
            <a:r>
              <a:rPr lang="en-US" dirty="0"/>
              <a:t>Capping identified as the remedy, but the cap needs to remain thin to limit the amount of dredging required to fit the cap and maintain the existing grade</a:t>
            </a:r>
            <a:endParaRPr lang="en-US" b="1" dirty="0"/>
          </a:p>
          <a:p>
            <a:endParaRPr lang="en-US" dirty="0"/>
          </a:p>
        </p:txBody>
      </p:sp>
    </p:spTree>
    <p:extLst>
      <p:ext uri="{BB962C8B-B14F-4D97-AF65-F5344CB8AC3E}">
        <p14:creationId xmlns:p14="http://schemas.microsoft.com/office/powerpoint/2010/main" val="176278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084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challenge slide if more in-depth discussion is needed</a:t>
            </a:r>
          </a:p>
          <a:p>
            <a:endParaRPr lang="en-US" dirty="0"/>
          </a:p>
          <a:p>
            <a:r>
              <a:rPr lang="en-US" dirty="0"/>
              <a:t>For some contaminants, such as PAHs, Freundlich isotherm parameters reported in literature are fairly consistent and can often reliably be used for cap design. </a:t>
            </a:r>
          </a:p>
          <a:p>
            <a:r>
              <a:rPr lang="en-US" dirty="0"/>
              <a:t>For other compounds, Freundlich isotherm parameters reported in the literature may be limited (or nonexistent) and can span a large range, making it difficult to rely on them; this was found to be the case for BTEX</a:t>
            </a:r>
          </a:p>
          <a:p>
            <a:endParaRPr lang="en-US" dirty="0"/>
          </a:p>
        </p:txBody>
      </p:sp>
    </p:spTree>
    <p:extLst>
      <p:ext uri="{BB962C8B-B14F-4D97-AF65-F5344CB8AC3E}">
        <p14:creationId xmlns:p14="http://schemas.microsoft.com/office/powerpoint/2010/main" val="600100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07593-ACF5-1855-A0C1-4D03D193B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FE831-5E90-7D42-4F91-67DCECD92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7B4B5-3456-6F09-A8B1-969DDF6E7EEA}"/>
              </a:ext>
            </a:extLst>
          </p:cNvPr>
          <p:cNvSpPr>
            <a:spLocks noGrp="1"/>
          </p:cNvSpPr>
          <p:nvPr>
            <p:ph type="body" idx="1"/>
          </p:nvPr>
        </p:nvSpPr>
        <p:spPr/>
        <p:txBody>
          <a:bodyPr/>
          <a:lstStyle/>
          <a:p>
            <a:r>
              <a:rPr lang="en-US" dirty="0"/>
              <a:t>Additional challenge slide if more in-depth discussion is needed</a:t>
            </a:r>
          </a:p>
          <a:p>
            <a:endParaRPr lang="en-US" dirty="0"/>
          </a:p>
          <a:p>
            <a:r>
              <a:rPr lang="en-US" dirty="0"/>
              <a:t>For some contaminants, such as PAHs, Freundlich isotherm parameters reported in literature are fairly consistent and can often reliably be used for cap design. </a:t>
            </a:r>
          </a:p>
          <a:p>
            <a:r>
              <a:rPr lang="en-US" dirty="0"/>
              <a:t>For other compounds, Freundlich isotherm parameters reported in the literature may be limited (or nonexistent) and can span a large range, making it difficult to rely on them; this was found to be the case for BTEX</a:t>
            </a:r>
          </a:p>
          <a:p>
            <a:endParaRPr lang="en-US" dirty="0"/>
          </a:p>
        </p:txBody>
      </p:sp>
    </p:spTree>
    <p:extLst>
      <p:ext uri="{BB962C8B-B14F-4D97-AF65-F5344CB8AC3E}">
        <p14:creationId xmlns:p14="http://schemas.microsoft.com/office/powerpoint/2010/main" val="168919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cap design modeling for the site was conducted for the full range of Freundlich isotherm parameters identified from the literature. </a:t>
            </a:r>
          </a:p>
          <a:p>
            <a:r>
              <a:rPr lang="en-US" dirty="0"/>
              <a:t>This resulted in a large range of initial cap design configuration, ranging from a very thick cap with a large quantity of activated carbon (which would not even be feasible to construct at the site) for the most conservative assumption to a much more modest cap design at the other end of the literature range. </a:t>
            </a:r>
          </a:p>
          <a:p>
            <a:endParaRPr lang="en-US" dirty="0"/>
          </a:p>
        </p:txBody>
      </p:sp>
    </p:spTree>
    <p:extLst>
      <p:ext uri="{BB962C8B-B14F-4D97-AF65-F5344CB8AC3E}">
        <p14:creationId xmlns:p14="http://schemas.microsoft.com/office/powerpoint/2010/main" val="2060139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550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608AB-70D9-2DDD-F183-4F720AA97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2B86F-8A4D-AFA2-AB7B-599D3D9E6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BD45B-DA03-BCF9-40E5-5C9428C47912}"/>
              </a:ext>
            </a:extLst>
          </p:cNvPr>
          <p:cNvSpPr>
            <a:spLocks noGrp="1"/>
          </p:cNvSpPr>
          <p:nvPr>
            <p:ph type="body" idx="1"/>
          </p:nvPr>
        </p:nvSpPr>
        <p:spPr/>
        <p:txBody>
          <a:bodyPr/>
          <a:lstStyle/>
          <a:p>
            <a:r>
              <a:rPr lang="en-US" dirty="0"/>
              <a:t>Groundwater contains other chemicals, including PAHs, so competitive sorption is important.</a:t>
            </a:r>
          </a:p>
        </p:txBody>
      </p:sp>
    </p:spTree>
    <p:extLst>
      <p:ext uri="{BB962C8B-B14F-4D97-AF65-F5344CB8AC3E}">
        <p14:creationId xmlns:p14="http://schemas.microsoft.com/office/powerpoint/2010/main" val="751581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plug to Keegans’ talk</a:t>
            </a:r>
          </a:p>
        </p:txBody>
      </p:sp>
    </p:spTree>
    <p:extLst>
      <p:ext uri="{BB962C8B-B14F-4D97-AF65-F5344CB8AC3E}">
        <p14:creationId xmlns:p14="http://schemas.microsoft.com/office/powerpoint/2010/main" val="1828629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4F56FCE-ABD2-4693-B1C1-9184B079C9F0}"/>
              </a:ext>
            </a:extLst>
          </p:cNvPr>
          <p:cNvSpPr>
            <a:spLocks noGrp="1"/>
          </p:cNvSpPr>
          <p:nvPr>
            <p:ph type="title" hasCustomPrompt="1"/>
          </p:nvPr>
        </p:nvSpPr>
        <p:spPr>
          <a:xfrm>
            <a:off x="594360" y="2057400"/>
            <a:ext cx="10972800" cy="2880360"/>
          </a:xfrm>
          <a:prstGeom prst="rect">
            <a:avLst/>
          </a:prstGeom>
        </p:spPr>
        <p:txBody>
          <a:bodyPr vert="horz" lIns="0" tIns="45720" rIns="0" bIns="45720" rtlCol="0" anchor="ctr" anchorCtr="0">
            <a:noAutofit/>
          </a:bodyPr>
          <a:lstStyle>
            <a:lvl1pPr algn="l">
              <a:defRPr sz="4800" cap="none" spc="0" baseline="0">
                <a:solidFill>
                  <a:schemeClr val="bg1"/>
                </a:solidFill>
                <a:latin typeface="+mj-lt"/>
                <a:cs typeface="Segoe UI Light" panose="020B0502040204020203" pitchFamily="34" charset="0"/>
              </a:defRPr>
            </a:lvl1pPr>
          </a:lstStyle>
          <a:p>
            <a:r>
              <a:rPr lang="en-US" sz="4800" cap="none" spc="0">
                <a:solidFill>
                  <a:schemeClr val="bg1">
                    <a:lumMod val="95000"/>
                  </a:schemeClr>
                </a:solidFill>
              </a:rPr>
              <a:t>Title of Presentation: </a:t>
            </a:r>
            <a:br>
              <a:rPr lang="en-US" sz="4800" cap="none" spc="0">
                <a:solidFill>
                  <a:schemeClr val="bg1">
                    <a:lumMod val="95000"/>
                  </a:schemeClr>
                </a:solidFill>
              </a:rPr>
            </a:br>
            <a:r>
              <a:rPr lang="en-US" sz="4800" cap="none" spc="0">
                <a:solidFill>
                  <a:schemeClr val="bg1">
                    <a:lumMod val="95000"/>
                  </a:schemeClr>
                </a:solidFill>
              </a:rPr>
              <a:t>Example of Three-Line Title Page Showing Collaborator Logo Placement</a:t>
            </a:r>
            <a:endParaRPr lang="en-US"/>
          </a:p>
        </p:txBody>
      </p:sp>
      <p:sp>
        <p:nvSpPr>
          <p:cNvPr id="11" name="Picture Placeholder 10">
            <a:extLst>
              <a:ext uri="{FF2B5EF4-FFF2-40B4-BE49-F238E27FC236}">
                <a16:creationId xmlns:a16="http://schemas.microsoft.com/office/drawing/2014/main" id="{2D815E33-4003-4AC2-B2AA-82043B819216}"/>
              </a:ext>
            </a:extLst>
          </p:cNvPr>
          <p:cNvSpPr>
            <a:spLocks noGrp="1"/>
          </p:cNvSpPr>
          <p:nvPr>
            <p:ph type="pic" sz="quarter" idx="11" hasCustomPrompt="1"/>
          </p:nvPr>
        </p:nvSpPr>
        <p:spPr>
          <a:xfrm>
            <a:off x="7656814" y="5712321"/>
            <a:ext cx="1828800" cy="502920"/>
          </a:xfrm>
          <a:prstGeom prst="rect">
            <a:avLst/>
          </a:prstGeom>
        </p:spPr>
        <p:txBody>
          <a:bodyPr anchor="ctr" anchorCtr="0"/>
          <a:lstStyle>
            <a:lvl1pPr marL="0" indent="0" algn="ctr">
              <a:buNone/>
              <a:defRPr sz="1000" b="1"/>
            </a:lvl1pPr>
          </a:lstStyle>
          <a:p>
            <a:r>
              <a:rPr lang="en-US"/>
              <a:t>Click to Insert White PNG/Vector Collaborator Logo Here </a:t>
            </a:r>
          </a:p>
        </p:txBody>
      </p:sp>
      <p:sp>
        <p:nvSpPr>
          <p:cNvPr id="6" name="Text Placeholder 4">
            <a:extLst>
              <a:ext uri="{FF2B5EF4-FFF2-40B4-BE49-F238E27FC236}">
                <a16:creationId xmlns:a16="http://schemas.microsoft.com/office/drawing/2014/main" id="{C01635C4-99F9-9722-076B-360C9AB2B6D9}"/>
              </a:ext>
            </a:extLst>
          </p:cNvPr>
          <p:cNvSpPr>
            <a:spLocks noGrp="1"/>
          </p:cNvSpPr>
          <p:nvPr>
            <p:ph type="body" sz="quarter" idx="10" hasCustomPrompt="1"/>
          </p:nvPr>
        </p:nvSpPr>
        <p:spPr>
          <a:xfrm>
            <a:off x="593725" y="5303520"/>
            <a:ext cx="5486400" cy="914400"/>
          </a:xfrm>
          <a:prstGeom prst="rect">
            <a:avLst/>
          </a:prstGeom>
        </p:spPr>
        <p:txBody>
          <a:bodyPr lIns="0" tIns="0" rIns="0" bIns="0" anchor="b" anchorCtr="0"/>
          <a:lstStyle>
            <a:lvl1pPr marL="0" indent="0">
              <a:spcAft>
                <a:spcPts val="0"/>
              </a:spcAft>
              <a:buNone/>
              <a:defRPr sz="1800"/>
            </a:lvl1pPr>
            <a:lvl2pPr marL="457200" indent="0">
              <a:buNone/>
              <a:defRPr sz="1800"/>
            </a:lvl2pPr>
            <a:lvl3pPr>
              <a:defRPr sz="1800"/>
            </a:lvl3pPr>
            <a:lvl4pPr>
              <a:defRPr sz="1800"/>
            </a:lvl4pPr>
            <a:lvl5pPr>
              <a:defRPr sz="1800"/>
            </a:lvl5pPr>
          </a:lstStyle>
          <a:p>
            <a:pPr lvl="0"/>
            <a:r>
              <a:rPr lang="en-US"/>
              <a:t>Presented by: First Last, Credentials, Company</a:t>
            </a:r>
            <a:br>
              <a:rPr lang="en-US"/>
            </a:br>
            <a:r>
              <a:rPr lang="en-US"/>
              <a:t>Collaborators: First Last, Credentials, Company</a:t>
            </a:r>
          </a:p>
        </p:txBody>
      </p:sp>
      <p:pic>
        <p:nvPicPr>
          <p:cNvPr id="2" name="Picture 1" descr="Anchor QEA Logo">
            <a:extLst>
              <a:ext uri="{FF2B5EF4-FFF2-40B4-BE49-F238E27FC236}">
                <a16:creationId xmlns:a16="http://schemas.microsoft.com/office/drawing/2014/main" id="{46748611-7E04-2D93-90DE-DE7FD31D70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38360" y="5715000"/>
            <a:ext cx="1828800" cy="500513"/>
          </a:xfrm>
          <a:prstGeom prst="rect">
            <a:avLst/>
          </a:prstGeom>
        </p:spPr>
      </p:pic>
    </p:spTree>
    <p:extLst>
      <p:ext uri="{BB962C8B-B14F-4D97-AF65-F5344CB8AC3E}">
        <p14:creationId xmlns:p14="http://schemas.microsoft.com/office/powerpoint/2010/main" val="23287826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0" y="0"/>
            <a:ext cx="12192000" cy="6858000"/>
          </a:xfrm>
          <a:prstGeom prst="rect">
            <a:avLst/>
          </a:prstGeom>
        </p:spPr>
        <p:txBody>
          <a:bodyPr anchor="ctr" anchorCtr="0"/>
          <a:lstStyle>
            <a:lvl1pPr marL="0" indent="0" algn="ctr">
              <a:buNone/>
              <a:defRPr/>
            </a:lvl1pPr>
          </a:lstStyle>
          <a:p>
            <a:r>
              <a:rPr lang="en-US" dirty="0"/>
              <a:t>Click to insert picture </a:t>
            </a:r>
          </a:p>
        </p:txBody>
      </p:sp>
      <p:sp>
        <p:nvSpPr>
          <p:cNvPr id="9" name="Text Placeholder 8">
            <a:extLst>
              <a:ext uri="{FF2B5EF4-FFF2-40B4-BE49-F238E27FC236}">
                <a16:creationId xmlns:a16="http://schemas.microsoft.com/office/drawing/2014/main" id="{0175FF5C-A03A-44A9-8230-3B61B5FE6506}"/>
              </a:ext>
            </a:extLst>
          </p:cNvPr>
          <p:cNvSpPr>
            <a:spLocks noGrp="1"/>
          </p:cNvSpPr>
          <p:nvPr>
            <p:ph type="body" sz="quarter" idx="11" hasCustomPrompt="1"/>
          </p:nvPr>
        </p:nvSpPr>
        <p:spPr>
          <a:xfrm>
            <a:off x="594360" y="5486400"/>
            <a:ext cx="5486400" cy="914400"/>
          </a:xfrm>
          <a:prstGeom prst="rect">
            <a:avLst/>
          </a:prstGeom>
        </p:spPr>
        <p:txBody>
          <a:bodyPr anchor="b" anchorCtr="0"/>
          <a:lstStyle>
            <a:lvl1pPr marL="0" indent="0">
              <a:buNone/>
              <a:defRPr sz="1800">
                <a:solidFill>
                  <a:schemeClr val="bg1"/>
                </a:solidFill>
                <a:latin typeface="+mn-lt"/>
              </a:defRPr>
            </a:lvl1pPr>
            <a:lvl2pPr>
              <a:defRPr sz="1800"/>
            </a:lvl2pPr>
          </a:lstStyle>
          <a:p>
            <a:pPr lvl="0"/>
            <a:r>
              <a:rPr lang="en-US" dirty="0"/>
              <a:t>Click to edit caption</a:t>
            </a:r>
          </a:p>
        </p:txBody>
      </p:sp>
    </p:spTree>
    <p:extLst>
      <p:ext uri="{BB962C8B-B14F-4D97-AF65-F5344CB8AC3E}">
        <p14:creationId xmlns:p14="http://schemas.microsoft.com/office/powerpoint/2010/main" val="27729710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1737360"/>
            <a:ext cx="5166360" cy="4251960"/>
          </a:xfrm>
          <a:prstGeom prst="rect">
            <a:avLst/>
          </a:prstGeo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9" name="Text Placeholder 8">
            <a:extLst>
              <a:ext uri="{FF2B5EF4-FFF2-40B4-BE49-F238E27FC236}">
                <a16:creationId xmlns:a16="http://schemas.microsoft.com/office/drawing/2014/main" id="{0175FF5C-A03A-44A9-8230-3B61B5FE6506}"/>
              </a:ext>
            </a:extLst>
          </p:cNvPr>
          <p:cNvSpPr>
            <a:spLocks noGrp="1"/>
          </p:cNvSpPr>
          <p:nvPr>
            <p:ph type="body" sz="quarter" idx="11" hasCustomPrompt="1"/>
          </p:nvPr>
        </p:nvSpPr>
        <p:spPr>
          <a:xfrm>
            <a:off x="594360" y="6117336"/>
            <a:ext cx="5157216" cy="274320"/>
          </a:xfrm>
          <a:prstGeom prst="rect">
            <a:avLst/>
          </a:prstGeom>
        </p:spPr>
        <p:txBody>
          <a:bodyPr tIns="0" rIns="0" bIns="0" anchor="t" anchorCtr="0"/>
          <a:lstStyle>
            <a:lvl1pPr marL="0" indent="0">
              <a:buNone/>
              <a:defRPr sz="1800">
                <a:solidFill>
                  <a:schemeClr val="accent6"/>
                </a:solidFill>
              </a:defRPr>
            </a:lvl1pPr>
            <a:lvl2pPr>
              <a:defRPr sz="1800"/>
            </a:lvl2pPr>
          </a:lstStyle>
          <a:p>
            <a:pPr lvl="0"/>
            <a:r>
              <a:rPr lang="en-US" dirty="0"/>
              <a:t>Click to edit caption</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1737360"/>
            <a:ext cx="5166360" cy="4251960"/>
          </a:xfrm>
          <a:prstGeom prst="rect">
            <a:avLst/>
          </a:prstGeom>
          <a:solidFill>
            <a:schemeClr val="bg1">
              <a:lumMod val="85000"/>
            </a:schemeClr>
          </a:solidFill>
        </p:spPr>
        <p:txBody>
          <a:bodyPr tIns="0" rIns="0" bIns="0" anchor="ctr" anchorCtr="0"/>
          <a:lstStyle>
            <a:lvl1pPr marL="0" indent="0" algn="ctr">
              <a:buNone/>
              <a:defRPr/>
            </a:lvl1pPr>
          </a:lstStyle>
          <a:p>
            <a:r>
              <a:rPr lang="en-US" dirty="0"/>
              <a:t>Click to insert picture </a:t>
            </a:r>
          </a:p>
        </p:txBody>
      </p:sp>
      <p:sp>
        <p:nvSpPr>
          <p:cNvPr id="6" name="Text Placeholder 8">
            <a:extLst>
              <a:ext uri="{FF2B5EF4-FFF2-40B4-BE49-F238E27FC236}">
                <a16:creationId xmlns:a16="http://schemas.microsoft.com/office/drawing/2014/main" id="{1ABC06A2-2DFF-48C4-8118-2A28FCAB85B3}"/>
              </a:ext>
            </a:extLst>
          </p:cNvPr>
          <p:cNvSpPr>
            <a:spLocks noGrp="1"/>
          </p:cNvSpPr>
          <p:nvPr>
            <p:ph type="body" sz="quarter" idx="13" hasCustomPrompt="1"/>
          </p:nvPr>
        </p:nvSpPr>
        <p:spPr>
          <a:xfrm>
            <a:off x="6431280" y="6117336"/>
            <a:ext cx="5157216" cy="274320"/>
          </a:xfrm>
          <a:prstGeom prst="rect">
            <a:avLst/>
          </a:prstGeom>
        </p:spPr>
        <p:txBody>
          <a:bodyPr tIns="0" rIns="0" bIns="0" anchor="t" anchorCtr="0"/>
          <a:lstStyle>
            <a:lvl1pPr marL="0" indent="0">
              <a:buNone/>
              <a:defRPr sz="1800">
                <a:solidFill>
                  <a:schemeClr val="accent6"/>
                </a:solidFill>
              </a:defRPr>
            </a:lvl1pPr>
            <a:lvl2pPr>
              <a:defRPr sz="1800"/>
            </a:lvl2pPr>
          </a:lstStyle>
          <a:p>
            <a:pPr lvl="0"/>
            <a:r>
              <a:rPr lang="en-US" dirty="0"/>
              <a:t>Click to edit caption</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594360" y="547436"/>
            <a:ext cx="10972800" cy="685800"/>
          </a:xfrm>
          <a:prstGeom prst="rect">
            <a:avLst/>
          </a:prstGeom>
        </p:spPr>
        <p:txBody>
          <a:bodyPr vert="horz" lIns="0" tIns="45720" rIns="0" bIns="45720" rtlCol="0" anchor="t" anchorCtr="0">
            <a:noAutofit/>
          </a:bodyPr>
          <a:lstStyle>
            <a:lvl1pPr>
              <a:defRPr>
                <a:solidFill>
                  <a:srgbClr val="1C1C1C"/>
                </a:solidFill>
                <a:latin typeface="+mj-lt"/>
              </a:defRPr>
            </a:lvl1pPr>
          </a:lstStyle>
          <a:p>
            <a:r>
              <a:rPr lang="en-US" dirty="0"/>
              <a:t>Click to edit heading</a:t>
            </a:r>
          </a:p>
        </p:txBody>
      </p:sp>
    </p:spTree>
    <p:extLst>
      <p:ext uri="{BB962C8B-B14F-4D97-AF65-F5344CB8AC3E}">
        <p14:creationId xmlns:p14="http://schemas.microsoft.com/office/powerpoint/2010/main" val="18237606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594360" y="547436"/>
            <a:ext cx="10972800" cy="685800"/>
          </a:xfrm>
          <a:prstGeom prst="rect">
            <a:avLst/>
          </a:prstGeom>
        </p:spPr>
        <p:txBody>
          <a:bodyPr vert="horz" lIns="0" tIns="45720" rIns="0" bIns="45720" rtlCol="0" anchor="t" anchorCtr="0">
            <a:noAutofit/>
          </a:bodyPr>
          <a:lstStyle>
            <a:lvl1pPr>
              <a:defRPr>
                <a:solidFill>
                  <a:srgbClr val="1C1C1C"/>
                </a:solidFill>
                <a:latin typeface="+mj-lt"/>
              </a:defRPr>
            </a:lvl1pPr>
          </a:lstStyle>
          <a:p>
            <a:r>
              <a:rPr lang="en-US" dirty="0"/>
              <a:t>Click to edit heading</a:t>
            </a:r>
          </a:p>
        </p:txBody>
      </p:sp>
      <p:pic>
        <p:nvPicPr>
          <p:cNvPr id="4" name="Picture 3">
            <a:extLst>
              <a:ext uri="{FF2B5EF4-FFF2-40B4-BE49-F238E27FC236}">
                <a16:creationId xmlns:a16="http://schemas.microsoft.com/office/drawing/2014/main" id="{1089B289-4C72-4A51-88D5-D33C11622D6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9" name="Text Placeholder 4">
            <a:extLst>
              <a:ext uri="{FF2B5EF4-FFF2-40B4-BE49-F238E27FC236}">
                <a16:creationId xmlns:a16="http://schemas.microsoft.com/office/drawing/2014/main" id="{41B83385-70B8-4B87-B427-24972A83AD5D}"/>
              </a:ext>
            </a:extLst>
          </p:cNvPr>
          <p:cNvSpPr>
            <a:spLocks noGrp="1"/>
          </p:cNvSpPr>
          <p:nvPr>
            <p:ph type="body" sz="quarter" idx="10" hasCustomPrompt="1"/>
          </p:nvPr>
        </p:nvSpPr>
        <p:spPr>
          <a:xfrm>
            <a:off x="594359" y="1508760"/>
            <a:ext cx="9601200" cy="4114800"/>
          </a:xfrm>
          <a:prstGeom prst="rect">
            <a:avLst/>
          </a:prstGeom>
        </p:spPr>
        <p:txBody>
          <a:bodyPr rIns="0"/>
          <a:lstStyle>
            <a:lvl1pPr>
              <a:spcBef>
                <a:spcPts val="300"/>
              </a:spcBef>
              <a:defRPr>
                <a:solidFill>
                  <a:srgbClr val="1C1C1C"/>
                </a:solidFill>
              </a:defRPr>
            </a:lvl1pPr>
            <a:lvl2pPr>
              <a:spcBef>
                <a:spcPts val="300"/>
              </a:spcBef>
              <a:defRPr>
                <a:solidFill>
                  <a:srgbClr val="1C1C1C"/>
                </a:solidFill>
              </a:defRPr>
            </a:lvl2pPr>
            <a:lvl3pPr>
              <a:spcBef>
                <a:spcPts val="300"/>
              </a:spcBef>
              <a:defRPr>
                <a:solidFill>
                  <a:srgbClr val="1C1C1C"/>
                </a:solidFill>
              </a:defRPr>
            </a:lvl3pPr>
            <a:lvl4pPr>
              <a:spcBef>
                <a:spcPts val="300"/>
              </a:spcBef>
              <a:defRPr>
                <a:solidFill>
                  <a:srgbClr val="1C1C1C"/>
                </a:solidFill>
              </a:defRPr>
            </a:lvl4pPr>
            <a:lvl5pPr>
              <a:spcBef>
                <a:spcPts val="300"/>
              </a:spcBef>
              <a:defRPr>
                <a:solidFill>
                  <a:srgbClr val="1C1C1C"/>
                </a:solidFill>
              </a:defRPr>
            </a:lvl5pPr>
          </a:lstStyle>
          <a:p>
            <a:pPr lvl="0"/>
            <a:r>
              <a:rPr lang="en-US" dirty="0"/>
              <a:t>Click to edit 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4846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1924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ject Background_Statement or Question">
    <p:bg>
      <p:bgPr>
        <a:solidFill>
          <a:schemeClr val="tx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5066A5E-6F74-1326-F446-97EE82BBF5D6}"/>
              </a:ext>
            </a:extLst>
          </p:cNvPr>
          <p:cNvSpPr>
            <a:spLocks noGrp="1"/>
          </p:cNvSpPr>
          <p:nvPr>
            <p:ph type="body" sz="quarter" idx="12"/>
          </p:nvPr>
        </p:nvSpPr>
        <p:spPr>
          <a:xfrm>
            <a:off x="594360" y="1143000"/>
            <a:ext cx="10058400" cy="4572000"/>
          </a:xfrm>
        </p:spPr>
        <p:txBody>
          <a:bodyPr anchor="ctr" anchorCtr="0"/>
          <a:lstStyle>
            <a:lvl1pPr marL="0" indent="0">
              <a:buNone/>
              <a:defRPr sz="4200">
                <a:solidFill>
                  <a:schemeClr val="bg1"/>
                </a:solidFill>
              </a:defRPr>
            </a:lvl1pPr>
          </a:lstStyle>
          <a:p>
            <a:pPr lvl="0"/>
            <a:endParaRPr lang="en-US"/>
          </a:p>
        </p:txBody>
      </p:sp>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Project Background</a:t>
            </a:r>
            <a:endParaRPr lang="en-US">
              <a:latin typeface="+mj-lt"/>
            </a:endParaRPr>
          </a:p>
        </p:txBody>
      </p:sp>
    </p:spTree>
    <p:extLst>
      <p:ext uri="{BB962C8B-B14F-4D97-AF65-F5344CB8AC3E}">
        <p14:creationId xmlns:p14="http://schemas.microsoft.com/office/powerpoint/2010/main" val="273081661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ject Background_Blank">
    <p:bg>
      <p:bgPr>
        <a:solidFill>
          <a:schemeClr val="bg1"/>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EE89A147-3859-BA18-0490-EF6D30865E0F}"/>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86301466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icinity Map or Full Image">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0" y="0"/>
            <a:ext cx="12192000" cy="6858000"/>
          </a:xfrm>
          <a:solidFill>
            <a:srgbClr val="1F1D1E"/>
          </a:solidFill>
        </p:spPr>
        <p:txBody>
          <a:bodyPr anchor="ctr" anchorCtr="0"/>
          <a:lstStyle>
            <a:lvl1pPr marL="0" indent="0" algn="ctr">
              <a:buNone/>
              <a:defRPr>
                <a:solidFill>
                  <a:srgbClr val="5A5A5A"/>
                </a:solidFill>
              </a:defRPr>
            </a:lvl1pPr>
          </a:lstStyle>
          <a:p>
            <a:r>
              <a:rPr lang="en-US"/>
              <a:t>Click to insert vicinity map or picture</a:t>
            </a:r>
          </a:p>
        </p:txBody>
      </p:sp>
      <p:sp>
        <p:nvSpPr>
          <p:cNvPr id="9" name="Text Placeholder 8">
            <a:extLst>
              <a:ext uri="{FF2B5EF4-FFF2-40B4-BE49-F238E27FC236}">
                <a16:creationId xmlns:a16="http://schemas.microsoft.com/office/drawing/2014/main" id="{0175FF5C-A03A-44A9-8230-3B61B5FE6506}"/>
              </a:ext>
            </a:extLst>
          </p:cNvPr>
          <p:cNvSpPr>
            <a:spLocks noGrp="1"/>
          </p:cNvSpPr>
          <p:nvPr>
            <p:ph type="body" sz="quarter" idx="11" hasCustomPrompt="1"/>
          </p:nvPr>
        </p:nvSpPr>
        <p:spPr>
          <a:xfrm>
            <a:off x="594360" y="5486400"/>
            <a:ext cx="5486400" cy="914400"/>
          </a:xfrm>
        </p:spPr>
        <p:txBody>
          <a:bodyPr anchor="b" anchorCtr="0"/>
          <a:lstStyle>
            <a:lvl1pPr marL="0" indent="0">
              <a:buNone/>
              <a:defRPr sz="1500">
                <a:solidFill>
                  <a:schemeClr val="bg1"/>
                </a:solidFill>
                <a:latin typeface="+mj-lt"/>
              </a:defRPr>
            </a:lvl1pPr>
            <a:lvl2pPr>
              <a:defRPr sz="1800"/>
            </a:lvl2pPr>
          </a:lstStyle>
          <a:p>
            <a:pPr lvl="0"/>
            <a:r>
              <a:rPr lang="en-US"/>
              <a:t>Click to edit caption</a:t>
            </a:r>
          </a:p>
        </p:txBody>
      </p:sp>
    </p:spTree>
    <p:extLst>
      <p:ext uri="{BB962C8B-B14F-4D97-AF65-F5344CB8AC3E}">
        <p14:creationId xmlns:p14="http://schemas.microsoft.com/office/powerpoint/2010/main" val="281244734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ject Background_Text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2">
            <a:extLst>
              <a:ext uri="{FF2B5EF4-FFF2-40B4-BE49-F238E27FC236}">
                <a16:creationId xmlns:a16="http://schemas.microsoft.com/office/drawing/2014/main" id="{C1EED116-9C90-732A-AA71-3A6A37D3C091}"/>
              </a:ext>
            </a:extLst>
          </p:cNvPr>
          <p:cNvSpPr>
            <a:spLocks noGrp="1"/>
          </p:cNvSpPr>
          <p:nvPr>
            <p:ph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7" name="Text Placeholder 8">
            <a:extLst>
              <a:ext uri="{FF2B5EF4-FFF2-40B4-BE49-F238E27FC236}">
                <a16:creationId xmlns:a16="http://schemas.microsoft.com/office/drawing/2014/main" id="{570B950D-A2AF-C2E0-974F-E44B7C9B124B}"/>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71850333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ct Background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22136" y="2057400"/>
            <a:ext cx="5166360" cy="3931919"/>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75848"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2865C02E-03F1-A11B-B728-17290DD1CCFA}"/>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09F475E3-794F-169F-3FDD-CC6EB7E6E9C2}"/>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EBE77FD0-B5CC-5948-21E2-58A2BF53C866}"/>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32973271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D6308A1F-5B48-8573-E99D-11D799FABB79}"/>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9750CCB7-968D-9F84-AA3B-71B55D65771B}"/>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66245111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p:bg>
      <p:bgPr>
        <a:solidFill>
          <a:schemeClr val="tx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E50F7FD-0E20-4441-BACF-A85B36C7EC8B}"/>
              </a:ext>
            </a:extLst>
          </p:cNvPr>
          <p:cNvSpPr>
            <a:spLocks noGrp="1"/>
          </p:cNvSpPr>
          <p:nvPr>
            <p:ph type="title" hasCustomPrompt="1"/>
          </p:nvPr>
        </p:nvSpPr>
        <p:spPr>
          <a:xfrm>
            <a:off x="594360" y="2057400"/>
            <a:ext cx="10972800" cy="2880360"/>
          </a:xfrm>
          <a:prstGeom prst="rect">
            <a:avLst/>
          </a:prstGeom>
        </p:spPr>
        <p:txBody>
          <a:bodyPr vert="horz" lIns="0" tIns="45720" rIns="0" bIns="45720" rtlCol="0" anchor="t" anchorCtr="0">
            <a:noAutofit/>
          </a:bodyPr>
          <a:lstStyle>
            <a:lvl1pPr algn="l">
              <a:defRPr sz="4800" cap="none" spc="0" baseline="0">
                <a:solidFill>
                  <a:schemeClr val="bg1"/>
                </a:solidFill>
                <a:latin typeface="+mj-lt"/>
                <a:cs typeface="Segoe UI Light" panose="020B0502040204020203" pitchFamily="34" charset="0"/>
              </a:defRPr>
            </a:lvl1pPr>
          </a:lstStyle>
          <a:p>
            <a:r>
              <a:rPr lang="en-US" sz="4800" cap="none" spc="0" dirty="0">
                <a:solidFill>
                  <a:schemeClr val="bg1">
                    <a:lumMod val="95000"/>
                  </a:schemeClr>
                </a:solidFill>
              </a:rPr>
              <a:t>Title of Presentation: </a:t>
            </a:r>
            <a:br>
              <a:rPr lang="en-US" sz="4800" cap="none" spc="0" dirty="0">
                <a:solidFill>
                  <a:schemeClr val="bg1">
                    <a:lumMod val="95000"/>
                  </a:schemeClr>
                </a:solidFill>
              </a:rPr>
            </a:br>
            <a:r>
              <a:rPr lang="en-US" sz="4800" cap="none" spc="0" dirty="0">
                <a:solidFill>
                  <a:schemeClr val="bg1">
                    <a:lumMod val="95000"/>
                  </a:schemeClr>
                </a:solidFill>
              </a:rPr>
              <a:t>Text Should Not Exceed Text Box Space Provided on This Page</a:t>
            </a:r>
            <a:endParaRPr lang="en-US" dirty="0"/>
          </a:p>
        </p:txBody>
      </p:sp>
      <p:sp>
        <p:nvSpPr>
          <p:cNvPr id="9" name="Text Placeholder 2">
            <a:extLst>
              <a:ext uri="{FF2B5EF4-FFF2-40B4-BE49-F238E27FC236}">
                <a16:creationId xmlns:a16="http://schemas.microsoft.com/office/drawing/2014/main" id="{C1CD752A-F4AB-462C-A34C-7AFD676B7220}"/>
              </a:ext>
            </a:extLst>
          </p:cNvPr>
          <p:cNvSpPr>
            <a:spLocks noGrp="1"/>
          </p:cNvSpPr>
          <p:nvPr>
            <p:ph type="body" sz="quarter" idx="11" hasCustomPrompt="1"/>
          </p:nvPr>
        </p:nvSpPr>
        <p:spPr>
          <a:xfrm>
            <a:off x="593725" y="5300841"/>
            <a:ext cx="5486400" cy="914400"/>
          </a:xfrm>
          <a:prstGeom prst="rect">
            <a:avLst/>
          </a:prstGeom>
        </p:spPr>
        <p:txBody>
          <a:bodyPr lIns="0" tIns="0" rIns="0" bIns="0" anchor="b" anchorCtr="0"/>
          <a:lstStyle>
            <a:lvl1pPr marL="0" indent="0">
              <a:spcBef>
                <a:spcPts val="0"/>
              </a:spcBef>
              <a:spcAft>
                <a:spcPts val="0"/>
              </a:spcAft>
              <a:buNone/>
              <a:defRPr sz="1800">
                <a:latin typeface="+mn-lt"/>
              </a:defRPr>
            </a:lvl1pPr>
            <a:lvl2pPr marL="457200" indent="0">
              <a:buNone/>
              <a:defRPr sz="1800">
                <a:latin typeface="+mn-lt"/>
              </a:defRPr>
            </a:lvl2pPr>
            <a:lvl3pPr>
              <a:defRPr sz="1800">
                <a:latin typeface="+mn-lt"/>
              </a:defRPr>
            </a:lvl3pPr>
            <a:lvl4pPr>
              <a:defRPr sz="1800">
                <a:latin typeface="+mn-lt"/>
              </a:defRPr>
            </a:lvl4pPr>
            <a:lvl5pPr>
              <a:defRPr sz="1800">
                <a:latin typeface="+mn-lt"/>
              </a:defRPr>
            </a:lvl5pPr>
          </a:lstStyle>
          <a:p>
            <a:r>
              <a:rPr lang="en-US" dirty="0">
                <a:solidFill>
                  <a:schemeClr val="bg1"/>
                </a:solidFill>
                <a:latin typeface="Segoe UI Light" panose="020B0502040204020203" pitchFamily="34" charset="0"/>
                <a:cs typeface="Segoe UI Light" panose="020B0502040204020203" pitchFamily="34" charset="0"/>
              </a:rPr>
              <a:t>Presented by First Last, PE</a:t>
            </a:r>
            <a:br>
              <a:rPr lang="en-US" dirty="0">
                <a:solidFill>
                  <a:schemeClr val="bg1"/>
                </a:solidFill>
                <a:latin typeface="Segoe UI Light" panose="020B0502040204020203" pitchFamily="34" charset="0"/>
                <a:cs typeface="Segoe UI Light" panose="020B0502040204020203" pitchFamily="34" charset="0"/>
              </a:rPr>
            </a:br>
            <a:r>
              <a:rPr lang="en-US" dirty="0">
                <a:solidFill>
                  <a:schemeClr val="bg1"/>
                </a:solidFill>
                <a:latin typeface="Segoe UI Light" panose="020B0502040204020203" pitchFamily="34" charset="0"/>
                <a:cs typeface="Segoe UI Light" panose="020B0502040204020203" pitchFamily="34" charset="0"/>
              </a:rPr>
              <a:t>Anchor QEA</a:t>
            </a:r>
            <a:br>
              <a:rPr lang="en-US" dirty="0">
                <a:solidFill>
                  <a:schemeClr val="bg1"/>
                </a:solidFill>
                <a:latin typeface="Segoe UI Light" panose="020B0502040204020203" pitchFamily="34" charset="0"/>
                <a:cs typeface="Segoe UI Light" panose="020B0502040204020203" pitchFamily="34" charset="0"/>
              </a:rPr>
            </a:br>
            <a:r>
              <a:rPr lang="en-US" dirty="0">
                <a:solidFill>
                  <a:schemeClr val="bg1"/>
                </a:solidFill>
                <a:latin typeface="Segoe UI Light" panose="020B0502040204020203" pitchFamily="34" charset="0"/>
                <a:cs typeface="Segoe UI Light" panose="020B0502040204020203" pitchFamily="34" charset="0"/>
              </a:rPr>
              <a:t>anchorqea.com</a:t>
            </a:r>
          </a:p>
        </p:txBody>
      </p:sp>
      <p:cxnSp>
        <p:nvCxnSpPr>
          <p:cNvPr id="10" name="Straight Connector 9">
            <a:extLst>
              <a:ext uri="{FF2B5EF4-FFF2-40B4-BE49-F238E27FC236}">
                <a16:creationId xmlns:a16="http://schemas.microsoft.com/office/drawing/2014/main" id="{54F6B964-A7F4-49F0-A233-D2781776FC96}"/>
              </a:ext>
            </a:extLst>
          </p:cNvPr>
          <p:cNvCxnSpPr/>
          <p:nvPr userDrawn="1"/>
        </p:nvCxnSpPr>
        <p:spPr>
          <a:xfrm>
            <a:off x="594360" y="1238250"/>
            <a:ext cx="2743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nchor QEA Logo">
            <a:extLst>
              <a:ext uri="{FF2B5EF4-FFF2-40B4-BE49-F238E27FC236}">
                <a16:creationId xmlns:a16="http://schemas.microsoft.com/office/drawing/2014/main" id="{85A2EA8C-1EED-48E9-AF72-78D1EAF67F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38360" y="5715000"/>
            <a:ext cx="1828800" cy="500513"/>
          </a:xfrm>
          <a:prstGeom prst="rect">
            <a:avLst/>
          </a:prstGeom>
        </p:spPr>
      </p:pic>
    </p:spTree>
    <p:extLst>
      <p:ext uri="{BB962C8B-B14F-4D97-AF65-F5344CB8AC3E}">
        <p14:creationId xmlns:p14="http://schemas.microsoft.com/office/powerpoint/2010/main" val="68406531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ject Background_ 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8">
            <a:extLst>
              <a:ext uri="{FF2B5EF4-FFF2-40B4-BE49-F238E27FC236}">
                <a16:creationId xmlns:a16="http://schemas.microsoft.com/office/drawing/2014/main" id="{69C6B64D-DA9B-9587-3EF6-D04DCA4F3AF4}"/>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6" name="Text Placeholder 8">
            <a:extLst>
              <a:ext uri="{FF2B5EF4-FFF2-40B4-BE49-F238E27FC236}">
                <a16:creationId xmlns:a16="http://schemas.microsoft.com/office/drawing/2014/main" id="{AD48C214-BD33-E523-9456-997205A18C18}"/>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41359003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5"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p:spPr>
        <p:txBody>
          <a:bodyPr/>
          <a:lstStyle/>
          <a:p>
            <a:endParaRPr lang="en-US"/>
          </a:p>
        </p:txBody>
      </p:sp>
      <p:sp>
        <p:nvSpPr>
          <p:cNvPr id="10" name="Text Placeholder 8">
            <a:extLst>
              <a:ext uri="{FF2B5EF4-FFF2-40B4-BE49-F238E27FC236}">
                <a16:creationId xmlns:a16="http://schemas.microsoft.com/office/drawing/2014/main" id="{6A8155DB-5DCC-2939-88CF-945238BA097C}"/>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07825112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llenge_Statement or Question">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challenge</a:t>
            </a:r>
            <a:endParaRPr lang="en-US">
              <a:latin typeface="+mj-lt"/>
            </a:endParaRPr>
          </a:p>
        </p:txBody>
      </p:sp>
      <p:sp>
        <p:nvSpPr>
          <p:cNvPr id="4" name="Text Placeholder 8">
            <a:extLst>
              <a:ext uri="{FF2B5EF4-FFF2-40B4-BE49-F238E27FC236}">
                <a16:creationId xmlns:a16="http://schemas.microsoft.com/office/drawing/2014/main" id="{1A04245E-57EC-ADBE-8171-DD6912F99C16}"/>
              </a:ext>
            </a:extLst>
          </p:cNvPr>
          <p:cNvSpPr>
            <a:spLocks noGrp="1"/>
          </p:cNvSpPr>
          <p:nvPr>
            <p:ph type="body" sz="quarter" idx="12"/>
          </p:nvPr>
        </p:nvSpPr>
        <p:spPr>
          <a:xfrm>
            <a:off x="594360" y="1143000"/>
            <a:ext cx="10058400" cy="4572000"/>
          </a:xfrm>
          <a:prstGeom prst="rect">
            <a:avLst/>
          </a:prstGeom>
        </p:spPr>
        <p:txBody>
          <a:bodyPr anchor="ctr" anchorCtr="0"/>
          <a:lstStyle>
            <a:lvl1pPr marL="0" indent="0">
              <a:buNone/>
              <a:defRPr sz="4200">
                <a:solidFill>
                  <a:schemeClr val="bg1"/>
                </a:solidFill>
              </a:defRPr>
            </a:lvl1pPr>
          </a:lstStyle>
          <a:p>
            <a:pPr lvl="0"/>
            <a:endParaRPr lang="en-US"/>
          </a:p>
        </p:txBody>
      </p:sp>
    </p:spTree>
    <p:extLst>
      <p:ext uri="{BB962C8B-B14F-4D97-AF65-F5344CB8AC3E}">
        <p14:creationId xmlns:p14="http://schemas.microsoft.com/office/powerpoint/2010/main" val="355907448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llenge_Blank">
    <p:bg>
      <p:bgPr>
        <a:solidFill>
          <a:schemeClr val="bg1"/>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641046FF-9C35-58AF-1747-EDFCE03A7B77}"/>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98604510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llenge_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2648" y="2057400"/>
            <a:ext cx="10972165" cy="3673990"/>
          </a:xfrm>
          <a:prstGeom prst="rect">
            <a:avLst/>
          </a:prstGeom>
        </p:spPr>
        <p:txBody>
          <a:bodyPr rIns="0"/>
          <a:lstStyle>
            <a:lvl1pPr>
              <a:defRPr>
                <a:solidFill>
                  <a:srgbClr val="5A5A5A"/>
                </a:solidFill>
              </a:defRPr>
            </a:lvl1pPr>
            <a:lvl2pPr>
              <a:defRPr>
                <a:solidFill>
                  <a:srgbClr val="5A5A5A"/>
                </a:solidFill>
              </a:defRPr>
            </a:lvl2pPr>
            <a:lvl3pPr>
              <a:defRPr>
                <a:solidFill>
                  <a:srgbClr val="5A5A5A"/>
                </a:solidFill>
              </a:defRPr>
            </a:lvl3pPr>
            <a:lvl4pPr>
              <a:defRPr>
                <a:solidFill>
                  <a:srgbClr val="1C1C1C"/>
                </a:solidFill>
              </a:defRPr>
            </a:lvl4pPr>
            <a:lvl5pPr>
              <a:defRPr>
                <a:solidFill>
                  <a:srgbClr val="1C1C1C"/>
                </a:solidFill>
              </a:defRPr>
            </a:lvl5pPr>
          </a:lstStyle>
          <a:p>
            <a:pPr lvl="0"/>
            <a:r>
              <a:rPr lang="en-US"/>
              <a:t>Click to edit first-level bullet</a:t>
            </a:r>
          </a:p>
          <a:p>
            <a:pPr lvl="1"/>
            <a:r>
              <a:rPr lang="en-US"/>
              <a:t>Second level</a:t>
            </a:r>
          </a:p>
          <a:p>
            <a:pPr lvl="2"/>
            <a:r>
              <a:rPr lang="en-US"/>
              <a:t>Third level</a:t>
            </a:r>
          </a:p>
        </p:txBody>
      </p:sp>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8">
            <a:extLst>
              <a:ext uri="{FF2B5EF4-FFF2-40B4-BE49-F238E27FC236}">
                <a16:creationId xmlns:a16="http://schemas.microsoft.com/office/drawing/2014/main" id="{CB6FB9BB-0DBA-3089-6471-721D1493D61A}"/>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11059724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llenge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3931919"/>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550F8AC7-6C24-4E4B-739B-73BCAA076D29}"/>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05C08D24-FA43-F133-8626-0247CC38C519}"/>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6B771CBF-ACBD-CF77-74E2-48B27614EEB1}"/>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130994876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64C2632D-012E-E87B-AFEB-F14A0F278409}"/>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3" name="Text Placeholder 8">
            <a:extLst>
              <a:ext uri="{FF2B5EF4-FFF2-40B4-BE49-F238E27FC236}">
                <a16:creationId xmlns:a16="http://schemas.microsoft.com/office/drawing/2014/main" id="{CA9AB089-2E18-3D10-014D-1C38453B057A}"/>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36384385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llenge_ 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8">
            <a:extLst>
              <a:ext uri="{FF2B5EF4-FFF2-40B4-BE49-F238E27FC236}">
                <a16:creationId xmlns:a16="http://schemas.microsoft.com/office/drawing/2014/main" id="{79F2E0C2-2CCE-9917-A226-1DC65262D7BC}"/>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9" name="Text Placeholder 8">
            <a:extLst>
              <a:ext uri="{FF2B5EF4-FFF2-40B4-BE49-F238E27FC236}">
                <a16:creationId xmlns:a16="http://schemas.microsoft.com/office/drawing/2014/main" id="{5892741A-6773-F444-6457-C4B4AF4826DE}"/>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203472573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4"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a:prstGeom prst="rect">
            <a:avLst/>
          </a:prstGeom>
        </p:spPr>
        <p:txBody>
          <a:bodyPr/>
          <a:lstStyle/>
          <a:p>
            <a:endParaRPr lang="en-US"/>
          </a:p>
        </p:txBody>
      </p:sp>
      <p:sp>
        <p:nvSpPr>
          <p:cNvPr id="5" name="Text Placeholder 8">
            <a:extLst>
              <a:ext uri="{FF2B5EF4-FFF2-40B4-BE49-F238E27FC236}">
                <a16:creationId xmlns:a16="http://schemas.microsoft.com/office/drawing/2014/main" id="{DF266DE8-8961-FEAF-58C4-66D1D1AD8F97}"/>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40007887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thods &amp; Approach_Statement or Question">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Methods and Approach</a:t>
            </a:r>
            <a:endParaRPr lang="en-US">
              <a:latin typeface="+mj-lt"/>
            </a:endParaRPr>
          </a:p>
        </p:txBody>
      </p:sp>
      <p:sp>
        <p:nvSpPr>
          <p:cNvPr id="5" name="Text Placeholder 8">
            <a:extLst>
              <a:ext uri="{FF2B5EF4-FFF2-40B4-BE49-F238E27FC236}">
                <a16:creationId xmlns:a16="http://schemas.microsoft.com/office/drawing/2014/main" id="{4051B5B5-DCF9-012B-B8D2-BF2823786650}"/>
              </a:ext>
            </a:extLst>
          </p:cNvPr>
          <p:cNvSpPr>
            <a:spLocks noGrp="1"/>
          </p:cNvSpPr>
          <p:nvPr>
            <p:ph type="body" sz="quarter" idx="12"/>
          </p:nvPr>
        </p:nvSpPr>
        <p:spPr>
          <a:xfrm>
            <a:off x="594360" y="1143000"/>
            <a:ext cx="10058400" cy="4572000"/>
          </a:xfrm>
          <a:prstGeom prst="rect">
            <a:avLst/>
          </a:prstGeom>
        </p:spPr>
        <p:txBody>
          <a:bodyPr anchor="ctr" anchorCtr="0"/>
          <a:lstStyle>
            <a:lvl1pPr marL="0" indent="0">
              <a:buNone/>
              <a:defRPr sz="4200">
                <a:solidFill>
                  <a:schemeClr val="bg1"/>
                </a:solidFill>
              </a:defRPr>
            </a:lvl1pPr>
          </a:lstStyle>
          <a:p>
            <a:pPr lvl="0"/>
            <a:endParaRPr lang="en-US"/>
          </a:p>
        </p:txBody>
      </p:sp>
    </p:spTree>
    <p:extLst>
      <p:ext uri="{BB962C8B-B14F-4D97-AF65-F5344CB8AC3E}">
        <p14:creationId xmlns:p14="http://schemas.microsoft.com/office/powerpoint/2010/main" val="32128242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in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3C87891-51DB-4305-9D1B-EFA87030843C}"/>
              </a:ext>
            </a:extLst>
          </p:cNvPr>
          <p:cNvCxnSpPr>
            <a:cxnSpLocks/>
          </p:cNvCxnSpPr>
          <p:nvPr userDrawn="1"/>
        </p:nvCxnSpPr>
        <p:spPr>
          <a:xfrm>
            <a:off x="609600" y="1238250"/>
            <a:ext cx="2743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CAA311C-73A2-442A-AE02-E6EF908CBE7E}"/>
              </a:ext>
            </a:extLst>
          </p:cNvPr>
          <p:cNvSpPr>
            <a:spLocks noGrp="1"/>
          </p:cNvSpPr>
          <p:nvPr>
            <p:ph type="body" sz="quarter" idx="10" hasCustomPrompt="1"/>
          </p:nvPr>
        </p:nvSpPr>
        <p:spPr>
          <a:xfrm>
            <a:off x="594360" y="594360"/>
            <a:ext cx="5943600" cy="274320"/>
          </a:xfrm>
        </p:spPr>
        <p:txBody>
          <a:bodyPr anchor="ctr" anchorCtr="0"/>
          <a:lstStyle>
            <a:lvl1pPr marL="0" indent="0">
              <a:buNone/>
              <a:defRPr sz="1800" spc="300">
                <a:solidFill>
                  <a:schemeClr val="tx1"/>
                </a:solidFill>
                <a:latin typeface="+mj-lt"/>
              </a:defRPr>
            </a:lvl1pPr>
          </a:lstStyle>
          <a:p>
            <a:pPr lvl="0"/>
            <a:r>
              <a:rPr lang="en-US" dirty="0"/>
              <a:t>CLICK TO EDIT HEADING</a:t>
            </a:r>
          </a:p>
        </p:txBody>
      </p:sp>
      <p:sp>
        <p:nvSpPr>
          <p:cNvPr id="6" name="Text Placeholder 4">
            <a:extLst>
              <a:ext uri="{FF2B5EF4-FFF2-40B4-BE49-F238E27FC236}">
                <a16:creationId xmlns:a16="http://schemas.microsoft.com/office/drawing/2014/main" id="{96405240-D9C7-46EE-B182-0838593EDB50}"/>
              </a:ext>
            </a:extLst>
          </p:cNvPr>
          <p:cNvSpPr>
            <a:spLocks noGrp="1"/>
          </p:cNvSpPr>
          <p:nvPr>
            <p:ph type="body" sz="quarter" idx="11" hasCustomPrompt="1"/>
          </p:nvPr>
        </p:nvSpPr>
        <p:spPr>
          <a:xfrm>
            <a:off x="594359" y="1508760"/>
            <a:ext cx="9601200" cy="4114800"/>
          </a:xfrm>
        </p:spPr>
        <p:txBody>
          <a:bodyPr rIns="0"/>
          <a:lstStyle>
            <a:lvl1pPr marL="0" indent="0">
              <a:buNone/>
              <a:defRPr>
                <a:solidFill>
                  <a:srgbClr val="1C1C1C"/>
                </a:solidFill>
              </a:defRPr>
            </a:lvl1pPr>
            <a:lvl2pPr marL="457200" indent="0">
              <a:buNone/>
              <a:defRPr>
                <a:solidFill>
                  <a:srgbClr val="1C1C1C"/>
                </a:solidFill>
              </a:defRPr>
            </a:lvl2pPr>
            <a:lvl3pPr>
              <a:defRPr>
                <a:solidFill>
                  <a:srgbClr val="1C1C1C"/>
                </a:solidFill>
              </a:defRPr>
            </a:lvl3pPr>
            <a:lvl4pPr>
              <a:defRPr>
                <a:solidFill>
                  <a:srgbClr val="1C1C1C"/>
                </a:solidFill>
              </a:defRPr>
            </a:lvl4pPr>
            <a:lvl5pPr>
              <a:defRPr>
                <a:solidFill>
                  <a:srgbClr val="1C1C1C"/>
                </a:solidFill>
              </a:defRPr>
            </a:lvl5pPr>
          </a:lstStyle>
          <a:p>
            <a:pPr lvl="0"/>
            <a:r>
              <a:rPr lang="en-US" dirty="0"/>
              <a:t>Click to edit text</a:t>
            </a:r>
          </a:p>
        </p:txBody>
      </p:sp>
    </p:spTree>
    <p:extLst>
      <p:ext uri="{BB962C8B-B14F-4D97-AF65-F5344CB8AC3E}">
        <p14:creationId xmlns:p14="http://schemas.microsoft.com/office/powerpoint/2010/main" val="359332888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thods &amp; Approach_Line - Logo">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4" name="Text Placeholder 8">
            <a:extLst>
              <a:ext uri="{FF2B5EF4-FFF2-40B4-BE49-F238E27FC236}">
                <a16:creationId xmlns:a16="http://schemas.microsoft.com/office/drawing/2014/main" id="{42A1C82C-24C8-B44D-24C5-01E9FB5E4639}"/>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58676422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thods &amp; Approach_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2648" y="2057400"/>
            <a:ext cx="10972165" cy="3673990"/>
          </a:xfrm>
          <a:prstGeom prst="rect">
            <a:avLst/>
          </a:prstGeom>
        </p:spPr>
        <p:txBody>
          <a:bodyPr rIns="0"/>
          <a:lstStyle>
            <a:lvl1pPr>
              <a:defRPr>
                <a:solidFill>
                  <a:srgbClr val="5A5A5A"/>
                </a:solidFill>
              </a:defRPr>
            </a:lvl1pPr>
            <a:lvl2pPr>
              <a:defRPr>
                <a:solidFill>
                  <a:srgbClr val="5A5A5A"/>
                </a:solidFill>
              </a:defRPr>
            </a:lvl2pPr>
            <a:lvl3pPr>
              <a:defRPr>
                <a:solidFill>
                  <a:srgbClr val="5A5A5A"/>
                </a:solidFill>
              </a:defRPr>
            </a:lvl3pPr>
            <a:lvl4pPr>
              <a:defRPr>
                <a:solidFill>
                  <a:srgbClr val="1C1C1C"/>
                </a:solidFill>
              </a:defRPr>
            </a:lvl4pPr>
            <a:lvl5pPr>
              <a:defRPr>
                <a:solidFill>
                  <a:srgbClr val="1C1C1C"/>
                </a:solidFill>
              </a:defRPr>
            </a:lvl5pPr>
          </a:lstStyle>
          <a:p>
            <a:pPr lvl="0"/>
            <a:r>
              <a:rPr lang="en-US"/>
              <a:t>Click to edit first-level bullet</a:t>
            </a:r>
          </a:p>
          <a:p>
            <a:pPr lvl="1"/>
            <a:r>
              <a:rPr lang="en-US"/>
              <a:t>Second level</a:t>
            </a:r>
          </a:p>
          <a:p>
            <a:pPr lvl="2"/>
            <a:r>
              <a:rPr lang="en-US"/>
              <a:t>Third level</a:t>
            </a:r>
          </a:p>
        </p:txBody>
      </p:sp>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8">
            <a:extLst>
              <a:ext uri="{FF2B5EF4-FFF2-40B4-BE49-F238E27FC236}">
                <a16:creationId xmlns:a16="http://schemas.microsoft.com/office/drawing/2014/main" id="{0FB0F866-08B7-CAF4-D4C2-F324F1C50B8C}"/>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57829470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ethods &amp; Approach_Icons">
    <p:bg>
      <p:bgPr>
        <a:solidFill>
          <a:schemeClr val="tx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792555" y="1777551"/>
            <a:ext cx="8937843" cy="685800"/>
          </a:xfrm>
          <a:prstGeom prst="rect">
            <a:avLst/>
          </a:prstGeom>
        </p:spPr>
        <p:txBody>
          <a:bodyPr vert="horz" lIns="0" tIns="45720" rIns="0" bIns="45720" rtlCol="0" anchor="ctr" anchorCtr="0">
            <a:noAutofit/>
          </a:bodyPr>
          <a:lstStyle>
            <a:lvl1pPr algn="l">
              <a:defRPr sz="3200">
                <a:solidFill>
                  <a:schemeClr val="bg1"/>
                </a:solidFill>
                <a:latin typeface="+mj-lt"/>
              </a:defRPr>
            </a:lvl1pPr>
          </a:lstStyle>
          <a:p>
            <a:r>
              <a:rPr lang="en-US"/>
              <a:t>Method/Point/Icon 1</a:t>
            </a:r>
          </a:p>
        </p:txBody>
      </p:sp>
      <p:sp>
        <p:nvSpPr>
          <p:cNvPr id="4" name="TextBox 3">
            <a:extLst>
              <a:ext uri="{FF2B5EF4-FFF2-40B4-BE49-F238E27FC236}">
                <a16:creationId xmlns:a16="http://schemas.microsoft.com/office/drawing/2014/main" id="{452C2F2C-9D48-FE41-0E22-E8BB67223B87}"/>
              </a:ext>
            </a:extLst>
          </p:cNvPr>
          <p:cNvSpPr txBox="1"/>
          <p:nvPr userDrawn="1"/>
        </p:nvSpPr>
        <p:spPr>
          <a:xfrm>
            <a:off x="594360" y="502920"/>
            <a:ext cx="5943600" cy="276999"/>
          </a:xfrm>
          <a:prstGeom prst="rect">
            <a:avLst/>
          </a:prstGeom>
          <a:noFill/>
          <a:ln>
            <a:noFill/>
          </a:ln>
        </p:spPr>
        <p:txBody>
          <a:bodyPr wrap="square" lIns="0" tIns="0" rIns="0" bIns="0" anchor="ctr" anchorCtr="0">
            <a:spAutoFit/>
          </a:bodyPr>
          <a:lstStyle/>
          <a:p>
            <a:r>
              <a:rPr lang="en-US" cap="all" spc="300">
                <a:solidFill>
                  <a:schemeClr val="bg1"/>
                </a:solidFill>
                <a:latin typeface="+mj-lt"/>
                <a:ea typeface="+mn-lt"/>
                <a:cs typeface="Segoe UI Light"/>
              </a:rPr>
              <a:t>Methods and Approach</a:t>
            </a:r>
            <a:endParaRPr lang="en-US">
              <a:solidFill>
                <a:schemeClr val="bg1"/>
              </a:solidFill>
              <a:latin typeface="+mj-lt"/>
            </a:endParaRPr>
          </a:p>
        </p:txBody>
      </p:sp>
      <p:sp>
        <p:nvSpPr>
          <p:cNvPr id="11" name="Text Placeholder 10">
            <a:extLst>
              <a:ext uri="{FF2B5EF4-FFF2-40B4-BE49-F238E27FC236}">
                <a16:creationId xmlns:a16="http://schemas.microsoft.com/office/drawing/2014/main" id="{70823665-3AE5-14EC-CF97-D31A0DDC5475}"/>
              </a:ext>
            </a:extLst>
          </p:cNvPr>
          <p:cNvSpPr>
            <a:spLocks noGrp="1"/>
          </p:cNvSpPr>
          <p:nvPr>
            <p:ph type="body" sz="quarter" idx="10" hasCustomPrompt="1"/>
          </p:nvPr>
        </p:nvSpPr>
        <p:spPr>
          <a:xfrm>
            <a:off x="1792555" y="2712813"/>
            <a:ext cx="8877300" cy="685800"/>
          </a:xfrm>
          <a:prstGeom prst="rect">
            <a:avLst/>
          </a:prstGeom>
        </p:spPr>
        <p:txBody>
          <a:bodyPr anchor="ctr"/>
          <a:lstStyle>
            <a:lvl1pPr marL="0" indent="0">
              <a:buNone/>
              <a:defRPr sz="3200">
                <a:solidFill>
                  <a:schemeClr val="bg1"/>
                </a:solidFill>
              </a:defRPr>
            </a:lvl1pPr>
          </a:lstStyle>
          <a:p>
            <a:pPr lvl="0"/>
            <a:r>
              <a:rPr lang="en-US"/>
              <a:t>Method/Point/Icon 2</a:t>
            </a:r>
          </a:p>
        </p:txBody>
      </p:sp>
      <p:sp>
        <p:nvSpPr>
          <p:cNvPr id="12" name="Text Placeholder 10">
            <a:extLst>
              <a:ext uri="{FF2B5EF4-FFF2-40B4-BE49-F238E27FC236}">
                <a16:creationId xmlns:a16="http://schemas.microsoft.com/office/drawing/2014/main" id="{45C9528A-089B-EA1E-9A55-622E30997874}"/>
              </a:ext>
            </a:extLst>
          </p:cNvPr>
          <p:cNvSpPr>
            <a:spLocks noGrp="1"/>
          </p:cNvSpPr>
          <p:nvPr>
            <p:ph type="body" sz="quarter" idx="11" hasCustomPrompt="1"/>
          </p:nvPr>
        </p:nvSpPr>
        <p:spPr>
          <a:xfrm>
            <a:off x="1792555" y="3648075"/>
            <a:ext cx="8877300" cy="685800"/>
          </a:xfrm>
          <a:prstGeom prst="rect">
            <a:avLst/>
          </a:prstGeom>
        </p:spPr>
        <p:txBody>
          <a:bodyPr anchor="ctr"/>
          <a:lstStyle>
            <a:lvl1pPr marL="0" indent="0">
              <a:buNone/>
              <a:defRPr sz="3200">
                <a:solidFill>
                  <a:schemeClr val="bg1"/>
                </a:solidFill>
              </a:defRPr>
            </a:lvl1pPr>
          </a:lstStyle>
          <a:p>
            <a:pPr lvl="0"/>
            <a:r>
              <a:rPr lang="en-US"/>
              <a:t>Method/Point/Icon 3</a:t>
            </a:r>
          </a:p>
        </p:txBody>
      </p:sp>
      <p:sp>
        <p:nvSpPr>
          <p:cNvPr id="13" name="Text Placeholder 10">
            <a:extLst>
              <a:ext uri="{FF2B5EF4-FFF2-40B4-BE49-F238E27FC236}">
                <a16:creationId xmlns:a16="http://schemas.microsoft.com/office/drawing/2014/main" id="{729597F6-54D5-0DD6-5134-88B7D90AEFF3}"/>
              </a:ext>
            </a:extLst>
          </p:cNvPr>
          <p:cNvSpPr>
            <a:spLocks noGrp="1"/>
          </p:cNvSpPr>
          <p:nvPr>
            <p:ph type="body" sz="quarter" idx="12" hasCustomPrompt="1"/>
          </p:nvPr>
        </p:nvSpPr>
        <p:spPr>
          <a:xfrm>
            <a:off x="1792555" y="4583337"/>
            <a:ext cx="8877300" cy="685800"/>
          </a:xfrm>
          <a:prstGeom prst="rect">
            <a:avLst/>
          </a:prstGeom>
        </p:spPr>
        <p:txBody>
          <a:bodyPr anchor="ctr"/>
          <a:lstStyle>
            <a:lvl1pPr marL="0" indent="0">
              <a:buNone/>
              <a:defRPr sz="3200">
                <a:solidFill>
                  <a:schemeClr val="bg1"/>
                </a:solidFill>
              </a:defRPr>
            </a:lvl1pPr>
          </a:lstStyle>
          <a:p>
            <a:pPr lvl="0"/>
            <a:r>
              <a:rPr lang="en-US"/>
              <a:t>Method/Point/Icon 4</a:t>
            </a:r>
          </a:p>
        </p:txBody>
      </p:sp>
      <p:sp>
        <p:nvSpPr>
          <p:cNvPr id="14" name="Text Placeholder 10">
            <a:extLst>
              <a:ext uri="{FF2B5EF4-FFF2-40B4-BE49-F238E27FC236}">
                <a16:creationId xmlns:a16="http://schemas.microsoft.com/office/drawing/2014/main" id="{2FF985BA-4BBC-2B06-225A-A15C306AC6C4}"/>
              </a:ext>
            </a:extLst>
          </p:cNvPr>
          <p:cNvSpPr>
            <a:spLocks noGrp="1"/>
          </p:cNvSpPr>
          <p:nvPr>
            <p:ph type="body" sz="quarter" idx="13" hasCustomPrompt="1"/>
          </p:nvPr>
        </p:nvSpPr>
        <p:spPr>
          <a:xfrm>
            <a:off x="1792555" y="5518599"/>
            <a:ext cx="8877300" cy="685800"/>
          </a:xfrm>
          <a:prstGeom prst="rect">
            <a:avLst/>
          </a:prstGeom>
        </p:spPr>
        <p:txBody>
          <a:bodyPr anchor="ctr"/>
          <a:lstStyle>
            <a:lvl1pPr marL="0" indent="0">
              <a:buNone/>
              <a:defRPr sz="3200">
                <a:solidFill>
                  <a:schemeClr val="bg1"/>
                </a:solidFill>
              </a:defRPr>
            </a:lvl1pPr>
          </a:lstStyle>
          <a:p>
            <a:pPr lvl="0"/>
            <a:r>
              <a:rPr lang="en-US"/>
              <a:t>Method/Point/Icon 5</a:t>
            </a:r>
          </a:p>
        </p:txBody>
      </p:sp>
      <p:sp>
        <p:nvSpPr>
          <p:cNvPr id="16" name="Online Image Placeholder 15">
            <a:extLst>
              <a:ext uri="{FF2B5EF4-FFF2-40B4-BE49-F238E27FC236}">
                <a16:creationId xmlns:a16="http://schemas.microsoft.com/office/drawing/2014/main" id="{F487F09C-56CD-9BBA-004F-817D345395AC}"/>
              </a:ext>
            </a:extLst>
          </p:cNvPr>
          <p:cNvSpPr>
            <a:spLocks noGrp="1"/>
          </p:cNvSpPr>
          <p:nvPr>
            <p:ph type="clipArt" sz="quarter" idx="14" hasCustomPrompt="1"/>
          </p:nvPr>
        </p:nvSpPr>
        <p:spPr>
          <a:xfrm>
            <a:off x="594360" y="1777551"/>
            <a:ext cx="733873" cy="677680"/>
          </a:xfrm>
          <a:prstGeom prst="rect">
            <a:avLst/>
          </a:prstGeom>
        </p:spPr>
        <p:txBody>
          <a:bodyPr/>
          <a:lstStyle>
            <a:lvl1pPr marL="0" indent="0">
              <a:buNone/>
              <a:defRPr/>
            </a:lvl1pPr>
          </a:lstStyle>
          <a:p>
            <a:r>
              <a:rPr lang="en-US"/>
              <a:t>icon</a:t>
            </a:r>
          </a:p>
        </p:txBody>
      </p:sp>
      <p:sp>
        <p:nvSpPr>
          <p:cNvPr id="17" name="Online Image Placeholder 15">
            <a:extLst>
              <a:ext uri="{FF2B5EF4-FFF2-40B4-BE49-F238E27FC236}">
                <a16:creationId xmlns:a16="http://schemas.microsoft.com/office/drawing/2014/main" id="{45711949-1B2C-BFDB-8D72-3AC4532AED2E}"/>
              </a:ext>
            </a:extLst>
          </p:cNvPr>
          <p:cNvSpPr>
            <a:spLocks noGrp="1"/>
          </p:cNvSpPr>
          <p:nvPr>
            <p:ph type="clipArt" sz="quarter" idx="15" hasCustomPrompt="1"/>
          </p:nvPr>
        </p:nvSpPr>
        <p:spPr>
          <a:xfrm>
            <a:off x="594360" y="2712813"/>
            <a:ext cx="733873" cy="677680"/>
          </a:xfrm>
          <a:prstGeom prst="rect">
            <a:avLst/>
          </a:prstGeom>
        </p:spPr>
        <p:txBody>
          <a:bodyPr/>
          <a:lstStyle>
            <a:lvl1pPr marL="0" indent="0">
              <a:buNone/>
              <a:defRPr/>
            </a:lvl1pPr>
          </a:lstStyle>
          <a:p>
            <a:r>
              <a:rPr lang="en-US"/>
              <a:t>icon</a:t>
            </a:r>
          </a:p>
        </p:txBody>
      </p:sp>
      <p:sp>
        <p:nvSpPr>
          <p:cNvPr id="18" name="Online Image Placeholder 15">
            <a:extLst>
              <a:ext uri="{FF2B5EF4-FFF2-40B4-BE49-F238E27FC236}">
                <a16:creationId xmlns:a16="http://schemas.microsoft.com/office/drawing/2014/main" id="{53270371-36F6-7AF3-2501-743467CC0842}"/>
              </a:ext>
            </a:extLst>
          </p:cNvPr>
          <p:cNvSpPr>
            <a:spLocks noGrp="1"/>
          </p:cNvSpPr>
          <p:nvPr>
            <p:ph type="clipArt" sz="quarter" idx="16" hasCustomPrompt="1"/>
          </p:nvPr>
        </p:nvSpPr>
        <p:spPr>
          <a:xfrm>
            <a:off x="594360" y="3656195"/>
            <a:ext cx="733873" cy="677680"/>
          </a:xfrm>
          <a:prstGeom prst="rect">
            <a:avLst/>
          </a:prstGeom>
        </p:spPr>
        <p:txBody>
          <a:bodyPr/>
          <a:lstStyle>
            <a:lvl1pPr marL="0" indent="0">
              <a:buNone/>
              <a:defRPr/>
            </a:lvl1pPr>
          </a:lstStyle>
          <a:p>
            <a:r>
              <a:rPr lang="en-US"/>
              <a:t>icon</a:t>
            </a:r>
          </a:p>
        </p:txBody>
      </p:sp>
      <p:sp>
        <p:nvSpPr>
          <p:cNvPr id="19" name="Online Image Placeholder 15">
            <a:extLst>
              <a:ext uri="{FF2B5EF4-FFF2-40B4-BE49-F238E27FC236}">
                <a16:creationId xmlns:a16="http://schemas.microsoft.com/office/drawing/2014/main" id="{510FD7E5-1897-304A-AD55-F3645159C0B9}"/>
              </a:ext>
            </a:extLst>
          </p:cNvPr>
          <p:cNvSpPr>
            <a:spLocks noGrp="1"/>
          </p:cNvSpPr>
          <p:nvPr>
            <p:ph type="clipArt" sz="quarter" idx="17" hasCustomPrompt="1"/>
          </p:nvPr>
        </p:nvSpPr>
        <p:spPr>
          <a:xfrm>
            <a:off x="594360" y="4591457"/>
            <a:ext cx="733873" cy="677680"/>
          </a:xfrm>
          <a:prstGeom prst="rect">
            <a:avLst/>
          </a:prstGeom>
        </p:spPr>
        <p:txBody>
          <a:bodyPr/>
          <a:lstStyle>
            <a:lvl1pPr marL="0" indent="0">
              <a:buNone/>
              <a:defRPr/>
            </a:lvl1pPr>
          </a:lstStyle>
          <a:p>
            <a:r>
              <a:rPr lang="en-US"/>
              <a:t>icon</a:t>
            </a:r>
          </a:p>
        </p:txBody>
      </p:sp>
      <p:sp>
        <p:nvSpPr>
          <p:cNvPr id="20" name="Online Image Placeholder 15">
            <a:extLst>
              <a:ext uri="{FF2B5EF4-FFF2-40B4-BE49-F238E27FC236}">
                <a16:creationId xmlns:a16="http://schemas.microsoft.com/office/drawing/2014/main" id="{118DE7F0-8B24-E52C-37C5-D737240C6CAA}"/>
              </a:ext>
            </a:extLst>
          </p:cNvPr>
          <p:cNvSpPr>
            <a:spLocks noGrp="1"/>
          </p:cNvSpPr>
          <p:nvPr>
            <p:ph type="clipArt" sz="quarter" idx="18" hasCustomPrompt="1"/>
          </p:nvPr>
        </p:nvSpPr>
        <p:spPr>
          <a:xfrm>
            <a:off x="594360" y="5518599"/>
            <a:ext cx="733873" cy="677680"/>
          </a:xfrm>
          <a:prstGeom prst="rect">
            <a:avLst/>
          </a:prstGeom>
        </p:spPr>
        <p:txBody>
          <a:bodyPr/>
          <a:lstStyle>
            <a:lvl1pPr marL="0" indent="0">
              <a:buNone/>
              <a:defRPr/>
            </a:lvl1pPr>
          </a:lstStyle>
          <a:p>
            <a:r>
              <a:rPr lang="en-US"/>
              <a:t>icon</a:t>
            </a:r>
          </a:p>
        </p:txBody>
      </p:sp>
      <p:sp>
        <p:nvSpPr>
          <p:cNvPr id="2" name="Text Placeholder 4">
            <a:extLst>
              <a:ext uri="{FF2B5EF4-FFF2-40B4-BE49-F238E27FC236}">
                <a16:creationId xmlns:a16="http://schemas.microsoft.com/office/drawing/2014/main" id="{26C0197D-0F1F-54EE-29C1-DAAD9AE3FDB4}"/>
              </a:ext>
            </a:extLst>
          </p:cNvPr>
          <p:cNvSpPr>
            <a:spLocks noGrp="1"/>
          </p:cNvSpPr>
          <p:nvPr>
            <p:ph type="body" sz="quarter" idx="19" hasCustomPrompt="1"/>
          </p:nvPr>
        </p:nvSpPr>
        <p:spPr>
          <a:xfrm>
            <a:off x="593725" y="906463"/>
            <a:ext cx="10136188" cy="685800"/>
          </a:xfrm>
        </p:spPr>
        <p:txBody>
          <a:bodyPr/>
          <a:lstStyle>
            <a:lvl1pPr marL="0" indent="0">
              <a:buNone/>
              <a:defRPr sz="4000">
                <a:solidFill>
                  <a:schemeClr val="bg1"/>
                </a:solidFill>
              </a:defRPr>
            </a:lvl1pPr>
            <a:lvl2pPr marL="457200" indent="0">
              <a:buNone/>
              <a:defRPr/>
            </a:lvl2pPr>
          </a:lstStyle>
          <a:p>
            <a:pPr lvl="0"/>
            <a:r>
              <a:rPr lang="en-US" dirty="0"/>
              <a:t>Click to edit heading</a:t>
            </a:r>
          </a:p>
        </p:txBody>
      </p:sp>
    </p:spTree>
    <p:extLst>
      <p:ext uri="{BB962C8B-B14F-4D97-AF65-F5344CB8AC3E}">
        <p14:creationId xmlns:p14="http://schemas.microsoft.com/office/powerpoint/2010/main" val="418597845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thods&amp;Approach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3931919"/>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1705E066-6C79-D292-41A2-B08DED65F6C4}"/>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39F86BF1-AE09-B757-40D8-8930F6FC8878}"/>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8" name="Text Placeholder 8">
            <a:extLst>
              <a:ext uri="{FF2B5EF4-FFF2-40B4-BE49-F238E27FC236}">
                <a16:creationId xmlns:a16="http://schemas.microsoft.com/office/drawing/2014/main" id="{2710CC20-922A-13DC-5FA6-10AF5D5423E0}"/>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795991753"/>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A8C6B673-B966-B055-F282-9742C2E0C57A}"/>
              </a:ext>
            </a:extLst>
          </p:cNvPr>
          <p:cNvSpPr>
            <a:spLocks noGrp="1"/>
          </p:cNvSpPr>
          <p:nvPr>
            <p:ph idx="1"/>
          </p:nvPr>
        </p:nvSpPr>
        <p:spPr>
          <a:xfrm>
            <a:off x="609599" y="2057400"/>
            <a:ext cx="5262977"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5619AB5A-97C8-64D8-D906-078F1731F72D}"/>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428809788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thods &amp; Approach_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75848"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8">
            <a:extLst>
              <a:ext uri="{FF2B5EF4-FFF2-40B4-BE49-F238E27FC236}">
                <a16:creationId xmlns:a16="http://schemas.microsoft.com/office/drawing/2014/main" id="{1B9B9F68-ABA8-3B6A-D45C-45E0F1019B00}"/>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8DBA8C0D-B1D1-DA70-CCD2-4D0BC440DC18}"/>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1166546262"/>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4"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a:prstGeom prst="rect">
            <a:avLst/>
          </a:prstGeom>
        </p:spPr>
        <p:txBody>
          <a:bodyPr/>
          <a:lstStyle/>
          <a:p>
            <a:endParaRPr lang="en-US"/>
          </a:p>
        </p:txBody>
      </p:sp>
      <p:sp>
        <p:nvSpPr>
          <p:cNvPr id="5" name="Text Placeholder 8">
            <a:extLst>
              <a:ext uri="{FF2B5EF4-FFF2-40B4-BE49-F238E27FC236}">
                <a16:creationId xmlns:a16="http://schemas.microsoft.com/office/drawing/2014/main" id="{46D369DF-E822-C66B-374E-9B3EDF0A27BC}"/>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68421820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4F56FCE-ABD2-4693-B1C1-9184B079C9F0}"/>
              </a:ext>
            </a:extLst>
          </p:cNvPr>
          <p:cNvSpPr>
            <a:spLocks noGrp="1"/>
          </p:cNvSpPr>
          <p:nvPr>
            <p:ph type="title" hasCustomPrompt="1"/>
          </p:nvPr>
        </p:nvSpPr>
        <p:spPr>
          <a:xfrm>
            <a:off x="594360" y="2057400"/>
            <a:ext cx="10972800" cy="2880360"/>
          </a:xfrm>
          <a:prstGeom prst="rect">
            <a:avLst/>
          </a:prstGeom>
        </p:spPr>
        <p:txBody>
          <a:bodyPr vert="horz" lIns="0" tIns="45720" rIns="0" bIns="45720" rtlCol="0" anchor="ctr" anchorCtr="0">
            <a:noAutofit/>
          </a:bodyPr>
          <a:lstStyle>
            <a:lvl1pPr algn="l">
              <a:defRPr sz="4800" cap="none" spc="0" baseline="0">
                <a:solidFill>
                  <a:schemeClr val="bg1"/>
                </a:solidFill>
                <a:latin typeface="+mj-lt"/>
                <a:cs typeface="Segoe UI Light" panose="020B0502040204020203" pitchFamily="34" charset="0"/>
              </a:defRPr>
            </a:lvl1pPr>
          </a:lstStyle>
          <a:p>
            <a:r>
              <a:rPr lang="en-US" sz="4800" cap="none" spc="0">
                <a:solidFill>
                  <a:schemeClr val="bg1">
                    <a:lumMod val="95000"/>
                  </a:schemeClr>
                </a:solidFill>
              </a:rPr>
              <a:t>Title of Presentation: </a:t>
            </a:r>
            <a:br>
              <a:rPr lang="en-US" sz="4800" cap="none" spc="0">
                <a:solidFill>
                  <a:schemeClr val="bg1">
                    <a:lumMod val="95000"/>
                  </a:schemeClr>
                </a:solidFill>
              </a:rPr>
            </a:br>
            <a:r>
              <a:rPr lang="en-US" sz="4800" cap="none" spc="0">
                <a:solidFill>
                  <a:schemeClr val="bg1">
                    <a:lumMod val="95000"/>
                  </a:schemeClr>
                </a:solidFill>
              </a:rPr>
              <a:t>Example of Three-Line Title Page Showing Collaborator Logo Placement</a:t>
            </a:r>
            <a:endParaRPr lang="en-US"/>
          </a:p>
        </p:txBody>
      </p:sp>
      <p:sp>
        <p:nvSpPr>
          <p:cNvPr id="11" name="Picture Placeholder 10">
            <a:extLst>
              <a:ext uri="{FF2B5EF4-FFF2-40B4-BE49-F238E27FC236}">
                <a16:creationId xmlns:a16="http://schemas.microsoft.com/office/drawing/2014/main" id="{2D815E33-4003-4AC2-B2AA-82043B819216}"/>
              </a:ext>
            </a:extLst>
          </p:cNvPr>
          <p:cNvSpPr>
            <a:spLocks noGrp="1"/>
          </p:cNvSpPr>
          <p:nvPr>
            <p:ph type="pic" sz="quarter" idx="11" hasCustomPrompt="1"/>
          </p:nvPr>
        </p:nvSpPr>
        <p:spPr>
          <a:xfrm>
            <a:off x="7656814" y="5712321"/>
            <a:ext cx="1828800" cy="502920"/>
          </a:xfrm>
          <a:prstGeom prst="rect">
            <a:avLst/>
          </a:prstGeom>
        </p:spPr>
        <p:txBody>
          <a:bodyPr anchor="ctr" anchorCtr="0"/>
          <a:lstStyle>
            <a:lvl1pPr marL="0" indent="0" algn="ctr">
              <a:buNone/>
              <a:defRPr sz="1000" b="1"/>
            </a:lvl1pPr>
          </a:lstStyle>
          <a:p>
            <a:r>
              <a:rPr lang="en-US"/>
              <a:t>Click to Insert White PNG/Vector Collaborator Logo Here </a:t>
            </a:r>
          </a:p>
        </p:txBody>
      </p:sp>
      <p:sp>
        <p:nvSpPr>
          <p:cNvPr id="6" name="Text Placeholder 4">
            <a:extLst>
              <a:ext uri="{FF2B5EF4-FFF2-40B4-BE49-F238E27FC236}">
                <a16:creationId xmlns:a16="http://schemas.microsoft.com/office/drawing/2014/main" id="{C01635C4-99F9-9722-076B-360C9AB2B6D9}"/>
              </a:ext>
            </a:extLst>
          </p:cNvPr>
          <p:cNvSpPr>
            <a:spLocks noGrp="1"/>
          </p:cNvSpPr>
          <p:nvPr>
            <p:ph type="body" sz="quarter" idx="10" hasCustomPrompt="1"/>
          </p:nvPr>
        </p:nvSpPr>
        <p:spPr>
          <a:xfrm>
            <a:off x="593725" y="5303520"/>
            <a:ext cx="5486400" cy="914400"/>
          </a:xfrm>
          <a:prstGeom prst="rect">
            <a:avLst/>
          </a:prstGeom>
        </p:spPr>
        <p:txBody>
          <a:bodyPr lIns="0" tIns="0" rIns="0" bIns="0" anchor="b" anchorCtr="0"/>
          <a:lstStyle>
            <a:lvl1pPr marL="0" indent="0">
              <a:spcAft>
                <a:spcPts val="0"/>
              </a:spcAft>
              <a:buNone/>
              <a:defRPr sz="1800"/>
            </a:lvl1pPr>
            <a:lvl2pPr marL="457200" indent="0">
              <a:buNone/>
              <a:defRPr sz="1800"/>
            </a:lvl2pPr>
            <a:lvl3pPr>
              <a:defRPr sz="1800"/>
            </a:lvl3pPr>
            <a:lvl4pPr>
              <a:defRPr sz="1800"/>
            </a:lvl4pPr>
            <a:lvl5pPr>
              <a:defRPr sz="1800"/>
            </a:lvl5pPr>
          </a:lstStyle>
          <a:p>
            <a:pPr lvl="0"/>
            <a:r>
              <a:rPr lang="en-US"/>
              <a:t>Presented by: First Last, Credentials, Company</a:t>
            </a:r>
            <a:br>
              <a:rPr lang="en-US"/>
            </a:br>
            <a:r>
              <a:rPr lang="en-US"/>
              <a:t>Collaborators: First Last, Credentials, Company</a:t>
            </a:r>
          </a:p>
        </p:txBody>
      </p:sp>
      <p:pic>
        <p:nvPicPr>
          <p:cNvPr id="2" name="Picture 1" descr="Anchor QEA Logo">
            <a:extLst>
              <a:ext uri="{FF2B5EF4-FFF2-40B4-BE49-F238E27FC236}">
                <a16:creationId xmlns:a16="http://schemas.microsoft.com/office/drawing/2014/main" id="{46748611-7E04-2D93-90DE-DE7FD31D70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38360" y="5715000"/>
            <a:ext cx="1828800" cy="500513"/>
          </a:xfrm>
          <a:prstGeom prst="rect">
            <a:avLst/>
          </a:prstGeom>
        </p:spPr>
      </p:pic>
    </p:spTree>
    <p:extLst>
      <p:ext uri="{BB962C8B-B14F-4D97-AF65-F5344CB8AC3E}">
        <p14:creationId xmlns:p14="http://schemas.microsoft.com/office/powerpoint/2010/main" val="2736351645"/>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ject Background_Statement or Question">
    <p:bg>
      <p:bgPr>
        <a:solidFill>
          <a:schemeClr val="tx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5066A5E-6F74-1326-F446-97EE82BBF5D6}"/>
              </a:ext>
            </a:extLst>
          </p:cNvPr>
          <p:cNvSpPr>
            <a:spLocks noGrp="1"/>
          </p:cNvSpPr>
          <p:nvPr>
            <p:ph type="body" sz="quarter" idx="12"/>
          </p:nvPr>
        </p:nvSpPr>
        <p:spPr>
          <a:xfrm>
            <a:off x="594360" y="1143000"/>
            <a:ext cx="10058400" cy="4572000"/>
          </a:xfrm>
        </p:spPr>
        <p:txBody>
          <a:bodyPr anchor="ctr" anchorCtr="0"/>
          <a:lstStyle>
            <a:lvl1pPr marL="0" indent="0">
              <a:buNone/>
              <a:defRPr sz="4200">
                <a:solidFill>
                  <a:schemeClr val="bg1"/>
                </a:solidFill>
              </a:defRPr>
            </a:lvl1pPr>
          </a:lstStyle>
          <a:p>
            <a:pPr lvl="0"/>
            <a:endParaRPr lang="en-US"/>
          </a:p>
        </p:txBody>
      </p:sp>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Project Background</a:t>
            </a:r>
            <a:endParaRPr lang="en-US">
              <a:latin typeface="+mj-lt"/>
            </a:endParaRPr>
          </a:p>
        </p:txBody>
      </p:sp>
    </p:spTree>
    <p:extLst>
      <p:ext uri="{BB962C8B-B14F-4D97-AF65-F5344CB8AC3E}">
        <p14:creationId xmlns:p14="http://schemas.microsoft.com/office/powerpoint/2010/main" val="1391095046"/>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ject Background_Blank">
    <p:bg>
      <p:bgPr>
        <a:solidFill>
          <a:schemeClr val="bg1"/>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EE89A147-3859-BA18-0490-EF6D30865E0F}"/>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11125554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llen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94360" y="2057400"/>
            <a:ext cx="9601200" cy="3429000"/>
          </a:xfrm>
        </p:spPr>
        <p:txBody>
          <a:bodyPr rIns="0"/>
          <a:lstStyle>
            <a:lvl1pPr>
              <a:defRPr>
                <a:solidFill>
                  <a:srgbClr val="1C1C1C"/>
                </a:solidFill>
              </a:defRPr>
            </a:lvl1pPr>
            <a:lvl2pPr>
              <a:defRPr>
                <a:solidFill>
                  <a:srgbClr val="1C1C1C"/>
                </a:solidFill>
              </a:defRPr>
            </a:lvl2pPr>
            <a:lvl3pPr>
              <a:defRPr>
                <a:solidFill>
                  <a:srgbClr val="1C1C1C"/>
                </a:solidFill>
              </a:defRPr>
            </a:lvl3pPr>
            <a:lvl4pPr>
              <a:defRPr>
                <a:solidFill>
                  <a:srgbClr val="1C1C1C"/>
                </a:solidFill>
              </a:defRPr>
            </a:lvl4pPr>
            <a:lvl5pPr>
              <a:defRPr>
                <a:solidFill>
                  <a:srgbClr val="1C1C1C"/>
                </a:solidFill>
              </a:defRPr>
            </a:lvl5pPr>
          </a:lstStyle>
          <a:p>
            <a:pPr lvl="0"/>
            <a:r>
              <a:rPr lang="en-US"/>
              <a:t>Click to edit first level bullet</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hasCustomPrompt="1"/>
          </p:nvPr>
        </p:nvSpPr>
        <p:spPr>
          <a:xfrm>
            <a:off x="594360" y="1143000"/>
            <a:ext cx="10972800" cy="685800"/>
          </a:xfrm>
          <a:prstGeom prst="rect">
            <a:avLst/>
          </a:prstGeom>
        </p:spPr>
        <p:txBody>
          <a:bodyPr vert="horz" lIns="0" tIns="45720" rIns="0" bIns="45720" rtlCol="0" anchor="t" anchorCtr="0">
            <a:noAutofit/>
          </a:bodyPr>
          <a:lstStyle>
            <a:lvl1pPr>
              <a:defRPr>
                <a:solidFill>
                  <a:srgbClr val="1C1C1C"/>
                </a:solidFill>
              </a:defRPr>
            </a:lvl1pPr>
          </a:lstStyle>
          <a:p>
            <a:r>
              <a:rPr lang="en-US"/>
              <a:t>Click to edit heading</a:t>
            </a:r>
          </a:p>
        </p:txBody>
      </p:sp>
      <p:pic>
        <p:nvPicPr>
          <p:cNvPr id="8" name="Section Icon">
            <a:extLst>
              <a:ext uri="{FF2B5EF4-FFF2-40B4-BE49-F238E27FC236}">
                <a16:creationId xmlns:a16="http://schemas.microsoft.com/office/drawing/2014/main" id="{B28C36D1-477B-44B5-B9A7-61B14AAB1EC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1640" y="609600"/>
            <a:ext cx="304800" cy="233680"/>
          </a:xfrm>
          <a:prstGeom prst="rect">
            <a:avLst/>
          </a:prstGeom>
        </p:spPr>
      </p:pic>
      <p:sp>
        <p:nvSpPr>
          <p:cNvPr id="7" name="Rectangle 6">
            <a:extLst>
              <a:ext uri="{FF2B5EF4-FFF2-40B4-BE49-F238E27FC236}">
                <a16:creationId xmlns:a16="http://schemas.microsoft.com/office/drawing/2014/main" id="{689CB854-7A95-4FFD-AEE4-D298EEDAE05A}"/>
              </a:ext>
            </a:extLst>
          </p:cNvPr>
          <p:cNvSpPr/>
          <p:nvPr userDrawn="1"/>
        </p:nvSpPr>
        <p:spPr>
          <a:xfrm>
            <a:off x="609600" y="533400"/>
            <a:ext cx="2423160" cy="381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400" normalizeH="0" baseline="0" noProof="0" dirty="0">
                <a:ln>
                  <a:noFill/>
                </a:ln>
                <a:solidFill>
                  <a:prstClr val="white"/>
                </a:solidFill>
                <a:effectLst/>
                <a:uLnTx/>
                <a:uFillTx/>
                <a:latin typeface="Segoe UI"/>
                <a:ea typeface="+mn-ea"/>
                <a:cs typeface="+mn-cs"/>
              </a:rPr>
              <a:t>CHALLENGE</a:t>
            </a:r>
          </a:p>
        </p:txBody>
      </p:sp>
      <p:pic>
        <p:nvPicPr>
          <p:cNvPr id="9" name="Graphic 8">
            <a:extLst>
              <a:ext uri="{FF2B5EF4-FFF2-40B4-BE49-F238E27FC236}">
                <a16:creationId xmlns:a16="http://schemas.microsoft.com/office/drawing/2014/main" id="{C2B043B7-F602-4E03-A7D5-3C4C65431ED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8291" y="609601"/>
            <a:ext cx="251614" cy="228600"/>
          </a:xfrm>
          <a:prstGeom prst="rect">
            <a:avLst/>
          </a:prstGeom>
        </p:spPr>
      </p:pic>
      <p:sp>
        <p:nvSpPr>
          <p:cNvPr id="10" name="Text Placeholder 2">
            <a:extLst>
              <a:ext uri="{FF2B5EF4-FFF2-40B4-BE49-F238E27FC236}">
                <a16:creationId xmlns:a16="http://schemas.microsoft.com/office/drawing/2014/main" id="{A2F17AFC-6714-4CA8-8427-44E779B39D62}"/>
              </a:ext>
            </a:extLst>
          </p:cNvPr>
          <p:cNvSpPr>
            <a:spLocks noGrp="1"/>
          </p:cNvSpPr>
          <p:nvPr>
            <p:ph type="body" sz="quarter" idx="11" hasCustomPrompt="1"/>
          </p:nvPr>
        </p:nvSpPr>
        <p:spPr>
          <a:xfrm>
            <a:off x="593724" y="5715000"/>
            <a:ext cx="9601200" cy="685800"/>
          </a:xfrm>
        </p:spPr>
        <p:txBody>
          <a:bodyPr tIns="0" rIns="0" bIns="0" anchor="b" anchorCtr="0"/>
          <a:lstStyle>
            <a:lvl1pPr marL="0" indent="0">
              <a:buNone/>
              <a:defRPr sz="1600"/>
            </a:lvl1pPr>
          </a:lstStyle>
          <a:p>
            <a:pPr lvl="0"/>
            <a:r>
              <a:rPr lang="en-US"/>
              <a:t>Click to edit footnote, source, or image caption</a:t>
            </a:r>
          </a:p>
        </p:txBody>
      </p:sp>
    </p:spTree>
    <p:extLst>
      <p:ext uri="{BB962C8B-B14F-4D97-AF65-F5344CB8AC3E}">
        <p14:creationId xmlns:p14="http://schemas.microsoft.com/office/powerpoint/2010/main" val="102374337"/>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Vicinity Map or Full Image">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0" y="0"/>
            <a:ext cx="12192000" cy="6858000"/>
          </a:xfrm>
          <a:solidFill>
            <a:srgbClr val="1F1D1E"/>
          </a:solidFill>
        </p:spPr>
        <p:txBody>
          <a:bodyPr anchor="ctr" anchorCtr="0"/>
          <a:lstStyle>
            <a:lvl1pPr marL="0" indent="0" algn="ctr">
              <a:buNone/>
              <a:defRPr>
                <a:solidFill>
                  <a:srgbClr val="5A5A5A"/>
                </a:solidFill>
              </a:defRPr>
            </a:lvl1pPr>
          </a:lstStyle>
          <a:p>
            <a:r>
              <a:rPr lang="en-US"/>
              <a:t>Click to insert vicinity map or picture</a:t>
            </a:r>
          </a:p>
        </p:txBody>
      </p:sp>
      <p:sp>
        <p:nvSpPr>
          <p:cNvPr id="9" name="Text Placeholder 8">
            <a:extLst>
              <a:ext uri="{FF2B5EF4-FFF2-40B4-BE49-F238E27FC236}">
                <a16:creationId xmlns:a16="http://schemas.microsoft.com/office/drawing/2014/main" id="{0175FF5C-A03A-44A9-8230-3B61B5FE6506}"/>
              </a:ext>
            </a:extLst>
          </p:cNvPr>
          <p:cNvSpPr>
            <a:spLocks noGrp="1"/>
          </p:cNvSpPr>
          <p:nvPr>
            <p:ph type="body" sz="quarter" idx="11" hasCustomPrompt="1"/>
          </p:nvPr>
        </p:nvSpPr>
        <p:spPr>
          <a:xfrm>
            <a:off x="594360" y="5486400"/>
            <a:ext cx="5486400" cy="914400"/>
          </a:xfrm>
        </p:spPr>
        <p:txBody>
          <a:bodyPr anchor="b" anchorCtr="0"/>
          <a:lstStyle>
            <a:lvl1pPr marL="0" indent="0">
              <a:buNone/>
              <a:defRPr sz="1500">
                <a:solidFill>
                  <a:schemeClr val="bg1"/>
                </a:solidFill>
                <a:latin typeface="+mj-lt"/>
              </a:defRPr>
            </a:lvl1pPr>
            <a:lvl2pPr>
              <a:defRPr sz="1800"/>
            </a:lvl2pPr>
          </a:lstStyle>
          <a:p>
            <a:pPr lvl="0"/>
            <a:r>
              <a:rPr lang="en-US"/>
              <a:t>Click to edit caption</a:t>
            </a:r>
          </a:p>
        </p:txBody>
      </p:sp>
    </p:spTree>
    <p:extLst>
      <p:ext uri="{BB962C8B-B14F-4D97-AF65-F5344CB8AC3E}">
        <p14:creationId xmlns:p14="http://schemas.microsoft.com/office/powerpoint/2010/main" val="84236113"/>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ject Background_Text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2">
            <a:extLst>
              <a:ext uri="{FF2B5EF4-FFF2-40B4-BE49-F238E27FC236}">
                <a16:creationId xmlns:a16="http://schemas.microsoft.com/office/drawing/2014/main" id="{C1EED116-9C90-732A-AA71-3A6A37D3C091}"/>
              </a:ext>
            </a:extLst>
          </p:cNvPr>
          <p:cNvSpPr>
            <a:spLocks noGrp="1"/>
          </p:cNvSpPr>
          <p:nvPr>
            <p:ph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7" name="Text Placeholder 8">
            <a:extLst>
              <a:ext uri="{FF2B5EF4-FFF2-40B4-BE49-F238E27FC236}">
                <a16:creationId xmlns:a16="http://schemas.microsoft.com/office/drawing/2014/main" id="{570B950D-A2AF-C2E0-974F-E44B7C9B124B}"/>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636028665"/>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ject Background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22136" y="2057400"/>
            <a:ext cx="5166360" cy="3931919"/>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75848"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2865C02E-03F1-A11B-B728-17290DD1CCFA}"/>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09F475E3-794F-169F-3FDD-CC6EB7E6E9C2}"/>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EBE77FD0-B5CC-5948-21E2-58A2BF53C866}"/>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128585890"/>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D6308A1F-5B48-8573-E99D-11D799FABB79}"/>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9750CCB7-968D-9F84-AA3B-71B55D65771B}"/>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56156824"/>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ject Background_ 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8">
            <a:extLst>
              <a:ext uri="{FF2B5EF4-FFF2-40B4-BE49-F238E27FC236}">
                <a16:creationId xmlns:a16="http://schemas.microsoft.com/office/drawing/2014/main" id="{69C6B64D-DA9B-9587-3EF6-D04DCA4F3AF4}"/>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6" name="Text Placeholder 8">
            <a:extLst>
              <a:ext uri="{FF2B5EF4-FFF2-40B4-BE49-F238E27FC236}">
                <a16:creationId xmlns:a16="http://schemas.microsoft.com/office/drawing/2014/main" id="{AD48C214-BD33-E523-9456-997205A18C18}"/>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258160251"/>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5"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p:spPr>
        <p:txBody>
          <a:bodyPr/>
          <a:lstStyle/>
          <a:p>
            <a:endParaRPr lang="en-US"/>
          </a:p>
        </p:txBody>
      </p:sp>
      <p:sp>
        <p:nvSpPr>
          <p:cNvPr id="10" name="Text Placeholder 8">
            <a:extLst>
              <a:ext uri="{FF2B5EF4-FFF2-40B4-BE49-F238E27FC236}">
                <a16:creationId xmlns:a16="http://schemas.microsoft.com/office/drawing/2014/main" id="{6A8155DB-5DCC-2939-88CF-945238BA097C}"/>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555173658"/>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llenge_Statement or Question">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challenge</a:t>
            </a:r>
            <a:endParaRPr lang="en-US">
              <a:latin typeface="+mj-lt"/>
            </a:endParaRPr>
          </a:p>
        </p:txBody>
      </p:sp>
      <p:sp>
        <p:nvSpPr>
          <p:cNvPr id="4" name="Text Placeholder 8">
            <a:extLst>
              <a:ext uri="{FF2B5EF4-FFF2-40B4-BE49-F238E27FC236}">
                <a16:creationId xmlns:a16="http://schemas.microsoft.com/office/drawing/2014/main" id="{1A04245E-57EC-ADBE-8171-DD6912F99C16}"/>
              </a:ext>
            </a:extLst>
          </p:cNvPr>
          <p:cNvSpPr>
            <a:spLocks noGrp="1"/>
          </p:cNvSpPr>
          <p:nvPr>
            <p:ph type="body" sz="quarter" idx="12"/>
          </p:nvPr>
        </p:nvSpPr>
        <p:spPr>
          <a:xfrm>
            <a:off x="594360" y="1143000"/>
            <a:ext cx="10058400" cy="4572000"/>
          </a:xfrm>
          <a:prstGeom prst="rect">
            <a:avLst/>
          </a:prstGeom>
        </p:spPr>
        <p:txBody>
          <a:bodyPr anchor="ctr" anchorCtr="0"/>
          <a:lstStyle>
            <a:lvl1pPr marL="0" indent="0">
              <a:buNone/>
              <a:defRPr sz="4200">
                <a:solidFill>
                  <a:schemeClr val="bg1"/>
                </a:solidFill>
              </a:defRPr>
            </a:lvl1pPr>
          </a:lstStyle>
          <a:p>
            <a:pPr lvl="0"/>
            <a:endParaRPr lang="en-US"/>
          </a:p>
        </p:txBody>
      </p:sp>
    </p:spTree>
    <p:extLst>
      <p:ext uri="{BB962C8B-B14F-4D97-AF65-F5344CB8AC3E}">
        <p14:creationId xmlns:p14="http://schemas.microsoft.com/office/powerpoint/2010/main" val="29087262"/>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llenge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3" name="Text Placeholder 8">
            <a:extLst>
              <a:ext uri="{FF2B5EF4-FFF2-40B4-BE49-F238E27FC236}">
                <a16:creationId xmlns:a16="http://schemas.microsoft.com/office/drawing/2014/main" id="{641046FF-9C35-58AF-1747-EDFCE03A7B77}"/>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428878028"/>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llenge_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2648" y="2057400"/>
            <a:ext cx="10972165" cy="3673990"/>
          </a:xfrm>
          <a:prstGeom prst="rect">
            <a:avLst/>
          </a:prstGeom>
        </p:spPr>
        <p:txBody>
          <a:bodyPr rIns="0"/>
          <a:lstStyle>
            <a:lvl1pPr>
              <a:defRPr>
                <a:solidFill>
                  <a:srgbClr val="5A5A5A"/>
                </a:solidFill>
              </a:defRPr>
            </a:lvl1pPr>
            <a:lvl2pPr>
              <a:defRPr>
                <a:solidFill>
                  <a:srgbClr val="5A5A5A"/>
                </a:solidFill>
              </a:defRPr>
            </a:lvl2pPr>
            <a:lvl3pPr>
              <a:defRPr>
                <a:solidFill>
                  <a:srgbClr val="5A5A5A"/>
                </a:solidFill>
              </a:defRPr>
            </a:lvl3pPr>
            <a:lvl4pPr>
              <a:defRPr>
                <a:solidFill>
                  <a:srgbClr val="1C1C1C"/>
                </a:solidFill>
              </a:defRPr>
            </a:lvl4pPr>
            <a:lvl5pPr>
              <a:defRPr>
                <a:solidFill>
                  <a:srgbClr val="1C1C1C"/>
                </a:solidFill>
              </a:defRPr>
            </a:lvl5pPr>
          </a:lstStyle>
          <a:p>
            <a:pPr lvl="0"/>
            <a:r>
              <a:rPr lang="en-US"/>
              <a:t>Click to edit first-level bullet</a:t>
            </a:r>
          </a:p>
          <a:p>
            <a:pPr lvl="1"/>
            <a:r>
              <a:rPr lang="en-US"/>
              <a:t>Second level</a:t>
            </a:r>
          </a:p>
          <a:p>
            <a:pPr lvl="2"/>
            <a:r>
              <a:rPr lang="en-US"/>
              <a:t>Third level</a:t>
            </a:r>
          </a:p>
        </p:txBody>
      </p:sp>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8">
            <a:extLst>
              <a:ext uri="{FF2B5EF4-FFF2-40B4-BE49-F238E27FC236}">
                <a16:creationId xmlns:a16="http://schemas.microsoft.com/office/drawing/2014/main" id="{CB6FB9BB-0DBA-3089-6471-721D1493D61A}"/>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77330954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llenge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3931919"/>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550F8AC7-6C24-4E4B-739B-73BCAA076D29}"/>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05C08D24-FA43-F133-8626-0247CC38C519}"/>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6B771CBF-ACBD-CF77-74E2-48B27614EEB1}"/>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200654991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Line Heading">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FAB517AB-E536-49A8-B582-5FCF2CDF1BD5}"/>
              </a:ext>
            </a:extLst>
          </p:cNvPr>
          <p:cNvSpPr>
            <a:spLocks noGrp="1"/>
          </p:cNvSpPr>
          <p:nvPr>
            <p:ph type="body" sz="quarter" idx="12" hasCustomPrompt="1"/>
          </p:nvPr>
        </p:nvSpPr>
        <p:spPr>
          <a:xfrm>
            <a:off x="594360" y="2066544"/>
            <a:ext cx="9601200" cy="2966833"/>
          </a:xfrm>
        </p:spPr>
        <p:txBody>
          <a:bodyPr rIns="0"/>
          <a:lstStyle>
            <a:lvl1pPr marL="0" indent="0">
              <a:spcBef>
                <a:spcPts val="300"/>
              </a:spcBef>
              <a:buNone/>
              <a:defRPr>
                <a:solidFill>
                  <a:srgbClr val="1C1C1C"/>
                </a:solidFill>
              </a:defRPr>
            </a:lvl1pPr>
            <a:lvl2pPr>
              <a:spcBef>
                <a:spcPts val="300"/>
              </a:spcBef>
              <a:defRPr>
                <a:solidFill>
                  <a:srgbClr val="1C1C1C"/>
                </a:solidFill>
              </a:defRPr>
            </a:lvl2pPr>
            <a:lvl3pPr>
              <a:spcBef>
                <a:spcPts val="300"/>
              </a:spcBef>
              <a:defRPr>
                <a:solidFill>
                  <a:srgbClr val="1C1C1C"/>
                </a:solidFill>
              </a:defRPr>
            </a:lvl3pPr>
            <a:lvl4pPr>
              <a:spcBef>
                <a:spcPts val="300"/>
              </a:spcBef>
              <a:defRPr>
                <a:solidFill>
                  <a:srgbClr val="1C1C1C"/>
                </a:solidFill>
              </a:defRPr>
            </a:lvl4pPr>
            <a:lvl5pPr>
              <a:spcBef>
                <a:spcPts val="300"/>
              </a:spcBef>
              <a:defRPr>
                <a:solidFill>
                  <a:srgbClr val="1C1C1C"/>
                </a:solidFill>
              </a:defRPr>
            </a:lvl5p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to edit 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hasCustomPrompt="1"/>
          </p:nvPr>
        </p:nvSpPr>
        <p:spPr>
          <a:xfrm>
            <a:off x="594360" y="548640"/>
            <a:ext cx="10972800" cy="685800"/>
          </a:xfrm>
          <a:prstGeom prst="rect">
            <a:avLst/>
          </a:prstGeom>
        </p:spPr>
        <p:txBody>
          <a:bodyPr vert="horz" lIns="0" tIns="45720" rIns="0" bIns="45720" rtlCol="0" anchor="t" anchorCtr="0">
            <a:noAutofit/>
          </a:bodyPr>
          <a:lstStyle>
            <a:lvl1pPr>
              <a:defRPr>
                <a:solidFill>
                  <a:srgbClr val="1C1C1C"/>
                </a:solidFill>
              </a:defRPr>
            </a:lvl1pPr>
          </a:lstStyle>
          <a:p>
            <a:r>
              <a:rPr lang="en-US" dirty="0"/>
              <a:t>Click to edit heading (two lines)</a:t>
            </a:r>
          </a:p>
        </p:txBody>
      </p:sp>
      <p:sp>
        <p:nvSpPr>
          <p:cNvPr id="17" name="Text Placeholder 2">
            <a:extLst>
              <a:ext uri="{FF2B5EF4-FFF2-40B4-BE49-F238E27FC236}">
                <a16:creationId xmlns:a16="http://schemas.microsoft.com/office/drawing/2014/main" id="{F3C6FCA3-95E4-4100-A90F-3CBBC59C1697}"/>
              </a:ext>
            </a:extLst>
          </p:cNvPr>
          <p:cNvSpPr>
            <a:spLocks noGrp="1"/>
          </p:cNvSpPr>
          <p:nvPr>
            <p:ph type="body" sz="quarter" idx="11" hasCustomPrompt="1"/>
          </p:nvPr>
        </p:nvSpPr>
        <p:spPr>
          <a:xfrm>
            <a:off x="593724" y="5715000"/>
            <a:ext cx="9601200" cy="685800"/>
          </a:xfrm>
        </p:spPr>
        <p:txBody>
          <a:bodyPr tIns="0" rIns="0" bIns="0" anchor="b" anchorCtr="0"/>
          <a:lstStyle>
            <a:lvl1pPr marL="0" indent="0">
              <a:buNone/>
              <a:defRPr sz="1600"/>
            </a:lvl1pPr>
          </a:lstStyle>
          <a:p>
            <a:pPr lvl="0"/>
            <a:r>
              <a:rPr lang="en-US" dirty="0"/>
              <a:t>Click to edit footnote, source, or image caption</a:t>
            </a:r>
          </a:p>
        </p:txBody>
      </p:sp>
    </p:spTree>
    <p:extLst>
      <p:ext uri="{BB962C8B-B14F-4D97-AF65-F5344CB8AC3E}">
        <p14:creationId xmlns:p14="http://schemas.microsoft.com/office/powerpoint/2010/main" val="406564358"/>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64C2632D-012E-E87B-AFEB-F14A0F278409}"/>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3" name="Text Placeholder 8">
            <a:extLst>
              <a:ext uri="{FF2B5EF4-FFF2-40B4-BE49-F238E27FC236}">
                <a16:creationId xmlns:a16="http://schemas.microsoft.com/office/drawing/2014/main" id="{CA9AB089-2E18-3D10-014D-1C38453B057A}"/>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975866135"/>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llenge_ 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8">
            <a:extLst>
              <a:ext uri="{FF2B5EF4-FFF2-40B4-BE49-F238E27FC236}">
                <a16:creationId xmlns:a16="http://schemas.microsoft.com/office/drawing/2014/main" id="{79F2E0C2-2CCE-9917-A226-1DC65262D7BC}"/>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9" name="Text Placeholder 8">
            <a:extLst>
              <a:ext uri="{FF2B5EF4-FFF2-40B4-BE49-F238E27FC236}">
                <a16:creationId xmlns:a16="http://schemas.microsoft.com/office/drawing/2014/main" id="{5892741A-6773-F444-6457-C4B4AF4826DE}"/>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748089071"/>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4"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a:prstGeom prst="rect">
            <a:avLst/>
          </a:prstGeom>
        </p:spPr>
        <p:txBody>
          <a:bodyPr/>
          <a:lstStyle/>
          <a:p>
            <a:endParaRPr lang="en-US"/>
          </a:p>
        </p:txBody>
      </p:sp>
      <p:sp>
        <p:nvSpPr>
          <p:cNvPr id="5" name="Text Placeholder 8">
            <a:extLst>
              <a:ext uri="{FF2B5EF4-FFF2-40B4-BE49-F238E27FC236}">
                <a16:creationId xmlns:a16="http://schemas.microsoft.com/office/drawing/2014/main" id="{DF266DE8-8961-FEAF-58C4-66D1D1AD8F97}"/>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670445046"/>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thods &amp; Approach_Statement or Question">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Methods and Approach</a:t>
            </a:r>
            <a:endParaRPr lang="en-US">
              <a:latin typeface="+mj-lt"/>
            </a:endParaRPr>
          </a:p>
        </p:txBody>
      </p:sp>
      <p:sp>
        <p:nvSpPr>
          <p:cNvPr id="5" name="Text Placeholder 8">
            <a:extLst>
              <a:ext uri="{FF2B5EF4-FFF2-40B4-BE49-F238E27FC236}">
                <a16:creationId xmlns:a16="http://schemas.microsoft.com/office/drawing/2014/main" id="{4051B5B5-DCF9-012B-B8D2-BF2823786650}"/>
              </a:ext>
            </a:extLst>
          </p:cNvPr>
          <p:cNvSpPr>
            <a:spLocks noGrp="1"/>
          </p:cNvSpPr>
          <p:nvPr>
            <p:ph type="body" sz="quarter" idx="12"/>
          </p:nvPr>
        </p:nvSpPr>
        <p:spPr>
          <a:xfrm>
            <a:off x="594360" y="1143000"/>
            <a:ext cx="10058400" cy="4572000"/>
          </a:xfrm>
          <a:prstGeom prst="rect">
            <a:avLst/>
          </a:prstGeom>
        </p:spPr>
        <p:txBody>
          <a:bodyPr anchor="ctr" anchorCtr="0"/>
          <a:lstStyle>
            <a:lvl1pPr marL="0" indent="0">
              <a:buNone/>
              <a:defRPr sz="4200">
                <a:solidFill>
                  <a:schemeClr val="bg1"/>
                </a:solidFill>
              </a:defRPr>
            </a:lvl1pPr>
          </a:lstStyle>
          <a:p>
            <a:pPr lvl="0"/>
            <a:endParaRPr lang="en-US"/>
          </a:p>
        </p:txBody>
      </p:sp>
    </p:spTree>
    <p:extLst>
      <p:ext uri="{BB962C8B-B14F-4D97-AF65-F5344CB8AC3E}">
        <p14:creationId xmlns:p14="http://schemas.microsoft.com/office/powerpoint/2010/main" val="2899191796"/>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thods &amp; Approach_Line - Logo">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4" name="Text Placeholder 8">
            <a:extLst>
              <a:ext uri="{FF2B5EF4-FFF2-40B4-BE49-F238E27FC236}">
                <a16:creationId xmlns:a16="http://schemas.microsoft.com/office/drawing/2014/main" id="{42A1C82C-24C8-B44D-24C5-01E9FB5E4639}"/>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877890828"/>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thods &amp; Approach_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2648" y="2057400"/>
            <a:ext cx="10972165" cy="3673990"/>
          </a:xfrm>
          <a:prstGeom prst="rect">
            <a:avLst/>
          </a:prstGeom>
        </p:spPr>
        <p:txBody>
          <a:bodyPr rIns="0"/>
          <a:lstStyle>
            <a:lvl1pPr>
              <a:defRPr>
                <a:solidFill>
                  <a:srgbClr val="5A5A5A"/>
                </a:solidFill>
              </a:defRPr>
            </a:lvl1pPr>
            <a:lvl2pPr>
              <a:defRPr>
                <a:solidFill>
                  <a:srgbClr val="5A5A5A"/>
                </a:solidFill>
              </a:defRPr>
            </a:lvl2pPr>
            <a:lvl3pPr>
              <a:defRPr>
                <a:solidFill>
                  <a:srgbClr val="5A5A5A"/>
                </a:solidFill>
              </a:defRPr>
            </a:lvl3pPr>
            <a:lvl4pPr>
              <a:defRPr>
                <a:solidFill>
                  <a:srgbClr val="1C1C1C"/>
                </a:solidFill>
              </a:defRPr>
            </a:lvl4pPr>
            <a:lvl5pPr>
              <a:defRPr>
                <a:solidFill>
                  <a:srgbClr val="1C1C1C"/>
                </a:solidFill>
              </a:defRPr>
            </a:lvl5pPr>
          </a:lstStyle>
          <a:p>
            <a:pPr lvl="0"/>
            <a:r>
              <a:rPr lang="en-US"/>
              <a:t>Click to edit first-level bullet</a:t>
            </a:r>
          </a:p>
          <a:p>
            <a:pPr lvl="1"/>
            <a:r>
              <a:rPr lang="en-US"/>
              <a:t>Second level</a:t>
            </a:r>
          </a:p>
          <a:p>
            <a:pPr lvl="2"/>
            <a:r>
              <a:rPr lang="en-US"/>
              <a:t>Third level</a:t>
            </a:r>
          </a:p>
        </p:txBody>
      </p:sp>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8">
            <a:extLst>
              <a:ext uri="{FF2B5EF4-FFF2-40B4-BE49-F238E27FC236}">
                <a16:creationId xmlns:a16="http://schemas.microsoft.com/office/drawing/2014/main" id="{0FB0F866-08B7-CAF4-D4C2-F324F1C50B8C}"/>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796307884"/>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Methods &amp; Approach_Icons">
    <p:bg>
      <p:bgPr>
        <a:solidFill>
          <a:schemeClr val="tx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792555" y="1777551"/>
            <a:ext cx="8937843" cy="685800"/>
          </a:xfrm>
          <a:prstGeom prst="rect">
            <a:avLst/>
          </a:prstGeom>
        </p:spPr>
        <p:txBody>
          <a:bodyPr vert="horz" lIns="0" tIns="45720" rIns="0" bIns="45720" rtlCol="0" anchor="ctr" anchorCtr="0">
            <a:noAutofit/>
          </a:bodyPr>
          <a:lstStyle>
            <a:lvl1pPr algn="l">
              <a:defRPr sz="3200">
                <a:solidFill>
                  <a:schemeClr val="bg1"/>
                </a:solidFill>
                <a:latin typeface="+mj-lt"/>
              </a:defRPr>
            </a:lvl1pPr>
          </a:lstStyle>
          <a:p>
            <a:r>
              <a:rPr lang="en-US"/>
              <a:t>Method/Point/Icon 1</a:t>
            </a:r>
          </a:p>
        </p:txBody>
      </p:sp>
      <p:sp>
        <p:nvSpPr>
          <p:cNvPr id="4" name="TextBox 3">
            <a:extLst>
              <a:ext uri="{FF2B5EF4-FFF2-40B4-BE49-F238E27FC236}">
                <a16:creationId xmlns:a16="http://schemas.microsoft.com/office/drawing/2014/main" id="{452C2F2C-9D48-FE41-0E22-E8BB67223B87}"/>
              </a:ext>
            </a:extLst>
          </p:cNvPr>
          <p:cNvSpPr txBox="1"/>
          <p:nvPr userDrawn="1"/>
        </p:nvSpPr>
        <p:spPr>
          <a:xfrm>
            <a:off x="594360" y="502920"/>
            <a:ext cx="5943600" cy="276999"/>
          </a:xfrm>
          <a:prstGeom prst="rect">
            <a:avLst/>
          </a:prstGeom>
          <a:noFill/>
          <a:ln>
            <a:noFill/>
          </a:ln>
        </p:spPr>
        <p:txBody>
          <a:bodyPr wrap="square" lIns="0" tIns="0" rIns="0" bIns="0" anchor="ctr" anchorCtr="0">
            <a:spAutoFit/>
          </a:bodyPr>
          <a:lstStyle/>
          <a:p>
            <a:r>
              <a:rPr lang="en-US" cap="all" spc="300">
                <a:solidFill>
                  <a:schemeClr val="bg1"/>
                </a:solidFill>
                <a:latin typeface="+mj-lt"/>
                <a:ea typeface="+mn-lt"/>
                <a:cs typeface="Segoe UI Light"/>
              </a:rPr>
              <a:t>Methods and Approach</a:t>
            </a:r>
            <a:endParaRPr lang="en-US">
              <a:solidFill>
                <a:schemeClr val="bg1"/>
              </a:solidFill>
              <a:latin typeface="+mj-lt"/>
            </a:endParaRPr>
          </a:p>
        </p:txBody>
      </p:sp>
      <p:sp>
        <p:nvSpPr>
          <p:cNvPr id="11" name="Text Placeholder 10">
            <a:extLst>
              <a:ext uri="{FF2B5EF4-FFF2-40B4-BE49-F238E27FC236}">
                <a16:creationId xmlns:a16="http://schemas.microsoft.com/office/drawing/2014/main" id="{70823665-3AE5-14EC-CF97-D31A0DDC5475}"/>
              </a:ext>
            </a:extLst>
          </p:cNvPr>
          <p:cNvSpPr>
            <a:spLocks noGrp="1"/>
          </p:cNvSpPr>
          <p:nvPr>
            <p:ph type="body" sz="quarter" idx="10" hasCustomPrompt="1"/>
          </p:nvPr>
        </p:nvSpPr>
        <p:spPr>
          <a:xfrm>
            <a:off x="1792555" y="2712813"/>
            <a:ext cx="8877300" cy="685800"/>
          </a:xfrm>
          <a:prstGeom prst="rect">
            <a:avLst/>
          </a:prstGeom>
        </p:spPr>
        <p:txBody>
          <a:bodyPr anchor="ctr"/>
          <a:lstStyle>
            <a:lvl1pPr marL="0" indent="0">
              <a:buNone/>
              <a:defRPr sz="3200">
                <a:solidFill>
                  <a:schemeClr val="bg1"/>
                </a:solidFill>
              </a:defRPr>
            </a:lvl1pPr>
          </a:lstStyle>
          <a:p>
            <a:pPr lvl="0"/>
            <a:r>
              <a:rPr lang="en-US"/>
              <a:t>Method/Point/Icon 2</a:t>
            </a:r>
          </a:p>
        </p:txBody>
      </p:sp>
      <p:sp>
        <p:nvSpPr>
          <p:cNvPr id="12" name="Text Placeholder 10">
            <a:extLst>
              <a:ext uri="{FF2B5EF4-FFF2-40B4-BE49-F238E27FC236}">
                <a16:creationId xmlns:a16="http://schemas.microsoft.com/office/drawing/2014/main" id="{45C9528A-089B-EA1E-9A55-622E30997874}"/>
              </a:ext>
            </a:extLst>
          </p:cNvPr>
          <p:cNvSpPr>
            <a:spLocks noGrp="1"/>
          </p:cNvSpPr>
          <p:nvPr>
            <p:ph type="body" sz="quarter" idx="11" hasCustomPrompt="1"/>
          </p:nvPr>
        </p:nvSpPr>
        <p:spPr>
          <a:xfrm>
            <a:off x="1792555" y="3648075"/>
            <a:ext cx="8877300" cy="685800"/>
          </a:xfrm>
          <a:prstGeom prst="rect">
            <a:avLst/>
          </a:prstGeom>
        </p:spPr>
        <p:txBody>
          <a:bodyPr anchor="ctr"/>
          <a:lstStyle>
            <a:lvl1pPr marL="0" indent="0">
              <a:buNone/>
              <a:defRPr sz="3200">
                <a:solidFill>
                  <a:schemeClr val="bg1"/>
                </a:solidFill>
              </a:defRPr>
            </a:lvl1pPr>
          </a:lstStyle>
          <a:p>
            <a:pPr lvl="0"/>
            <a:r>
              <a:rPr lang="en-US"/>
              <a:t>Method/Point/Icon 3</a:t>
            </a:r>
          </a:p>
        </p:txBody>
      </p:sp>
      <p:sp>
        <p:nvSpPr>
          <p:cNvPr id="13" name="Text Placeholder 10">
            <a:extLst>
              <a:ext uri="{FF2B5EF4-FFF2-40B4-BE49-F238E27FC236}">
                <a16:creationId xmlns:a16="http://schemas.microsoft.com/office/drawing/2014/main" id="{729597F6-54D5-0DD6-5134-88B7D90AEFF3}"/>
              </a:ext>
            </a:extLst>
          </p:cNvPr>
          <p:cNvSpPr>
            <a:spLocks noGrp="1"/>
          </p:cNvSpPr>
          <p:nvPr>
            <p:ph type="body" sz="quarter" idx="12" hasCustomPrompt="1"/>
          </p:nvPr>
        </p:nvSpPr>
        <p:spPr>
          <a:xfrm>
            <a:off x="1792555" y="4583337"/>
            <a:ext cx="8877300" cy="685800"/>
          </a:xfrm>
          <a:prstGeom prst="rect">
            <a:avLst/>
          </a:prstGeom>
        </p:spPr>
        <p:txBody>
          <a:bodyPr anchor="ctr"/>
          <a:lstStyle>
            <a:lvl1pPr marL="0" indent="0">
              <a:buNone/>
              <a:defRPr sz="3200">
                <a:solidFill>
                  <a:schemeClr val="bg1"/>
                </a:solidFill>
              </a:defRPr>
            </a:lvl1pPr>
          </a:lstStyle>
          <a:p>
            <a:pPr lvl="0"/>
            <a:r>
              <a:rPr lang="en-US"/>
              <a:t>Method/Point/Icon 4</a:t>
            </a:r>
          </a:p>
        </p:txBody>
      </p:sp>
      <p:sp>
        <p:nvSpPr>
          <p:cNvPr id="14" name="Text Placeholder 10">
            <a:extLst>
              <a:ext uri="{FF2B5EF4-FFF2-40B4-BE49-F238E27FC236}">
                <a16:creationId xmlns:a16="http://schemas.microsoft.com/office/drawing/2014/main" id="{2FF985BA-4BBC-2B06-225A-A15C306AC6C4}"/>
              </a:ext>
            </a:extLst>
          </p:cNvPr>
          <p:cNvSpPr>
            <a:spLocks noGrp="1"/>
          </p:cNvSpPr>
          <p:nvPr>
            <p:ph type="body" sz="quarter" idx="13" hasCustomPrompt="1"/>
          </p:nvPr>
        </p:nvSpPr>
        <p:spPr>
          <a:xfrm>
            <a:off x="1792555" y="5518599"/>
            <a:ext cx="8877300" cy="685800"/>
          </a:xfrm>
          <a:prstGeom prst="rect">
            <a:avLst/>
          </a:prstGeom>
        </p:spPr>
        <p:txBody>
          <a:bodyPr anchor="ctr"/>
          <a:lstStyle>
            <a:lvl1pPr marL="0" indent="0">
              <a:buNone/>
              <a:defRPr sz="3200">
                <a:solidFill>
                  <a:schemeClr val="bg1"/>
                </a:solidFill>
              </a:defRPr>
            </a:lvl1pPr>
          </a:lstStyle>
          <a:p>
            <a:pPr lvl="0"/>
            <a:r>
              <a:rPr lang="en-US"/>
              <a:t>Method/Point/Icon 5</a:t>
            </a:r>
          </a:p>
        </p:txBody>
      </p:sp>
      <p:sp>
        <p:nvSpPr>
          <p:cNvPr id="16" name="Online Image Placeholder 15">
            <a:extLst>
              <a:ext uri="{FF2B5EF4-FFF2-40B4-BE49-F238E27FC236}">
                <a16:creationId xmlns:a16="http://schemas.microsoft.com/office/drawing/2014/main" id="{F487F09C-56CD-9BBA-004F-817D345395AC}"/>
              </a:ext>
            </a:extLst>
          </p:cNvPr>
          <p:cNvSpPr>
            <a:spLocks noGrp="1"/>
          </p:cNvSpPr>
          <p:nvPr>
            <p:ph type="clipArt" sz="quarter" idx="14" hasCustomPrompt="1"/>
          </p:nvPr>
        </p:nvSpPr>
        <p:spPr>
          <a:xfrm>
            <a:off x="594360" y="1777551"/>
            <a:ext cx="733873" cy="677680"/>
          </a:xfrm>
          <a:prstGeom prst="rect">
            <a:avLst/>
          </a:prstGeom>
        </p:spPr>
        <p:txBody>
          <a:bodyPr/>
          <a:lstStyle>
            <a:lvl1pPr marL="0" indent="0">
              <a:buNone/>
              <a:defRPr/>
            </a:lvl1pPr>
          </a:lstStyle>
          <a:p>
            <a:r>
              <a:rPr lang="en-US"/>
              <a:t>icon</a:t>
            </a:r>
          </a:p>
        </p:txBody>
      </p:sp>
      <p:sp>
        <p:nvSpPr>
          <p:cNvPr id="17" name="Online Image Placeholder 15">
            <a:extLst>
              <a:ext uri="{FF2B5EF4-FFF2-40B4-BE49-F238E27FC236}">
                <a16:creationId xmlns:a16="http://schemas.microsoft.com/office/drawing/2014/main" id="{45711949-1B2C-BFDB-8D72-3AC4532AED2E}"/>
              </a:ext>
            </a:extLst>
          </p:cNvPr>
          <p:cNvSpPr>
            <a:spLocks noGrp="1"/>
          </p:cNvSpPr>
          <p:nvPr>
            <p:ph type="clipArt" sz="quarter" idx="15" hasCustomPrompt="1"/>
          </p:nvPr>
        </p:nvSpPr>
        <p:spPr>
          <a:xfrm>
            <a:off x="594360" y="2712813"/>
            <a:ext cx="733873" cy="677680"/>
          </a:xfrm>
          <a:prstGeom prst="rect">
            <a:avLst/>
          </a:prstGeom>
        </p:spPr>
        <p:txBody>
          <a:bodyPr/>
          <a:lstStyle>
            <a:lvl1pPr marL="0" indent="0">
              <a:buNone/>
              <a:defRPr/>
            </a:lvl1pPr>
          </a:lstStyle>
          <a:p>
            <a:r>
              <a:rPr lang="en-US"/>
              <a:t>icon</a:t>
            </a:r>
          </a:p>
        </p:txBody>
      </p:sp>
      <p:sp>
        <p:nvSpPr>
          <p:cNvPr id="18" name="Online Image Placeholder 15">
            <a:extLst>
              <a:ext uri="{FF2B5EF4-FFF2-40B4-BE49-F238E27FC236}">
                <a16:creationId xmlns:a16="http://schemas.microsoft.com/office/drawing/2014/main" id="{53270371-36F6-7AF3-2501-743467CC0842}"/>
              </a:ext>
            </a:extLst>
          </p:cNvPr>
          <p:cNvSpPr>
            <a:spLocks noGrp="1"/>
          </p:cNvSpPr>
          <p:nvPr>
            <p:ph type="clipArt" sz="quarter" idx="16" hasCustomPrompt="1"/>
          </p:nvPr>
        </p:nvSpPr>
        <p:spPr>
          <a:xfrm>
            <a:off x="594360" y="3656195"/>
            <a:ext cx="733873" cy="677680"/>
          </a:xfrm>
          <a:prstGeom prst="rect">
            <a:avLst/>
          </a:prstGeom>
        </p:spPr>
        <p:txBody>
          <a:bodyPr/>
          <a:lstStyle>
            <a:lvl1pPr marL="0" indent="0">
              <a:buNone/>
              <a:defRPr/>
            </a:lvl1pPr>
          </a:lstStyle>
          <a:p>
            <a:r>
              <a:rPr lang="en-US"/>
              <a:t>icon</a:t>
            </a:r>
          </a:p>
        </p:txBody>
      </p:sp>
      <p:sp>
        <p:nvSpPr>
          <p:cNvPr id="19" name="Online Image Placeholder 15">
            <a:extLst>
              <a:ext uri="{FF2B5EF4-FFF2-40B4-BE49-F238E27FC236}">
                <a16:creationId xmlns:a16="http://schemas.microsoft.com/office/drawing/2014/main" id="{510FD7E5-1897-304A-AD55-F3645159C0B9}"/>
              </a:ext>
            </a:extLst>
          </p:cNvPr>
          <p:cNvSpPr>
            <a:spLocks noGrp="1"/>
          </p:cNvSpPr>
          <p:nvPr>
            <p:ph type="clipArt" sz="quarter" idx="17" hasCustomPrompt="1"/>
          </p:nvPr>
        </p:nvSpPr>
        <p:spPr>
          <a:xfrm>
            <a:off x="594360" y="4591457"/>
            <a:ext cx="733873" cy="677680"/>
          </a:xfrm>
          <a:prstGeom prst="rect">
            <a:avLst/>
          </a:prstGeom>
        </p:spPr>
        <p:txBody>
          <a:bodyPr/>
          <a:lstStyle>
            <a:lvl1pPr marL="0" indent="0">
              <a:buNone/>
              <a:defRPr/>
            </a:lvl1pPr>
          </a:lstStyle>
          <a:p>
            <a:r>
              <a:rPr lang="en-US"/>
              <a:t>icon</a:t>
            </a:r>
          </a:p>
        </p:txBody>
      </p:sp>
      <p:sp>
        <p:nvSpPr>
          <p:cNvPr id="20" name="Online Image Placeholder 15">
            <a:extLst>
              <a:ext uri="{FF2B5EF4-FFF2-40B4-BE49-F238E27FC236}">
                <a16:creationId xmlns:a16="http://schemas.microsoft.com/office/drawing/2014/main" id="{118DE7F0-8B24-E52C-37C5-D737240C6CAA}"/>
              </a:ext>
            </a:extLst>
          </p:cNvPr>
          <p:cNvSpPr>
            <a:spLocks noGrp="1"/>
          </p:cNvSpPr>
          <p:nvPr>
            <p:ph type="clipArt" sz="quarter" idx="18" hasCustomPrompt="1"/>
          </p:nvPr>
        </p:nvSpPr>
        <p:spPr>
          <a:xfrm>
            <a:off x="594360" y="5518599"/>
            <a:ext cx="733873" cy="677680"/>
          </a:xfrm>
          <a:prstGeom prst="rect">
            <a:avLst/>
          </a:prstGeom>
        </p:spPr>
        <p:txBody>
          <a:bodyPr/>
          <a:lstStyle>
            <a:lvl1pPr marL="0" indent="0">
              <a:buNone/>
              <a:defRPr/>
            </a:lvl1pPr>
          </a:lstStyle>
          <a:p>
            <a:r>
              <a:rPr lang="en-US"/>
              <a:t>icon</a:t>
            </a:r>
          </a:p>
        </p:txBody>
      </p:sp>
      <p:sp>
        <p:nvSpPr>
          <p:cNvPr id="2" name="Text Placeholder 4">
            <a:extLst>
              <a:ext uri="{FF2B5EF4-FFF2-40B4-BE49-F238E27FC236}">
                <a16:creationId xmlns:a16="http://schemas.microsoft.com/office/drawing/2014/main" id="{26C0197D-0F1F-54EE-29C1-DAAD9AE3FDB4}"/>
              </a:ext>
            </a:extLst>
          </p:cNvPr>
          <p:cNvSpPr>
            <a:spLocks noGrp="1"/>
          </p:cNvSpPr>
          <p:nvPr>
            <p:ph type="body" sz="quarter" idx="19" hasCustomPrompt="1"/>
          </p:nvPr>
        </p:nvSpPr>
        <p:spPr>
          <a:xfrm>
            <a:off x="593725" y="906463"/>
            <a:ext cx="10136188" cy="685800"/>
          </a:xfrm>
        </p:spPr>
        <p:txBody>
          <a:bodyPr/>
          <a:lstStyle>
            <a:lvl1pPr marL="0" indent="0">
              <a:buNone/>
              <a:defRPr sz="4000">
                <a:solidFill>
                  <a:schemeClr val="bg1"/>
                </a:solidFill>
              </a:defRPr>
            </a:lvl1pPr>
            <a:lvl2pPr marL="457200" indent="0">
              <a:buNone/>
              <a:defRPr/>
            </a:lvl2pPr>
          </a:lstStyle>
          <a:p>
            <a:pPr lvl="0"/>
            <a:r>
              <a:rPr lang="en-US" dirty="0"/>
              <a:t>Click to edit heading</a:t>
            </a:r>
          </a:p>
        </p:txBody>
      </p:sp>
    </p:spTree>
    <p:extLst>
      <p:ext uri="{BB962C8B-B14F-4D97-AF65-F5344CB8AC3E}">
        <p14:creationId xmlns:p14="http://schemas.microsoft.com/office/powerpoint/2010/main" val="1888829663"/>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thods&amp;Approach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3931919"/>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1705E066-6C79-D292-41A2-B08DED65F6C4}"/>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39F86BF1-AE09-B757-40D8-8930F6FC8878}"/>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8" name="Text Placeholder 8">
            <a:extLst>
              <a:ext uri="{FF2B5EF4-FFF2-40B4-BE49-F238E27FC236}">
                <a16:creationId xmlns:a16="http://schemas.microsoft.com/office/drawing/2014/main" id="{2710CC20-922A-13DC-5FA6-10AF5D5423E0}"/>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13243098"/>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A8C6B673-B966-B055-F282-9742C2E0C57A}"/>
              </a:ext>
            </a:extLst>
          </p:cNvPr>
          <p:cNvSpPr>
            <a:spLocks noGrp="1"/>
          </p:cNvSpPr>
          <p:nvPr>
            <p:ph idx="1"/>
          </p:nvPr>
        </p:nvSpPr>
        <p:spPr>
          <a:xfrm>
            <a:off x="609599" y="2057400"/>
            <a:ext cx="5262977"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5619AB5A-97C8-64D8-D906-078F1731F72D}"/>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700394064"/>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thods &amp; Approach_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75848"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8">
            <a:extLst>
              <a:ext uri="{FF2B5EF4-FFF2-40B4-BE49-F238E27FC236}">
                <a16:creationId xmlns:a16="http://schemas.microsoft.com/office/drawing/2014/main" id="{1B9B9F68-ABA8-3B6A-D45C-45E0F1019B00}"/>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8DBA8C0D-B1D1-DA70-CCD2-4D0BC440DC18}"/>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17503525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Approach + Methods">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594360" y="1143000"/>
            <a:ext cx="10972800" cy="685800"/>
          </a:xfrm>
          <a:prstGeom prst="rect">
            <a:avLst/>
          </a:prstGeom>
        </p:spPr>
        <p:txBody>
          <a:bodyPr vert="horz" lIns="0" tIns="45720" rIns="0" bIns="45720" rtlCol="0" anchor="t" anchorCtr="0">
            <a:noAutofit/>
          </a:bodyPr>
          <a:lstStyle>
            <a:lvl1pPr>
              <a:defRPr>
                <a:solidFill>
                  <a:srgbClr val="1C1C1C"/>
                </a:solidFill>
              </a:defRPr>
            </a:lvl1pPr>
          </a:lstStyle>
          <a:p>
            <a:r>
              <a:rPr lang="en-US"/>
              <a:t>Click to edit heading</a:t>
            </a:r>
          </a:p>
        </p:txBody>
      </p:sp>
      <p:sp>
        <p:nvSpPr>
          <p:cNvPr id="7" name="Section Marker">
            <a:extLst>
              <a:ext uri="{FF2B5EF4-FFF2-40B4-BE49-F238E27FC236}">
                <a16:creationId xmlns:a16="http://schemas.microsoft.com/office/drawing/2014/main" id="{0A4C925C-3D3D-4E76-993F-09F30DCF3447}"/>
              </a:ext>
            </a:extLst>
          </p:cNvPr>
          <p:cNvSpPr/>
          <p:nvPr userDrawn="1"/>
        </p:nvSpPr>
        <p:spPr>
          <a:xfrm>
            <a:off x="609598" y="533400"/>
            <a:ext cx="420624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pPr algn="l"/>
            <a:r>
              <a:rPr lang="en-US" spc="400" baseline="0" dirty="0">
                <a:solidFill>
                  <a:schemeClr val="bg1"/>
                </a:solidFill>
                <a:latin typeface="+mj-lt"/>
              </a:rPr>
              <a:t>APPROACH + METHODS </a:t>
            </a:r>
          </a:p>
        </p:txBody>
      </p:sp>
      <p:pic>
        <p:nvPicPr>
          <p:cNvPr id="9" name="Section Icon">
            <a:extLst>
              <a:ext uri="{FF2B5EF4-FFF2-40B4-BE49-F238E27FC236}">
                <a16:creationId xmlns:a16="http://schemas.microsoft.com/office/drawing/2014/main" id="{027BD7FE-47CF-4785-8CD4-ACD7B438729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0311" y="609600"/>
            <a:ext cx="304800" cy="233680"/>
          </a:xfrm>
          <a:prstGeom prst="rect">
            <a:avLst/>
          </a:prstGeom>
        </p:spPr>
      </p:pic>
      <p:sp>
        <p:nvSpPr>
          <p:cNvPr id="11" name="Text Placeholder 2">
            <a:extLst>
              <a:ext uri="{FF2B5EF4-FFF2-40B4-BE49-F238E27FC236}">
                <a16:creationId xmlns:a16="http://schemas.microsoft.com/office/drawing/2014/main" id="{5126377B-8E99-4A81-BA5A-E20A7B08EAC5}"/>
              </a:ext>
            </a:extLst>
          </p:cNvPr>
          <p:cNvSpPr>
            <a:spLocks noGrp="1"/>
          </p:cNvSpPr>
          <p:nvPr>
            <p:ph type="body" sz="quarter" idx="11" hasCustomPrompt="1"/>
          </p:nvPr>
        </p:nvSpPr>
        <p:spPr>
          <a:xfrm>
            <a:off x="593724" y="5715000"/>
            <a:ext cx="9601200" cy="685800"/>
          </a:xfrm>
        </p:spPr>
        <p:txBody>
          <a:bodyPr tIns="0" rIns="0" bIns="0" anchor="b" anchorCtr="0"/>
          <a:lstStyle>
            <a:lvl1pPr marL="0" indent="0">
              <a:buNone/>
              <a:defRPr sz="1600"/>
            </a:lvl1pPr>
          </a:lstStyle>
          <a:p>
            <a:pPr lvl="0"/>
            <a:r>
              <a:rPr lang="en-US"/>
              <a:t>Click to edit footnote, source, or image caption</a:t>
            </a:r>
          </a:p>
        </p:txBody>
      </p:sp>
      <p:sp>
        <p:nvSpPr>
          <p:cNvPr id="8" name="Text Placeholder 4">
            <a:extLst>
              <a:ext uri="{FF2B5EF4-FFF2-40B4-BE49-F238E27FC236}">
                <a16:creationId xmlns:a16="http://schemas.microsoft.com/office/drawing/2014/main" id="{CC604942-6FB9-4456-A351-1C703F76F002}"/>
              </a:ext>
            </a:extLst>
          </p:cNvPr>
          <p:cNvSpPr>
            <a:spLocks noGrp="1"/>
          </p:cNvSpPr>
          <p:nvPr>
            <p:ph type="body" sz="quarter" idx="10" hasCustomPrompt="1"/>
          </p:nvPr>
        </p:nvSpPr>
        <p:spPr>
          <a:xfrm>
            <a:off x="594360" y="2057400"/>
            <a:ext cx="9601200" cy="3429000"/>
          </a:xfrm>
        </p:spPr>
        <p:txBody>
          <a:bodyPr rIns="0"/>
          <a:lstStyle>
            <a:lvl1pPr>
              <a:defRPr>
                <a:solidFill>
                  <a:srgbClr val="1C1C1C"/>
                </a:solidFill>
              </a:defRPr>
            </a:lvl1pPr>
            <a:lvl2pPr>
              <a:defRPr>
                <a:solidFill>
                  <a:srgbClr val="1C1C1C"/>
                </a:solidFill>
              </a:defRPr>
            </a:lvl2pPr>
            <a:lvl3pPr>
              <a:defRPr>
                <a:solidFill>
                  <a:srgbClr val="1C1C1C"/>
                </a:solidFill>
              </a:defRPr>
            </a:lvl3pPr>
            <a:lvl4pPr>
              <a:defRPr>
                <a:solidFill>
                  <a:srgbClr val="1C1C1C"/>
                </a:solidFill>
              </a:defRPr>
            </a:lvl4pPr>
            <a:lvl5pPr>
              <a:defRPr>
                <a:solidFill>
                  <a:srgbClr val="1C1C1C"/>
                </a:solidFill>
              </a:defRPr>
            </a:lvl5pPr>
          </a:lstStyle>
          <a:p>
            <a:pPr lvl="0"/>
            <a:r>
              <a:rPr lang="en-US"/>
              <a:t>Click to edit first level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4522958"/>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4"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a:prstGeom prst="rect">
            <a:avLst/>
          </a:prstGeom>
        </p:spPr>
        <p:txBody>
          <a:bodyPr/>
          <a:lstStyle/>
          <a:p>
            <a:endParaRPr lang="en-US"/>
          </a:p>
        </p:txBody>
      </p:sp>
      <p:sp>
        <p:nvSpPr>
          <p:cNvPr id="5" name="Text Placeholder 8">
            <a:extLst>
              <a:ext uri="{FF2B5EF4-FFF2-40B4-BE49-F238E27FC236}">
                <a16:creationId xmlns:a16="http://schemas.microsoft.com/office/drawing/2014/main" id="{46D369DF-E822-C66B-374E-9B3EDF0A27BC}"/>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426968909"/>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clusion_Statement or Question">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Conclusion</a:t>
            </a:r>
            <a:endParaRPr lang="en-US">
              <a:latin typeface="+mj-lt"/>
            </a:endParaRPr>
          </a:p>
        </p:txBody>
      </p:sp>
      <p:sp>
        <p:nvSpPr>
          <p:cNvPr id="4" name="Text Placeholder 8">
            <a:extLst>
              <a:ext uri="{FF2B5EF4-FFF2-40B4-BE49-F238E27FC236}">
                <a16:creationId xmlns:a16="http://schemas.microsoft.com/office/drawing/2014/main" id="{40B03B5A-A9A8-A0F2-33E9-D12CC04C7130}"/>
              </a:ext>
            </a:extLst>
          </p:cNvPr>
          <p:cNvSpPr>
            <a:spLocks noGrp="1"/>
          </p:cNvSpPr>
          <p:nvPr>
            <p:ph type="body" sz="quarter" idx="12"/>
          </p:nvPr>
        </p:nvSpPr>
        <p:spPr>
          <a:xfrm>
            <a:off x="594360" y="1143000"/>
            <a:ext cx="10058400" cy="4572000"/>
          </a:xfrm>
          <a:prstGeom prst="rect">
            <a:avLst/>
          </a:prstGeom>
        </p:spPr>
        <p:txBody>
          <a:bodyPr anchor="ctr" anchorCtr="0"/>
          <a:lstStyle>
            <a:lvl1pPr marL="0" indent="0">
              <a:buNone/>
              <a:defRPr sz="4200">
                <a:solidFill>
                  <a:schemeClr val="bg1"/>
                </a:solidFill>
              </a:defRPr>
            </a:lvl1pPr>
          </a:lstStyle>
          <a:p>
            <a:pPr lvl="0"/>
            <a:endParaRPr lang="en-US"/>
          </a:p>
        </p:txBody>
      </p:sp>
    </p:spTree>
    <p:extLst>
      <p:ext uri="{BB962C8B-B14F-4D97-AF65-F5344CB8AC3E}">
        <p14:creationId xmlns:p14="http://schemas.microsoft.com/office/powerpoint/2010/main" val="167464526"/>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clusion_Line - Logo">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4" name="Text Placeholder 8">
            <a:extLst>
              <a:ext uri="{FF2B5EF4-FFF2-40B4-BE49-F238E27FC236}">
                <a16:creationId xmlns:a16="http://schemas.microsoft.com/office/drawing/2014/main" id="{E996DCBB-AB67-0121-2017-BE7892AD462F}"/>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479704923"/>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clusion_Text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9C4D57B4-AD39-513A-F58D-6EB89AE1C01F}"/>
              </a:ext>
            </a:extLst>
          </p:cNvPr>
          <p:cNvSpPr>
            <a:spLocks noGrp="1"/>
          </p:cNvSpPr>
          <p:nvPr>
            <p:ph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9B8ECE3D-FBFC-C078-237E-457047ED9C72}"/>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674543972"/>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nclusion_Icons">
    <p:bg>
      <p:bgPr>
        <a:solidFill>
          <a:schemeClr val="tx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792555" y="1777551"/>
            <a:ext cx="8937843" cy="685800"/>
          </a:xfrm>
          <a:prstGeom prst="rect">
            <a:avLst/>
          </a:prstGeom>
        </p:spPr>
        <p:txBody>
          <a:bodyPr vert="horz" lIns="0" tIns="45720" rIns="0" bIns="45720" rtlCol="0" anchor="ctr" anchorCtr="0">
            <a:noAutofit/>
          </a:bodyPr>
          <a:lstStyle>
            <a:lvl1pPr algn="l">
              <a:defRPr sz="3200">
                <a:solidFill>
                  <a:schemeClr val="bg1"/>
                </a:solidFill>
                <a:latin typeface="+mj-lt"/>
              </a:defRPr>
            </a:lvl1pPr>
          </a:lstStyle>
          <a:p>
            <a:r>
              <a:rPr lang="en-US"/>
              <a:t>Lesson Learned/Point/Icon 1</a:t>
            </a:r>
          </a:p>
        </p:txBody>
      </p:sp>
      <p:sp>
        <p:nvSpPr>
          <p:cNvPr id="4" name="TextBox 3">
            <a:extLst>
              <a:ext uri="{FF2B5EF4-FFF2-40B4-BE49-F238E27FC236}">
                <a16:creationId xmlns:a16="http://schemas.microsoft.com/office/drawing/2014/main" id="{452C2F2C-9D48-FE41-0E22-E8BB67223B87}"/>
              </a:ext>
            </a:extLst>
          </p:cNvPr>
          <p:cNvSpPr txBox="1"/>
          <p:nvPr userDrawn="1"/>
        </p:nvSpPr>
        <p:spPr>
          <a:xfrm>
            <a:off x="594360" y="502920"/>
            <a:ext cx="5943600" cy="276999"/>
          </a:xfrm>
          <a:prstGeom prst="rect">
            <a:avLst/>
          </a:prstGeom>
          <a:noFill/>
          <a:ln>
            <a:noFill/>
          </a:ln>
        </p:spPr>
        <p:txBody>
          <a:bodyPr wrap="square" lIns="0" tIns="0" rIns="0" bIns="0" anchor="ctr" anchorCtr="0">
            <a:spAutoFit/>
          </a:bodyPr>
          <a:lstStyle/>
          <a:p>
            <a:r>
              <a:rPr lang="en-US" cap="all" spc="300">
                <a:solidFill>
                  <a:schemeClr val="bg1"/>
                </a:solidFill>
                <a:latin typeface="+mj-lt"/>
                <a:ea typeface="+mn-lt"/>
                <a:cs typeface="Segoe UI Light"/>
              </a:rPr>
              <a:t>Conclusion</a:t>
            </a:r>
            <a:endParaRPr lang="en-US">
              <a:solidFill>
                <a:schemeClr val="bg1"/>
              </a:solidFill>
              <a:latin typeface="+mj-lt"/>
            </a:endParaRPr>
          </a:p>
        </p:txBody>
      </p:sp>
      <p:sp>
        <p:nvSpPr>
          <p:cNvPr id="11" name="Text Placeholder 10">
            <a:extLst>
              <a:ext uri="{FF2B5EF4-FFF2-40B4-BE49-F238E27FC236}">
                <a16:creationId xmlns:a16="http://schemas.microsoft.com/office/drawing/2014/main" id="{70823665-3AE5-14EC-CF97-D31A0DDC5475}"/>
              </a:ext>
            </a:extLst>
          </p:cNvPr>
          <p:cNvSpPr>
            <a:spLocks noGrp="1"/>
          </p:cNvSpPr>
          <p:nvPr>
            <p:ph type="body" sz="quarter" idx="10" hasCustomPrompt="1"/>
          </p:nvPr>
        </p:nvSpPr>
        <p:spPr>
          <a:xfrm>
            <a:off x="1792555" y="2712813"/>
            <a:ext cx="8877300" cy="685800"/>
          </a:xfrm>
          <a:prstGeom prst="rect">
            <a:avLst/>
          </a:prstGeom>
        </p:spPr>
        <p:txBody>
          <a:bodyPr anchor="ctr"/>
          <a:lstStyle>
            <a:lvl1pPr marL="0" indent="0">
              <a:buNone/>
              <a:defRPr sz="3200">
                <a:solidFill>
                  <a:schemeClr val="bg1"/>
                </a:solidFill>
              </a:defRPr>
            </a:lvl1pPr>
          </a:lstStyle>
          <a:p>
            <a:pPr lvl="0"/>
            <a:r>
              <a:rPr lang="en-US"/>
              <a:t>Lesson Learned/Point/Icon 2</a:t>
            </a:r>
          </a:p>
        </p:txBody>
      </p:sp>
      <p:sp>
        <p:nvSpPr>
          <p:cNvPr id="12" name="Text Placeholder 10">
            <a:extLst>
              <a:ext uri="{FF2B5EF4-FFF2-40B4-BE49-F238E27FC236}">
                <a16:creationId xmlns:a16="http://schemas.microsoft.com/office/drawing/2014/main" id="{45C9528A-089B-EA1E-9A55-622E30997874}"/>
              </a:ext>
            </a:extLst>
          </p:cNvPr>
          <p:cNvSpPr>
            <a:spLocks noGrp="1"/>
          </p:cNvSpPr>
          <p:nvPr>
            <p:ph type="body" sz="quarter" idx="11" hasCustomPrompt="1"/>
          </p:nvPr>
        </p:nvSpPr>
        <p:spPr>
          <a:xfrm>
            <a:off x="1792555" y="3648075"/>
            <a:ext cx="8877300" cy="685800"/>
          </a:xfrm>
          <a:prstGeom prst="rect">
            <a:avLst/>
          </a:prstGeom>
        </p:spPr>
        <p:txBody>
          <a:bodyPr anchor="ctr"/>
          <a:lstStyle>
            <a:lvl1pPr marL="0" indent="0">
              <a:buNone/>
              <a:defRPr sz="3200">
                <a:solidFill>
                  <a:schemeClr val="bg1"/>
                </a:solidFill>
              </a:defRPr>
            </a:lvl1pPr>
          </a:lstStyle>
          <a:p>
            <a:pPr lvl="0"/>
            <a:r>
              <a:rPr lang="en-US"/>
              <a:t>Lesson Learned/Point/Icon 3</a:t>
            </a:r>
          </a:p>
        </p:txBody>
      </p:sp>
      <p:sp>
        <p:nvSpPr>
          <p:cNvPr id="13" name="Text Placeholder 10">
            <a:extLst>
              <a:ext uri="{FF2B5EF4-FFF2-40B4-BE49-F238E27FC236}">
                <a16:creationId xmlns:a16="http://schemas.microsoft.com/office/drawing/2014/main" id="{729597F6-54D5-0DD6-5134-88B7D90AEFF3}"/>
              </a:ext>
            </a:extLst>
          </p:cNvPr>
          <p:cNvSpPr>
            <a:spLocks noGrp="1"/>
          </p:cNvSpPr>
          <p:nvPr>
            <p:ph type="body" sz="quarter" idx="12" hasCustomPrompt="1"/>
          </p:nvPr>
        </p:nvSpPr>
        <p:spPr>
          <a:xfrm>
            <a:off x="1792555" y="4583337"/>
            <a:ext cx="8877300" cy="685800"/>
          </a:xfrm>
          <a:prstGeom prst="rect">
            <a:avLst/>
          </a:prstGeom>
        </p:spPr>
        <p:txBody>
          <a:bodyPr anchor="ctr"/>
          <a:lstStyle>
            <a:lvl1pPr marL="0" indent="0">
              <a:buNone/>
              <a:defRPr sz="3200">
                <a:solidFill>
                  <a:schemeClr val="bg1"/>
                </a:solidFill>
              </a:defRPr>
            </a:lvl1pPr>
          </a:lstStyle>
          <a:p>
            <a:pPr lvl="0"/>
            <a:r>
              <a:rPr lang="en-US"/>
              <a:t>Lesson Learned/Point/Icon 4</a:t>
            </a:r>
          </a:p>
        </p:txBody>
      </p:sp>
      <p:sp>
        <p:nvSpPr>
          <p:cNvPr id="14" name="Text Placeholder 10">
            <a:extLst>
              <a:ext uri="{FF2B5EF4-FFF2-40B4-BE49-F238E27FC236}">
                <a16:creationId xmlns:a16="http://schemas.microsoft.com/office/drawing/2014/main" id="{2FF985BA-4BBC-2B06-225A-A15C306AC6C4}"/>
              </a:ext>
            </a:extLst>
          </p:cNvPr>
          <p:cNvSpPr>
            <a:spLocks noGrp="1"/>
          </p:cNvSpPr>
          <p:nvPr>
            <p:ph type="body" sz="quarter" idx="13" hasCustomPrompt="1"/>
          </p:nvPr>
        </p:nvSpPr>
        <p:spPr>
          <a:xfrm>
            <a:off x="1792555" y="5518599"/>
            <a:ext cx="8877300" cy="685800"/>
          </a:xfrm>
          <a:prstGeom prst="rect">
            <a:avLst/>
          </a:prstGeom>
        </p:spPr>
        <p:txBody>
          <a:bodyPr anchor="ctr"/>
          <a:lstStyle>
            <a:lvl1pPr marL="0" indent="0">
              <a:buNone/>
              <a:defRPr sz="3200">
                <a:solidFill>
                  <a:schemeClr val="bg1"/>
                </a:solidFill>
              </a:defRPr>
            </a:lvl1pPr>
          </a:lstStyle>
          <a:p>
            <a:pPr lvl="0"/>
            <a:r>
              <a:rPr lang="en-US"/>
              <a:t>Lesson Learned/Point/Icon 5</a:t>
            </a:r>
          </a:p>
        </p:txBody>
      </p:sp>
      <p:sp>
        <p:nvSpPr>
          <p:cNvPr id="16" name="Online Image Placeholder 15">
            <a:extLst>
              <a:ext uri="{FF2B5EF4-FFF2-40B4-BE49-F238E27FC236}">
                <a16:creationId xmlns:a16="http://schemas.microsoft.com/office/drawing/2014/main" id="{F487F09C-56CD-9BBA-004F-817D345395AC}"/>
              </a:ext>
            </a:extLst>
          </p:cNvPr>
          <p:cNvSpPr>
            <a:spLocks noGrp="1"/>
          </p:cNvSpPr>
          <p:nvPr>
            <p:ph type="clipArt" sz="quarter" idx="14" hasCustomPrompt="1"/>
          </p:nvPr>
        </p:nvSpPr>
        <p:spPr>
          <a:xfrm>
            <a:off x="594360" y="1777551"/>
            <a:ext cx="733873" cy="677680"/>
          </a:xfrm>
          <a:prstGeom prst="rect">
            <a:avLst/>
          </a:prstGeom>
        </p:spPr>
        <p:txBody>
          <a:bodyPr/>
          <a:lstStyle>
            <a:lvl1pPr marL="0" indent="0">
              <a:buNone/>
              <a:defRPr/>
            </a:lvl1pPr>
          </a:lstStyle>
          <a:p>
            <a:r>
              <a:rPr lang="en-US"/>
              <a:t>icon</a:t>
            </a:r>
          </a:p>
        </p:txBody>
      </p:sp>
      <p:sp>
        <p:nvSpPr>
          <p:cNvPr id="17" name="Online Image Placeholder 15">
            <a:extLst>
              <a:ext uri="{FF2B5EF4-FFF2-40B4-BE49-F238E27FC236}">
                <a16:creationId xmlns:a16="http://schemas.microsoft.com/office/drawing/2014/main" id="{45711949-1B2C-BFDB-8D72-3AC4532AED2E}"/>
              </a:ext>
            </a:extLst>
          </p:cNvPr>
          <p:cNvSpPr>
            <a:spLocks noGrp="1"/>
          </p:cNvSpPr>
          <p:nvPr>
            <p:ph type="clipArt" sz="quarter" idx="15" hasCustomPrompt="1"/>
          </p:nvPr>
        </p:nvSpPr>
        <p:spPr>
          <a:xfrm>
            <a:off x="594360" y="2712813"/>
            <a:ext cx="733873" cy="677680"/>
          </a:xfrm>
          <a:prstGeom prst="rect">
            <a:avLst/>
          </a:prstGeom>
        </p:spPr>
        <p:txBody>
          <a:bodyPr/>
          <a:lstStyle>
            <a:lvl1pPr marL="0" indent="0">
              <a:buNone/>
              <a:defRPr/>
            </a:lvl1pPr>
          </a:lstStyle>
          <a:p>
            <a:r>
              <a:rPr lang="en-US"/>
              <a:t>icon</a:t>
            </a:r>
          </a:p>
        </p:txBody>
      </p:sp>
      <p:sp>
        <p:nvSpPr>
          <p:cNvPr id="18" name="Online Image Placeholder 15">
            <a:extLst>
              <a:ext uri="{FF2B5EF4-FFF2-40B4-BE49-F238E27FC236}">
                <a16:creationId xmlns:a16="http://schemas.microsoft.com/office/drawing/2014/main" id="{53270371-36F6-7AF3-2501-743467CC0842}"/>
              </a:ext>
            </a:extLst>
          </p:cNvPr>
          <p:cNvSpPr>
            <a:spLocks noGrp="1"/>
          </p:cNvSpPr>
          <p:nvPr>
            <p:ph type="clipArt" sz="quarter" idx="16" hasCustomPrompt="1"/>
          </p:nvPr>
        </p:nvSpPr>
        <p:spPr>
          <a:xfrm>
            <a:off x="594360" y="3656195"/>
            <a:ext cx="733873" cy="677680"/>
          </a:xfrm>
          <a:prstGeom prst="rect">
            <a:avLst/>
          </a:prstGeom>
        </p:spPr>
        <p:txBody>
          <a:bodyPr/>
          <a:lstStyle>
            <a:lvl1pPr marL="0" indent="0">
              <a:buNone/>
              <a:defRPr/>
            </a:lvl1pPr>
          </a:lstStyle>
          <a:p>
            <a:r>
              <a:rPr lang="en-US"/>
              <a:t>icon</a:t>
            </a:r>
          </a:p>
        </p:txBody>
      </p:sp>
      <p:sp>
        <p:nvSpPr>
          <p:cNvPr id="19" name="Online Image Placeholder 15">
            <a:extLst>
              <a:ext uri="{FF2B5EF4-FFF2-40B4-BE49-F238E27FC236}">
                <a16:creationId xmlns:a16="http://schemas.microsoft.com/office/drawing/2014/main" id="{510FD7E5-1897-304A-AD55-F3645159C0B9}"/>
              </a:ext>
            </a:extLst>
          </p:cNvPr>
          <p:cNvSpPr>
            <a:spLocks noGrp="1"/>
          </p:cNvSpPr>
          <p:nvPr>
            <p:ph type="clipArt" sz="quarter" idx="17" hasCustomPrompt="1"/>
          </p:nvPr>
        </p:nvSpPr>
        <p:spPr>
          <a:xfrm>
            <a:off x="594360" y="4591457"/>
            <a:ext cx="733873" cy="677680"/>
          </a:xfrm>
          <a:prstGeom prst="rect">
            <a:avLst/>
          </a:prstGeom>
        </p:spPr>
        <p:txBody>
          <a:bodyPr/>
          <a:lstStyle>
            <a:lvl1pPr marL="0" indent="0">
              <a:buNone/>
              <a:defRPr/>
            </a:lvl1pPr>
          </a:lstStyle>
          <a:p>
            <a:r>
              <a:rPr lang="en-US"/>
              <a:t>icon</a:t>
            </a:r>
          </a:p>
        </p:txBody>
      </p:sp>
      <p:sp>
        <p:nvSpPr>
          <p:cNvPr id="20" name="Online Image Placeholder 15">
            <a:extLst>
              <a:ext uri="{FF2B5EF4-FFF2-40B4-BE49-F238E27FC236}">
                <a16:creationId xmlns:a16="http://schemas.microsoft.com/office/drawing/2014/main" id="{118DE7F0-8B24-E52C-37C5-D737240C6CAA}"/>
              </a:ext>
            </a:extLst>
          </p:cNvPr>
          <p:cNvSpPr>
            <a:spLocks noGrp="1"/>
          </p:cNvSpPr>
          <p:nvPr>
            <p:ph type="clipArt" sz="quarter" idx="18" hasCustomPrompt="1"/>
          </p:nvPr>
        </p:nvSpPr>
        <p:spPr>
          <a:xfrm>
            <a:off x="594360" y="5518599"/>
            <a:ext cx="733873" cy="677680"/>
          </a:xfrm>
          <a:prstGeom prst="rect">
            <a:avLst/>
          </a:prstGeom>
        </p:spPr>
        <p:txBody>
          <a:bodyPr/>
          <a:lstStyle>
            <a:lvl1pPr marL="0" indent="0">
              <a:buNone/>
              <a:defRPr/>
            </a:lvl1pPr>
          </a:lstStyle>
          <a:p>
            <a:r>
              <a:rPr lang="en-US"/>
              <a:t>icon</a:t>
            </a:r>
          </a:p>
        </p:txBody>
      </p:sp>
      <p:sp>
        <p:nvSpPr>
          <p:cNvPr id="2" name="Text Placeholder 4">
            <a:extLst>
              <a:ext uri="{FF2B5EF4-FFF2-40B4-BE49-F238E27FC236}">
                <a16:creationId xmlns:a16="http://schemas.microsoft.com/office/drawing/2014/main" id="{E69CEB25-DF5A-C59F-7CD6-49E432269D51}"/>
              </a:ext>
            </a:extLst>
          </p:cNvPr>
          <p:cNvSpPr>
            <a:spLocks noGrp="1"/>
          </p:cNvSpPr>
          <p:nvPr>
            <p:ph type="body" sz="quarter" idx="19" hasCustomPrompt="1"/>
          </p:nvPr>
        </p:nvSpPr>
        <p:spPr>
          <a:xfrm>
            <a:off x="593725" y="906463"/>
            <a:ext cx="10136188" cy="685800"/>
          </a:xfrm>
        </p:spPr>
        <p:txBody>
          <a:bodyPr/>
          <a:lstStyle>
            <a:lvl1pPr marL="0" indent="0">
              <a:buNone/>
              <a:defRPr sz="4000">
                <a:solidFill>
                  <a:schemeClr val="bg1"/>
                </a:solidFill>
              </a:defRPr>
            </a:lvl1pPr>
            <a:lvl2pPr marL="457200" indent="0">
              <a:buNone/>
              <a:defRPr/>
            </a:lvl2pPr>
          </a:lstStyle>
          <a:p>
            <a:pPr lvl="0"/>
            <a:r>
              <a:rPr lang="en-US" dirty="0"/>
              <a:t>Click to edit heading</a:t>
            </a:r>
          </a:p>
        </p:txBody>
      </p:sp>
    </p:spTree>
    <p:extLst>
      <p:ext uri="{BB962C8B-B14F-4D97-AF65-F5344CB8AC3E}">
        <p14:creationId xmlns:p14="http://schemas.microsoft.com/office/powerpoint/2010/main" val="1770970447"/>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clusion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3931919"/>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BA33D757-EDE5-612B-9047-140CE8472FE1}"/>
              </a:ext>
            </a:extLst>
          </p:cNvPr>
          <p:cNvSpPr>
            <a:spLocks noGrp="1"/>
          </p:cNvSpPr>
          <p:nvPr>
            <p:ph idx="1"/>
          </p:nvPr>
        </p:nvSpPr>
        <p:spPr>
          <a:xfrm>
            <a:off x="609599" y="2057400"/>
            <a:ext cx="5262977"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ADA88CFC-C455-1609-0C55-7C3CC0624D0C}"/>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8" name="Text Placeholder 8">
            <a:extLst>
              <a:ext uri="{FF2B5EF4-FFF2-40B4-BE49-F238E27FC236}">
                <a16:creationId xmlns:a16="http://schemas.microsoft.com/office/drawing/2014/main" id="{790B5106-8657-1214-ACA3-D349FDB2E589}"/>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744539408"/>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2FA9AAC1-FEA5-7C28-B019-254A1A08AEB2}"/>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990A286C-E4C4-160F-C74C-E449CF8ECA95}"/>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755839261"/>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75848"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8">
            <a:extLst>
              <a:ext uri="{FF2B5EF4-FFF2-40B4-BE49-F238E27FC236}">
                <a16:creationId xmlns:a16="http://schemas.microsoft.com/office/drawing/2014/main" id="{A7B95F6D-2311-2F3E-5F22-86BF6E57116A}"/>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F87A760C-B193-07C2-CE6E-CAEBCD81E291}"/>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3076202014"/>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5"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a:prstGeom prst="rect">
            <a:avLst/>
          </a:prstGeom>
        </p:spPr>
        <p:txBody>
          <a:bodyPr/>
          <a:lstStyle/>
          <a:p>
            <a:endParaRPr lang="en-US"/>
          </a:p>
        </p:txBody>
      </p:sp>
      <p:sp>
        <p:nvSpPr>
          <p:cNvPr id="5" name="Text Placeholder 8">
            <a:extLst>
              <a:ext uri="{FF2B5EF4-FFF2-40B4-BE49-F238E27FC236}">
                <a16:creationId xmlns:a16="http://schemas.microsoft.com/office/drawing/2014/main" id="{18C069C1-65CB-D4D0-74D0-0E1EAD09ED5A}"/>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419284932"/>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Project Background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2" name="TextBox 1">
            <a:extLst>
              <a:ext uri="{FF2B5EF4-FFF2-40B4-BE49-F238E27FC236}">
                <a16:creationId xmlns:a16="http://schemas.microsoft.com/office/drawing/2014/main" id="{742EB986-FD6D-A336-597E-EDF339C9FBDC}"/>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accent1"/>
                </a:solidFill>
                <a:latin typeface="+mj-lt"/>
                <a:ea typeface="+mn-lt"/>
                <a:cs typeface="Segoe UI Light"/>
              </a:rPr>
              <a:t>Contact</a:t>
            </a:r>
            <a:endParaRPr lang="en-US">
              <a:solidFill>
                <a:schemeClr val="accent1"/>
              </a:solidFill>
              <a:latin typeface="+mj-lt"/>
            </a:endParaRPr>
          </a:p>
        </p:txBody>
      </p:sp>
      <p:sp>
        <p:nvSpPr>
          <p:cNvPr id="6" name="Content Placeholder 5">
            <a:extLst>
              <a:ext uri="{FF2B5EF4-FFF2-40B4-BE49-F238E27FC236}">
                <a16:creationId xmlns:a16="http://schemas.microsoft.com/office/drawing/2014/main" id="{3DBABDE5-F0BA-4168-4FD7-53B7F0027F34}"/>
              </a:ext>
            </a:extLst>
          </p:cNvPr>
          <p:cNvSpPr>
            <a:spLocks noGrp="1"/>
          </p:cNvSpPr>
          <p:nvPr>
            <p:ph sz="quarter" idx="10" hasCustomPrompt="1"/>
          </p:nvPr>
        </p:nvSpPr>
        <p:spPr>
          <a:xfrm>
            <a:off x="4388545" y="1589086"/>
            <a:ext cx="3657600" cy="3657600"/>
          </a:xfrm>
          <a:prstGeom prst="rect">
            <a:avLst/>
          </a:prstGeom>
        </p:spPr>
        <p:txBody>
          <a:bodyPr/>
          <a:lstStyle>
            <a:lvl1pPr marL="0" indent="0">
              <a:buNone/>
              <a:defRPr>
                <a:solidFill>
                  <a:schemeClr val="accent1"/>
                </a:solidFill>
              </a:defRPr>
            </a:lvl1pPr>
            <a:lvl3pPr marL="914400" indent="0">
              <a:buNone/>
              <a:defRPr/>
            </a:lvl3pPr>
            <a:lvl4pPr>
              <a:defRPr>
                <a:solidFill>
                  <a:schemeClr val="accent1"/>
                </a:solidFill>
              </a:defRPr>
            </a:lvl4pPr>
            <a:lvl5pPr>
              <a:defRPr>
                <a:solidFill>
                  <a:schemeClr val="accent1"/>
                </a:solidFill>
              </a:defRPr>
            </a:lvl5pPr>
          </a:lstStyle>
          <a:p>
            <a:pPr lvl="0"/>
            <a:r>
              <a:rPr lang="en-US"/>
              <a:t>QR code (virtual business card) </a:t>
            </a:r>
          </a:p>
        </p:txBody>
      </p:sp>
      <p:sp>
        <p:nvSpPr>
          <p:cNvPr id="7" name="Content Placeholder 5">
            <a:extLst>
              <a:ext uri="{FF2B5EF4-FFF2-40B4-BE49-F238E27FC236}">
                <a16:creationId xmlns:a16="http://schemas.microsoft.com/office/drawing/2014/main" id="{505E5414-CFBF-1C73-C3B8-7E9D72D1ED18}"/>
              </a:ext>
            </a:extLst>
          </p:cNvPr>
          <p:cNvSpPr>
            <a:spLocks noGrp="1"/>
          </p:cNvSpPr>
          <p:nvPr>
            <p:ph sz="quarter" idx="11" hasCustomPrompt="1"/>
          </p:nvPr>
        </p:nvSpPr>
        <p:spPr>
          <a:xfrm>
            <a:off x="594360" y="1589086"/>
            <a:ext cx="3657600" cy="3657600"/>
          </a:xfrm>
          <a:prstGeom prst="rect">
            <a:avLst/>
          </a:prstGeom>
        </p:spPr>
        <p:txBody>
          <a:bodyPr/>
          <a:lstStyle>
            <a:lvl1pPr marL="0" indent="0">
              <a:buNone/>
              <a:defRPr>
                <a:solidFill>
                  <a:schemeClr val="accent1"/>
                </a:solidFill>
              </a:defRPr>
            </a:lvl1pPr>
            <a:lvl3pPr marL="914400" indent="0">
              <a:buNone/>
              <a:defRPr/>
            </a:lvl3pPr>
            <a:lvl4pPr>
              <a:defRPr>
                <a:solidFill>
                  <a:schemeClr val="accent1"/>
                </a:solidFill>
              </a:defRPr>
            </a:lvl4pPr>
            <a:lvl5pPr>
              <a:defRPr>
                <a:solidFill>
                  <a:schemeClr val="accent1"/>
                </a:solidFill>
              </a:defRPr>
            </a:lvl5pPr>
          </a:lstStyle>
          <a:p>
            <a:pPr lvl="0"/>
            <a:r>
              <a:rPr lang="en-US"/>
              <a:t>Headshot</a:t>
            </a:r>
          </a:p>
        </p:txBody>
      </p:sp>
      <p:sp>
        <p:nvSpPr>
          <p:cNvPr id="12" name="Text Placeholder 11">
            <a:extLst>
              <a:ext uri="{FF2B5EF4-FFF2-40B4-BE49-F238E27FC236}">
                <a16:creationId xmlns:a16="http://schemas.microsoft.com/office/drawing/2014/main" id="{32CB3836-64A0-F134-5530-7AC1A14BF4D5}"/>
              </a:ext>
            </a:extLst>
          </p:cNvPr>
          <p:cNvSpPr>
            <a:spLocks noGrp="1"/>
          </p:cNvSpPr>
          <p:nvPr>
            <p:ph type="body" sz="quarter" idx="12" hasCustomPrompt="1"/>
          </p:nvPr>
        </p:nvSpPr>
        <p:spPr>
          <a:xfrm>
            <a:off x="8182730" y="1589086"/>
            <a:ext cx="3463290" cy="1305569"/>
          </a:xfrm>
          <a:prstGeom prst="rect">
            <a:avLst/>
          </a:prstGeom>
        </p:spPr>
        <p:txBody>
          <a:bodyPr/>
          <a:lstStyle>
            <a:lvl1pPr marL="0" indent="0">
              <a:buNone/>
              <a:defRPr sz="4800">
                <a:solidFill>
                  <a:schemeClr val="accent1"/>
                </a:solidFill>
              </a:defRPr>
            </a:lvl1pPr>
            <a:lvl2pPr marL="457200" indent="0">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Name</a:t>
            </a:r>
          </a:p>
          <a:p>
            <a:pPr lvl="0"/>
            <a:r>
              <a:rPr lang="en-US"/>
              <a:t>Last Name</a:t>
            </a:r>
          </a:p>
        </p:txBody>
      </p:sp>
      <p:sp>
        <p:nvSpPr>
          <p:cNvPr id="13" name="Text Placeholder 11">
            <a:extLst>
              <a:ext uri="{FF2B5EF4-FFF2-40B4-BE49-F238E27FC236}">
                <a16:creationId xmlns:a16="http://schemas.microsoft.com/office/drawing/2014/main" id="{4DAEAC14-DD47-5BA4-72C7-0C4FA0FBFBD8}"/>
              </a:ext>
            </a:extLst>
          </p:cNvPr>
          <p:cNvSpPr>
            <a:spLocks noGrp="1"/>
          </p:cNvSpPr>
          <p:nvPr>
            <p:ph type="body" sz="quarter" idx="13" hasCustomPrompt="1"/>
          </p:nvPr>
        </p:nvSpPr>
        <p:spPr>
          <a:xfrm>
            <a:off x="8182730" y="3362968"/>
            <a:ext cx="3463290" cy="951123"/>
          </a:xfrm>
          <a:prstGeom prst="rect">
            <a:avLst/>
          </a:prstGeom>
        </p:spPr>
        <p:txBody>
          <a:bodyPr/>
          <a:lstStyle>
            <a:lvl1pPr marL="0" indent="0">
              <a:buNone/>
              <a:defRPr sz="2400">
                <a:solidFill>
                  <a:schemeClr val="accent1"/>
                </a:solidFill>
              </a:defRPr>
            </a:lvl1pPr>
            <a:lvl2pPr marL="457200" indent="0">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Title/Position</a:t>
            </a:r>
          </a:p>
        </p:txBody>
      </p:sp>
      <p:sp>
        <p:nvSpPr>
          <p:cNvPr id="14" name="Text Placeholder 11">
            <a:extLst>
              <a:ext uri="{FF2B5EF4-FFF2-40B4-BE49-F238E27FC236}">
                <a16:creationId xmlns:a16="http://schemas.microsoft.com/office/drawing/2014/main" id="{8EC77595-D83F-E0FD-A07A-44B664FD7ECE}"/>
              </a:ext>
            </a:extLst>
          </p:cNvPr>
          <p:cNvSpPr>
            <a:spLocks noGrp="1"/>
          </p:cNvSpPr>
          <p:nvPr>
            <p:ph type="body" sz="quarter" idx="14" hasCustomPrompt="1"/>
          </p:nvPr>
        </p:nvSpPr>
        <p:spPr>
          <a:xfrm>
            <a:off x="8182730" y="4407877"/>
            <a:ext cx="3463290" cy="838809"/>
          </a:xfrm>
          <a:prstGeom prst="rect">
            <a:avLst/>
          </a:prstGeom>
        </p:spPr>
        <p:txBody>
          <a:bodyPr/>
          <a:lstStyle>
            <a:lvl1pPr marL="0" indent="0">
              <a:buNone/>
              <a:defRPr sz="1800">
                <a:solidFill>
                  <a:schemeClr val="accent1"/>
                </a:solidFill>
              </a:defRPr>
            </a:lvl1pPr>
            <a:lvl2pPr marL="457200" indent="0">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Additional contact info</a:t>
            </a:r>
          </a:p>
        </p:txBody>
      </p:sp>
      <p:cxnSp>
        <p:nvCxnSpPr>
          <p:cNvPr id="3" name="Straight Connector 2">
            <a:extLst>
              <a:ext uri="{FF2B5EF4-FFF2-40B4-BE49-F238E27FC236}">
                <a16:creationId xmlns:a16="http://schemas.microsoft.com/office/drawing/2014/main" id="{DCB88110-516B-9B9B-B3BF-5E43AF44DBC7}"/>
              </a:ext>
            </a:extLst>
          </p:cNvPr>
          <p:cNvCxnSpPr>
            <a:cxnSpLocks/>
          </p:cNvCxnSpPr>
          <p:nvPr userDrawn="1"/>
        </p:nvCxnSpPr>
        <p:spPr>
          <a:xfrm>
            <a:off x="593725" y="1024890"/>
            <a:ext cx="27432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6254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ine - Logo">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3C87891-51DB-4305-9D1B-EFA87030843C}"/>
              </a:ext>
            </a:extLst>
          </p:cNvPr>
          <p:cNvCxnSpPr>
            <a:cxnSpLocks/>
          </p:cNvCxnSpPr>
          <p:nvPr userDrawn="1"/>
        </p:nvCxnSpPr>
        <p:spPr>
          <a:xfrm>
            <a:off x="609600" y="1238250"/>
            <a:ext cx="2743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11" name="Text Placeholder 3">
            <a:extLst>
              <a:ext uri="{FF2B5EF4-FFF2-40B4-BE49-F238E27FC236}">
                <a16:creationId xmlns:a16="http://schemas.microsoft.com/office/drawing/2014/main" id="{C4BD6615-DEDF-4CF6-99E1-0D7D01EFB240}"/>
              </a:ext>
            </a:extLst>
          </p:cNvPr>
          <p:cNvSpPr>
            <a:spLocks noGrp="1"/>
          </p:cNvSpPr>
          <p:nvPr>
            <p:ph type="body" sz="quarter" idx="11" hasCustomPrompt="1"/>
          </p:nvPr>
        </p:nvSpPr>
        <p:spPr>
          <a:xfrm>
            <a:off x="594360" y="594360"/>
            <a:ext cx="5943600" cy="274320"/>
          </a:xfrm>
        </p:spPr>
        <p:txBody>
          <a:bodyPr anchor="ctr" anchorCtr="0"/>
          <a:lstStyle>
            <a:lvl1pPr marL="0" indent="0">
              <a:buNone/>
              <a:defRPr sz="1800" spc="300">
                <a:solidFill>
                  <a:schemeClr val="tx1"/>
                </a:solidFill>
                <a:latin typeface="+mj-lt"/>
              </a:defRPr>
            </a:lvl1pPr>
          </a:lstStyle>
          <a:p>
            <a:pPr lvl="0"/>
            <a:r>
              <a:rPr lang="en-US" dirty="0"/>
              <a:t>CLICK TO EDIT HEADING</a:t>
            </a:r>
          </a:p>
        </p:txBody>
      </p:sp>
    </p:spTree>
    <p:extLst>
      <p:ext uri="{BB962C8B-B14F-4D97-AF65-F5344CB8AC3E}">
        <p14:creationId xmlns:p14="http://schemas.microsoft.com/office/powerpoint/2010/main" val="3062005086"/>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References">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16BB6C-D033-4020-B4E4-F9FFA87AD87E}"/>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accent1"/>
                </a:solidFill>
                <a:latin typeface="+mj-lt"/>
                <a:ea typeface="+mn-lt"/>
                <a:cs typeface="Segoe UI Light"/>
              </a:rPr>
              <a:t>References</a:t>
            </a:r>
            <a:endParaRPr lang="en-US">
              <a:solidFill>
                <a:schemeClr val="accent1"/>
              </a:solidFill>
              <a:latin typeface="+mj-lt"/>
            </a:endParaRPr>
          </a:p>
        </p:txBody>
      </p:sp>
      <p:sp>
        <p:nvSpPr>
          <p:cNvPr id="2" name="Text Placeholder 4">
            <a:extLst>
              <a:ext uri="{FF2B5EF4-FFF2-40B4-BE49-F238E27FC236}">
                <a16:creationId xmlns:a16="http://schemas.microsoft.com/office/drawing/2014/main" id="{264729A7-D453-52B8-B685-1A57D5746938}"/>
              </a:ext>
            </a:extLst>
          </p:cNvPr>
          <p:cNvSpPr>
            <a:spLocks noGrp="1"/>
          </p:cNvSpPr>
          <p:nvPr>
            <p:ph type="body" sz="quarter" idx="10" hasCustomPrompt="1"/>
          </p:nvPr>
        </p:nvSpPr>
        <p:spPr>
          <a:xfrm>
            <a:off x="594360" y="1395662"/>
            <a:ext cx="5262976" cy="4246855"/>
          </a:xfrm>
          <a:prstGeom prst="rect">
            <a:avLst/>
          </a:prstGeom>
        </p:spPr>
        <p:txBody>
          <a:bodyPr lIns="0" rIns="0"/>
          <a:lstStyle>
            <a:lvl1pPr marL="0" indent="0">
              <a:buNone/>
              <a:defRPr sz="2000">
                <a:solidFill>
                  <a:srgbClr val="5A5A5A"/>
                </a:solidFill>
              </a:defRPr>
            </a:lvl1pPr>
            <a:lvl2pPr>
              <a:defRPr>
                <a:solidFill>
                  <a:srgbClr val="5A5A5A"/>
                </a:solidFill>
              </a:defRPr>
            </a:lvl2pPr>
            <a:lvl3pPr>
              <a:defRPr>
                <a:solidFill>
                  <a:srgbClr val="5A5A5A"/>
                </a:solidFill>
              </a:defRPr>
            </a:lvl3pPr>
            <a:lvl4pPr>
              <a:defRPr>
                <a:solidFill>
                  <a:srgbClr val="5A5A5A"/>
                </a:solidFill>
              </a:defRPr>
            </a:lvl4pPr>
            <a:lvl5pPr>
              <a:defRPr>
                <a:solidFill>
                  <a:srgbClr val="5A5A5A"/>
                </a:solidFill>
              </a:defRPr>
            </a:lvl5pPr>
          </a:lstStyle>
          <a:p>
            <a:pPr lvl="0"/>
            <a:r>
              <a:rPr lang="en-US"/>
              <a:t>Click to add references</a:t>
            </a:r>
          </a:p>
        </p:txBody>
      </p:sp>
      <p:sp>
        <p:nvSpPr>
          <p:cNvPr id="10" name="Text Placeholder 4">
            <a:extLst>
              <a:ext uri="{FF2B5EF4-FFF2-40B4-BE49-F238E27FC236}">
                <a16:creationId xmlns:a16="http://schemas.microsoft.com/office/drawing/2014/main" id="{62F8A7D5-4EB0-EC2C-8D99-557811A953E3}"/>
              </a:ext>
            </a:extLst>
          </p:cNvPr>
          <p:cNvSpPr>
            <a:spLocks noGrp="1"/>
          </p:cNvSpPr>
          <p:nvPr>
            <p:ph type="body" sz="quarter" idx="11" hasCustomPrompt="1"/>
          </p:nvPr>
        </p:nvSpPr>
        <p:spPr>
          <a:xfrm>
            <a:off x="6334666" y="1395662"/>
            <a:ext cx="5244688" cy="4246855"/>
          </a:xfrm>
          <a:prstGeom prst="rect">
            <a:avLst/>
          </a:prstGeom>
        </p:spPr>
        <p:txBody>
          <a:bodyPr rIns="0"/>
          <a:lstStyle>
            <a:lvl1pPr marL="0" indent="0">
              <a:buNone/>
              <a:defRPr sz="2000">
                <a:solidFill>
                  <a:srgbClr val="5A5A5A"/>
                </a:solidFill>
              </a:defRPr>
            </a:lvl1pPr>
            <a:lvl2pPr>
              <a:defRPr>
                <a:solidFill>
                  <a:srgbClr val="5A5A5A"/>
                </a:solidFill>
              </a:defRPr>
            </a:lvl2pPr>
            <a:lvl3pPr>
              <a:defRPr>
                <a:solidFill>
                  <a:srgbClr val="5A5A5A"/>
                </a:solidFill>
              </a:defRPr>
            </a:lvl3pPr>
            <a:lvl4pPr>
              <a:defRPr>
                <a:solidFill>
                  <a:srgbClr val="5A5A5A"/>
                </a:solidFill>
              </a:defRPr>
            </a:lvl4pPr>
            <a:lvl5pPr>
              <a:defRPr>
                <a:solidFill>
                  <a:srgbClr val="5A5A5A"/>
                </a:solidFill>
              </a:defRPr>
            </a:lvl5pPr>
          </a:lstStyle>
          <a:p>
            <a:pPr lvl="0"/>
            <a:r>
              <a:rPr lang="en-US"/>
              <a:t>Click to add references</a:t>
            </a:r>
          </a:p>
        </p:txBody>
      </p:sp>
      <p:cxnSp>
        <p:nvCxnSpPr>
          <p:cNvPr id="3" name="Straight Connector 2">
            <a:extLst>
              <a:ext uri="{FF2B5EF4-FFF2-40B4-BE49-F238E27FC236}">
                <a16:creationId xmlns:a16="http://schemas.microsoft.com/office/drawing/2014/main" id="{854F8005-0E6E-6192-140A-E31690639FFC}"/>
              </a:ext>
            </a:extLst>
          </p:cNvPr>
          <p:cNvCxnSpPr>
            <a:cxnSpLocks/>
          </p:cNvCxnSpPr>
          <p:nvPr userDrawn="1"/>
        </p:nvCxnSpPr>
        <p:spPr>
          <a:xfrm>
            <a:off x="593725" y="1024890"/>
            <a:ext cx="27432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68620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pic>
        <p:nvPicPr>
          <p:cNvPr id="12" name="Section Icon">
            <a:extLst>
              <a:ext uri="{FF2B5EF4-FFF2-40B4-BE49-F238E27FC236}">
                <a16:creationId xmlns:a16="http://schemas.microsoft.com/office/drawing/2014/main" id="{2F840DE5-7891-4FAB-91F3-4FA8B90260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5678" y="609600"/>
            <a:ext cx="228600" cy="228600"/>
          </a:xfrm>
          <a:prstGeom prst="rect">
            <a:avLst/>
          </a:prstGeom>
        </p:spPr>
      </p:pic>
      <p:sp>
        <p:nvSpPr>
          <p:cNvPr id="3" name="Title Placeholder 1">
            <a:extLst>
              <a:ext uri="{FF2B5EF4-FFF2-40B4-BE49-F238E27FC236}">
                <a16:creationId xmlns:a16="http://schemas.microsoft.com/office/drawing/2014/main" id="{04A6AF79-0AD3-4E00-AECA-F980CE3E7EB1}"/>
              </a:ext>
            </a:extLst>
          </p:cNvPr>
          <p:cNvSpPr>
            <a:spLocks noGrp="1"/>
          </p:cNvSpPr>
          <p:nvPr>
            <p:ph type="title" hasCustomPrompt="1"/>
          </p:nvPr>
        </p:nvSpPr>
        <p:spPr>
          <a:xfrm>
            <a:off x="594359" y="548640"/>
            <a:ext cx="6080760" cy="685800"/>
          </a:xfrm>
          <a:prstGeom prst="rect">
            <a:avLst/>
          </a:prstGeom>
        </p:spPr>
        <p:txBody>
          <a:bodyPr vert="horz" lIns="0" tIns="45720" rIns="0" bIns="45720" rtlCol="0" anchor="t" anchorCtr="0">
            <a:noAutofit/>
          </a:bodyPr>
          <a:lstStyle>
            <a:lvl1pPr>
              <a:defRPr/>
            </a:lvl1pPr>
          </a:lstStyle>
          <a:p>
            <a:r>
              <a:rPr lang="en-US"/>
              <a:t>Click to edit heading</a:t>
            </a:r>
          </a:p>
        </p:txBody>
      </p:sp>
      <p:sp>
        <p:nvSpPr>
          <p:cNvPr id="5" name="Picture Placeholder 4">
            <a:extLst>
              <a:ext uri="{FF2B5EF4-FFF2-40B4-BE49-F238E27FC236}">
                <a16:creationId xmlns:a16="http://schemas.microsoft.com/office/drawing/2014/main" id="{AA3CC106-F20E-439D-81B1-5BC0679187B6}"/>
              </a:ext>
            </a:extLst>
          </p:cNvPr>
          <p:cNvSpPr>
            <a:spLocks noGrp="1"/>
          </p:cNvSpPr>
          <p:nvPr>
            <p:ph type="pic" sz="quarter" idx="10" hasCustomPrompt="1"/>
          </p:nvPr>
        </p:nvSpPr>
        <p:spPr>
          <a:xfrm>
            <a:off x="7162800" y="0"/>
            <a:ext cx="5029200" cy="6858000"/>
          </a:xfrm>
          <a:prstGeom prst="rect">
            <a:avLst/>
          </a:prstGeom>
          <a:solidFill>
            <a:schemeClr val="bg1">
              <a:lumMod val="85000"/>
            </a:schemeClr>
          </a:solidFill>
        </p:spPr>
        <p:txBody>
          <a:bodyPr anchor="ctr" anchorCtr="0"/>
          <a:lstStyle>
            <a:lvl1pPr marL="0" indent="0" algn="ctr">
              <a:buNone/>
              <a:defRPr/>
            </a:lvl1pPr>
          </a:lstStyle>
          <a:p>
            <a:r>
              <a:rPr lang="en-US" dirty="0"/>
              <a:t>Click to insert picture</a:t>
            </a:r>
          </a:p>
        </p:txBody>
      </p:sp>
      <p:sp>
        <p:nvSpPr>
          <p:cNvPr id="7" name="Text Placeholder 2">
            <a:extLst>
              <a:ext uri="{FF2B5EF4-FFF2-40B4-BE49-F238E27FC236}">
                <a16:creationId xmlns:a16="http://schemas.microsoft.com/office/drawing/2014/main" id="{761F4B85-EC7D-402B-82DE-F4B973E760CD}"/>
              </a:ext>
            </a:extLst>
          </p:cNvPr>
          <p:cNvSpPr>
            <a:spLocks noGrp="1"/>
          </p:cNvSpPr>
          <p:nvPr>
            <p:ph type="body" sz="quarter" idx="11" hasCustomPrompt="1"/>
          </p:nvPr>
        </p:nvSpPr>
        <p:spPr>
          <a:xfrm>
            <a:off x="593724" y="5715000"/>
            <a:ext cx="6400800" cy="685800"/>
          </a:xfrm>
          <a:prstGeom prst="rect">
            <a:avLst/>
          </a:prstGeom>
        </p:spPr>
        <p:txBody>
          <a:bodyPr tIns="0" rIns="0" bIns="0" anchor="b" anchorCtr="0"/>
          <a:lstStyle>
            <a:lvl1pPr marL="0" indent="0">
              <a:buNone/>
              <a:defRPr sz="1600"/>
            </a:lvl1pPr>
          </a:lstStyle>
          <a:p>
            <a:pPr lvl="0"/>
            <a:r>
              <a:rPr lang="en-US"/>
              <a:t>Click to edit footnote, source, or image caption</a:t>
            </a:r>
          </a:p>
        </p:txBody>
      </p:sp>
      <p:sp>
        <p:nvSpPr>
          <p:cNvPr id="9" name="Text Placeholder 4">
            <a:extLst>
              <a:ext uri="{FF2B5EF4-FFF2-40B4-BE49-F238E27FC236}">
                <a16:creationId xmlns:a16="http://schemas.microsoft.com/office/drawing/2014/main" id="{25E06C08-F96E-4956-A6A3-609EEF11A46B}"/>
              </a:ext>
            </a:extLst>
          </p:cNvPr>
          <p:cNvSpPr>
            <a:spLocks noGrp="1"/>
          </p:cNvSpPr>
          <p:nvPr>
            <p:ph type="body" sz="quarter" idx="12" hasCustomPrompt="1"/>
          </p:nvPr>
        </p:nvSpPr>
        <p:spPr>
          <a:xfrm>
            <a:off x="594359" y="1508760"/>
            <a:ext cx="6080760" cy="4114800"/>
          </a:xfrm>
          <a:prstGeom prst="rect">
            <a:avLst/>
          </a:prstGeom>
        </p:spPr>
        <p:txBody>
          <a:bodyPr rIns="0"/>
          <a:lstStyle>
            <a:lvl1pPr>
              <a:defRPr>
                <a:solidFill>
                  <a:srgbClr val="1C1C1C"/>
                </a:solidFill>
              </a:defRPr>
            </a:lvl1pPr>
            <a:lvl2pPr>
              <a:defRPr>
                <a:solidFill>
                  <a:srgbClr val="1C1C1C"/>
                </a:solidFill>
              </a:defRPr>
            </a:lvl2pPr>
            <a:lvl3pPr>
              <a:defRPr>
                <a:solidFill>
                  <a:srgbClr val="1C1C1C"/>
                </a:solidFill>
              </a:defRPr>
            </a:lvl3pPr>
            <a:lvl4pPr>
              <a:defRPr>
                <a:solidFill>
                  <a:srgbClr val="1C1C1C"/>
                </a:solidFill>
              </a:defRPr>
            </a:lvl4pPr>
            <a:lvl5pPr>
              <a:defRPr>
                <a:solidFill>
                  <a:srgbClr val="1C1C1C"/>
                </a:solidFill>
              </a:defRPr>
            </a:lvl5pPr>
          </a:lstStyle>
          <a:p>
            <a:pPr lvl="0"/>
            <a:r>
              <a:rPr lang="en-US"/>
              <a:t>Click to edit first level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04252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Small Image">
    <p:spTree>
      <p:nvGrpSpPr>
        <p:cNvPr id="1" name=""/>
        <p:cNvGrpSpPr/>
        <p:nvPr/>
      </p:nvGrpSpPr>
      <p:grpSpPr>
        <a:xfrm>
          <a:off x="0" y="0"/>
          <a:ext cx="0" cy="0"/>
          <a:chOff x="0" y="0"/>
          <a:chExt cx="0" cy="0"/>
        </a:xfrm>
      </p:grpSpPr>
      <p:pic>
        <p:nvPicPr>
          <p:cNvPr id="12" name="Section Icon">
            <a:extLst>
              <a:ext uri="{FF2B5EF4-FFF2-40B4-BE49-F238E27FC236}">
                <a16:creationId xmlns:a16="http://schemas.microsoft.com/office/drawing/2014/main" id="{2F840DE5-7891-4FAB-91F3-4FA8B90260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5678" y="609600"/>
            <a:ext cx="228600" cy="228600"/>
          </a:xfrm>
          <a:prstGeom prst="rect">
            <a:avLst/>
          </a:prstGeom>
        </p:spPr>
      </p:pic>
      <p:sp>
        <p:nvSpPr>
          <p:cNvPr id="3" name="Title Placeholder 1">
            <a:extLst>
              <a:ext uri="{FF2B5EF4-FFF2-40B4-BE49-F238E27FC236}">
                <a16:creationId xmlns:a16="http://schemas.microsoft.com/office/drawing/2014/main" id="{04A6AF79-0AD3-4E00-AECA-F980CE3E7EB1}"/>
              </a:ext>
            </a:extLst>
          </p:cNvPr>
          <p:cNvSpPr>
            <a:spLocks noGrp="1"/>
          </p:cNvSpPr>
          <p:nvPr>
            <p:ph type="title" hasCustomPrompt="1"/>
          </p:nvPr>
        </p:nvSpPr>
        <p:spPr>
          <a:xfrm>
            <a:off x="594360" y="548640"/>
            <a:ext cx="10972800" cy="685800"/>
          </a:xfrm>
          <a:prstGeom prst="rect">
            <a:avLst/>
          </a:prstGeom>
        </p:spPr>
        <p:txBody>
          <a:bodyPr vert="horz" lIns="0" tIns="45720" rIns="0" bIns="45720" rtlCol="0" anchor="t" anchorCtr="0">
            <a:noAutofit/>
          </a:bodyPr>
          <a:lstStyle>
            <a:lvl1pPr>
              <a:defRPr/>
            </a:lvl1pPr>
          </a:lstStyle>
          <a:p>
            <a:r>
              <a:rPr lang="en-US"/>
              <a:t>Click to edit heading</a:t>
            </a:r>
          </a:p>
        </p:txBody>
      </p:sp>
      <p:sp>
        <p:nvSpPr>
          <p:cNvPr id="7" name="Text Placeholder 4">
            <a:extLst>
              <a:ext uri="{FF2B5EF4-FFF2-40B4-BE49-F238E27FC236}">
                <a16:creationId xmlns:a16="http://schemas.microsoft.com/office/drawing/2014/main" id="{4128B6F7-55B9-43B8-B682-6B8916B8A034}"/>
              </a:ext>
            </a:extLst>
          </p:cNvPr>
          <p:cNvSpPr>
            <a:spLocks noGrp="1"/>
          </p:cNvSpPr>
          <p:nvPr>
            <p:ph type="body" sz="quarter" idx="10" hasCustomPrompt="1"/>
          </p:nvPr>
        </p:nvSpPr>
        <p:spPr>
          <a:xfrm>
            <a:off x="594359" y="1508760"/>
            <a:ext cx="6080760" cy="4114800"/>
          </a:xfrm>
          <a:prstGeom prst="rect">
            <a:avLst/>
          </a:prstGeom>
        </p:spPr>
        <p:txBody>
          <a:bodyPr rIns="0"/>
          <a:lstStyle>
            <a:lvl1pPr>
              <a:defRPr>
                <a:solidFill>
                  <a:srgbClr val="1C1C1C"/>
                </a:solidFill>
              </a:defRPr>
            </a:lvl1pPr>
            <a:lvl2pPr>
              <a:defRPr>
                <a:solidFill>
                  <a:srgbClr val="1C1C1C"/>
                </a:solidFill>
              </a:defRPr>
            </a:lvl2pPr>
            <a:lvl3pPr>
              <a:defRPr>
                <a:solidFill>
                  <a:srgbClr val="1C1C1C"/>
                </a:solidFill>
              </a:defRPr>
            </a:lvl3pPr>
            <a:lvl4pPr>
              <a:defRPr>
                <a:solidFill>
                  <a:srgbClr val="1C1C1C"/>
                </a:solidFill>
              </a:defRPr>
            </a:lvl4pPr>
            <a:lvl5pPr>
              <a:defRPr>
                <a:solidFill>
                  <a:srgbClr val="1C1C1C"/>
                </a:solidFill>
              </a:defRPr>
            </a:lvl5pPr>
          </a:lstStyle>
          <a:p>
            <a:pPr lvl="0"/>
            <a:r>
              <a:rPr lang="en-US"/>
              <a:t>Click to edit first level bullet</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3EACC60D-52D2-40BF-A1A4-D287B99DEB95}"/>
              </a:ext>
            </a:extLst>
          </p:cNvPr>
          <p:cNvSpPr>
            <a:spLocks noGrp="1"/>
          </p:cNvSpPr>
          <p:nvPr>
            <p:ph type="body" sz="quarter" idx="11" hasCustomPrompt="1"/>
          </p:nvPr>
        </p:nvSpPr>
        <p:spPr>
          <a:xfrm>
            <a:off x="7162801" y="5907640"/>
            <a:ext cx="4404359" cy="523982"/>
          </a:xfrm>
          <a:prstGeom prst="rect">
            <a:avLst/>
          </a:prstGeom>
        </p:spPr>
        <p:txBody>
          <a:bodyPr tIns="0" rIns="0" bIns="0" anchor="t" anchorCtr="0"/>
          <a:lstStyle>
            <a:lvl1pPr marL="0" indent="0">
              <a:buNone/>
              <a:defRPr sz="1800"/>
            </a:lvl1pPr>
          </a:lstStyle>
          <a:p>
            <a:pPr lvl="0"/>
            <a:r>
              <a:rPr lang="en-US"/>
              <a:t>Click to edit image caption</a:t>
            </a:r>
          </a:p>
        </p:txBody>
      </p:sp>
      <p:sp>
        <p:nvSpPr>
          <p:cNvPr id="6" name="Picture Placeholder 4">
            <a:extLst>
              <a:ext uri="{FF2B5EF4-FFF2-40B4-BE49-F238E27FC236}">
                <a16:creationId xmlns:a16="http://schemas.microsoft.com/office/drawing/2014/main" id="{4AEC55CC-5ECC-48F5-83F4-36BC237453E5}"/>
              </a:ext>
            </a:extLst>
          </p:cNvPr>
          <p:cNvSpPr>
            <a:spLocks noGrp="1"/>
          </p:cNvSpPr>
          <p:nvPr>
            <p:ph type="pic" sz="quarter" idx="12" hasCustomPrompt="1"/>
          </p:nvPr>
        </p:nvSpPr>
        <p:spPr>
          <a:xfrm>
            <a:off x="7174616" y="1508760"/>
            <a:ext cx="5029200" cy="4251960"/>
          </a:xfrm>
          <a:prstGeom prst="rect">
            <a:avLst/>
          </a:prstGeom>
          <a:solidFill>
            <a:schemeClr val="bg1">
              <a:lumMod val="85000"/>
            </a:schemeClr>
          </a:solidFill>
        </p:spPr>
        <p:txBody>
          <a:bodyPr anchor="ctr" anchorCtr="0"/>
          <a:lstStyle>
            <a:lvl1pPr marL="0" indent="0" algn="ctr">
              <a:buNone/>
              <a:defRPr/>
            </a:lvl1pPr>
          </a:lstStyle>
          <a:p>
            <a:r>
              <a:rPr lang="en-US" dirty="0"/>
              <a:t>Click to insert picture</a:t>
            </a:r>
          </a:p>
        </p:txBody>
      </p:sp>
    </p:spTree>
    <p:extLst>
      <p:ext uri="{BB962C8B-B14F-4D97-AF65-F5344CB8AC3E}">
        <p14:creationId xmlns:p14="http://schemas.microsoft.com/office/powerpoint/2010/main" val="256576454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9.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C513944-5072-3EBA-2C91-5B54F87FB59B}"/>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Battelle 2025 Sediments conference</a:t>
            </a:r>
            <a:endParaRPr lang="en-US">
              <a:latin typeface="+mj-lt"/>
            </a:endParaRPr>
          </a:p>
        </p:txBody>
      </p:sp>
      <p:cxnSp>
        <p:nvCxnSpPr>
          <p:cNvPr id="3" name="Straight Connector 2">
            <a:extLst>
              <a:ext uri="{FF2B5EF4-FFF2-40B4-BE49-F238E27FC236}">
                <a16:creationId xmlns:a16="http://schemas.microsoft.com/office/drawing/2014/main" id="{21488F3E-7A72-7F06-C4E2-33CEA93941F0}"/>
              </a:ext>
            </a:extLst>
          </p:cNvPr>
          <p:cNvCxnSpPr>
            <a:cxnSpLocks/>
          </p:cNvCxnSpPr>
          <p:nvPr userDrawn="1"/>
        </p:nvCxnSpPr>
        <p:spPr>
          <a:xfrm>
            <a:off x="593725" y="1024890"/>
            <a:ext cx="27432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123707"/>
      </p:ext>
    </p:extLst>
  </p:cSld>
  <p:clrMap bg1="lt1" tx1="dk1" bg2="lt2" tx2="dk2" accent1="accent1" accent2="accent2" accent3="accent3" accent4="accent4" accent5="accent5" accent6="accent6" hlink="hlink" folHlink="folHlink"/>
  <p:sldLayoutIdLst>
    <p:sldLayoutId id="2147483764" r:id="rId1"/>
    <p:sldLayoutId id="2147483841" r:id="rId2"/>
    <p:sldLayoutId id="2147483842" r:id="rId3"/>
    <p:sldLayoutId id="2147483844" r:id="rId4"/>
    <p:sldLayoutId id="2147483845" r:id="rId5"/>
    <p:sldLayoutId id="2147483846" r:id="rId6"/>
    <p:sldLayoutId id="2147483848" r:id="rId7"/>
    <p:sldLayoutId id="2147483759" r:id="rId8"/>
    <p:sldLayoutId id="2147483760" r:id="rId9"/>
    <p:sldLayoutId id="2147483757" r:id="rId10"/>
    <p:sldLayoutId id="2147483758" r:id="rId11"/>
    <p:sldLayoutId id="2147483739" r:id="rId12"/>
    <p:sldLayoutId id="2147483652" r:id="rId13"/>
  </p:sldLayoutIdLst>
  <p:txStyles>
    <p:titleStyle>
      <a:lvl1pPr algn="l" defTabSz="914400" rtl="0" eaLnBrk="1" latinLnBrk="0" hangingPunct="1">
        <a:spcBef>
          <a:spcPct val="0"/>
        </a:spcBef>
        <a:buNone/>
        <a:defRPr sz="3800" kern="1200" cap="none" spc="0" baseline="0">
          <a:solidFill>
            <a:schemeClr val="bg1"/>
          </a:solidFill>
          <a:latin typeface="+mj-lt"/>
          <a:ea typeface="Segoe UI Light" panose="020B0502040204020203" pitchFamily="34" charset="0"/>
          <a:cs typeface="Segoe UI Light" panose="020B0502040204020203" pitchFamily="34" charset="0"/>
        </a:defRPr>
      </a:lvl1pPr>
    </p:titleStyle>
    <p:bodyStyle>
      <a:lvl1pPr marL="342900" indent="-342900" algn="l" defTabSz="914400" rtl="0" eaLnBrk="1" latinLnBrk="0" hangingPunct="1">
        <a:spcBef>
          <a:spcPts val="600"/>
        </a:spcBef>
        <a:spcAft>
          <a:spcPts val="300"/>
        </a:spcAft>
        <a:buFont typeface="Arial" panose="020B0604020202020204" pitchFamily="34" charset="0"/>
        <a:buChar char="•"/>
        <a:defRPr sz="26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300"/>
        </a:spcBef>
        <a:spcAft>
          <a:spcPts val="300"/>
        </a:spcAft>
        <a:buSzPct val="100000"/>
        <a:buFont typeface="Myriad Pro" pitchFamily="34" charset="0"/>
        <a:buChar char="–"/>
        <a:defRPr sz="22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300"/>
        </a:spcBef>
        <a:spcAft>
          <a:spcPts val="300"/>
        </a:spcAft>
        <a:buFont typeface="Arial" panose="020B0604020202020204" pitchFamily="34" charset="0"/>
        <a:buChar char="•"/>
        <a:defRPr sz="20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ts val="300"/>
        </a:spcBef>
        <a:spcAft>
          <a:spcPts val="300"/>
        </a:spcAft>
        <a:buFont typeface="Myriad Pro" pitchFamily="34" charset="0"/>
        <a:buChar char="›"/>
        <a:defRPr sz="18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ts val="300"/>
        </a:spcBef>
        <a:spcAft>
          <a:spcPts val="300"/>
        </a:spcAft>
        <a:buFont typeface="Arial" panose="020B0604020202020204" pitchFamily="34" charset="0"/>
        <a:buChar char="»"/>
        <a:defRPr sz="18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3" name="Text Placeholder 2"/>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tx1"/>
                </a:solidFill>
                <a:latin typeface="+mj-lt"/>
                <a:ea typeface="+mn-lt"/>
                <a:cs typeface="Segoe UI Light"/>
              </a:rPr>
              <a:t>Project Background</a:t>
            </a:r>
            <a:endParaRPr lang="en-US">
              <a:solidFill>
                <a:schemeClr val="tx1"/>
              </a:solidFill>
              <a:latin typeface="+mj-lt"/>
            </a:endParaRPr>
          </a:p>
        </p:txBody>
      </p:sp>
    </p:spTree>
    <p:extLst>
      <p:ext uri="{BB962C8B-B14F-4D97-AF65-F5344CB8AC3E}">
        <p14:creationId xmlns:p14="http://schemas.microsoft.com/office/powerpoint/2010/main" val="36243923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tx1"/>
                </a:solidFill>
                <a:latin typeface="+mj-lt"/>
                <a:ea typeface="+mn-lt"/>
                <a:cs typeface="Segoe UI Light"/>
              </a:rPr>
              <a:t>Challenge</a:t>
            </a:r>
            <a:endParaRPr lang="en-US">
              <a:solidFill>
                <a:schemeClr val="tx1"/>
              </a:solidFill>
              <a:latin typeface="+mj-lt"/>
            </a:endParaRPr>
          </a:p>
        </p:txBody>
      </p:sp>
      <p:sp>
        <p:nvSpPr>
          <p:cNvPr id="7" name="Text Placeholder 2">
            <a:extLst>
              <a:ext uri="{FF2B5EF4-FFF2-40B4-BE49-F238E27FC236}">
                <a16:creationId xmlns:a16="http://schemas.microsoft.com/office/drawing/2014/main" id="{7867706A-1909-88AF-E149-7614AD7F5238}"/>
              </a:ext>
            </a:extLst>
          </p:cNvPr>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Tree>
    <p:extLst>
      <p:ext uri="{BB962C8B-B14F-4D97-AF65-F5344CB8AC3E}">
        <p14:creationId xmlns:p14="http://schemas.microsoft.com/office/powerpoint/2010/main" val="289212754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tx1"/>
                </a:solidFill>
                <a:latin typeface="+mj-lt"/>
                <a:ea typeface="+mn-lt"/>
                <a:cs typeface="Segoe UI Light"/>
              </a:rPr>
              <a:t>Methods and Approach</a:t>
            </a:r>
            <a:endParaRPr lang="en-US">
              <a:solidFill>
                <a:schemeClr val="tx1"/>
              </a:solidFill>
              <a:latin typeface="+mj-lt"/>
            </a:endParaRPr>
          </a:p>
        </p:txBody>
      </p:sp>
      <p:sp>
        <p:nvSpPr>
          <p:cNvPr id="6" name="Text Placeholder 2">
            <a:extLst>
              <a:ext uri="{FF2B5EF4-FFF2-40B4-BE49-F238E27FC236}">
                <a16:creationId xmlns:a16="http://schemas.microsoft.com/office/drawing/2014/main" id="{3BBDB616-F4CF-0100-729A-223A456959A8}"/>
              </a:ext>
            </a:extLst>
          </p:cNvPr>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Tree>
    <p:extLst>
      <p:ext uri="{BB962C8B-B14F-4D97-AF65-F5344CB8AC3E}">
        <p14:creationId xmlns:p14="http://schemas.microsoft.com/office/powerpoint/2010/main" val="274397685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C513944-5072-3EBA-2C91-5B54F87FB59B}"/>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Battelle 2025 Sediments conference</a:t>
            </a:r>
            <a:endParaRPr lang="en-US">
              <a:latin typeface="+mj-lt"/>
            </a:endParaRPr>
          </a:p>
        </p:txBody>
      </p:sp>
      <p:cxnSp>
        <p:nvCxnSpPr>
          <p:cNvPr id="3" name="Straight Connector 2">
            <a:extLst>
              <a:ext uri="{FF2B5EF4-FFF2-40B4-BE49-F238E27FC236}">
                <a16:creationId xmlns:a16="http://schemas.microsoft.com/office/drawing/2014/main" id="{21488F3E-7A72-7F06-C4E2-33CEA93941F0}"/>
              </a:ext>
            </a:extLst>
          </p:cNvPr>
          <p:cNvCxnSpPr>
            <a:cxnSpLocks/>
          </p:cNvCxnSpPr>
          <p:nvPr userDrawn="1"/>
        </p:nvCxnSpPr>
        <p:spPr>
          <a:xfrm>
            <a:off x="593725" y="1024890"/>
            <a:ext cx="27432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801755"/>
      </p:ext>
    </p:extLst>
  </p:cSld>
  <p:clrMap bg1="lt1" tx1="dk1" bg2="lt2" tx2="dk2" accent1="accent1" accent2="accent2" accent3="accent3" accent4="accent4" accent5="accent5" accent6="accent6" hlink="hlink" folHlink="folHlink"/>
  <p:sldLayoutIdLst>
    <p:sldLayoutId id="2147483803" r:id="rId1"/>
  </p:sldLayoutIdLst>
  <p:txStyles>
    <p:titleStyle>
      <a:lvl1pPr algn="l" defTabSz="914400" rtl="0" eaLnBrk="1" latinLnBrk="0" hangingPunct="1">
        <a:spcBef>
          <a:spcPct val="0"/>
        </a:spcBef>
        <a:buNone/>
        <a:defRPr sz="3800" kern="1200" cap="none" spc="0" baseline="0">
          <a:solidFill>
            <a:schemeClr val="bg1"/>
          </a:solidFill>
          <a:latin typeface="+mj-lt"/>
          <a:ea typeface="Segoe UI Light" panose="020B0502040204020203" pitchFamily="34" charset="0"/>
          <a:cs typeface="Segoe UI Light" panose="020B0502040204020203" pitchFamily="34" charset="0"/>
        </a:defRPr>
      </a:lvl1pPr>
    </p:titleStyle>
    <p:bodyStyle>
      <a:lvl1pPr marL="342900" indent="-342900" algn="l" defTabSz="914400" rtl="0" eaLnBrk="1" latinLnBrk="0" hangingPunct="1">
        <a:spcBef>
          <a:spcPts val="600"/>
        </a:spcBef>
        <a:spcAft>
          <a:spcPts val="300"/>
        </a:spcAft>
        <a:buFont typeface="Arial" panose="020B0604020202020204" pitchFamily="34" charset="0"/>
        <a:buChar char="•"/>
        <a:defRPr sz="26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300"/>
        </a:spcBef>
        <a:spcAft>
          <a:spcPts val="300"/>
        </a:spcAft>
        <a:buSzPct val="100000"/>
        <a:buFont typeface="Myriad Pro" pitchFamily="34" charset="0"/>
        <a:buChar char="–"/>
        <a:defRPr sz="22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300"/>
        </a:spcBef>
        <a:spcAft>
          <a:spcPts val="300"/>
        </a:spcAft>
        <a:buFont typeface="Arial" panose="020B0604020202020204" pitchFamily="34" charset="0"/>
        <a:buChar char="•"/>
        <a:defRPr sz="20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ts val="300"/>
        </a:spcBef>
        <a:spcAft>
          <a:spcPts val="300"/>
        </a:spcAft>
        <a:buFont typeface="Myriad Pro" pitchFamily="34" charset="0"/>
        <a:buChar char="›"/>
        <a:defRPr sz="18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ts val="300"/>
        </a:spcBef>
        <a:spcAft>
          <a:spcPts val="300"/>
        </a:spcAft>
        <a:buFont typeface="Arial" panose="020B0604020202020204" pitchFamily="34" charset="0"/>
        <a:buChar char="»"/>
        <a:defRPr sz="18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3" name="Text Placeholder 2"/>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tx1"/>
                </a:solidFill>
                <a:latin typeface="+mj-lt"/>
                <a:ea typeface="+mn-lt"/>
                <a:cs typeface="Segoe UI Light"/>
              </a:rPr>
              <a:t>Project Background</a:t>
            </a:r>
            <a:endParaRPr lang="en-US">
              <a:solidFill>
                <a:schemeClr val="tx1"/>
              </a:solidFill>
              <a:latin typeface="+mj-lt"/>
            </a:endParaRPr>
          </a:p>
        </p:txBody>
      </p:sp>
    </p:spTree>
    <p:extLst>
      <p:ext uri="{BB962C8B-B14F-4D97-AF65-F5344CB8AC3E}">
        <p14:creationId xmlns:p14="http://schemas.microsoft.com/office/powerpoint/2010/main" val="72673145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tx1"/>
                </a:solidFill>
                <a:latin typeface="+mj-lt"/>
                <a:ea typeface="+mn-lt"/>
                <a:cs typeface="Segoe UI Light"/>
              </a:rPr>
              <a:t>Challenge</a:t>
            </a:r>
            <a:endParaRPr lang="en-US">
              <a:solidFill>
                <a:schemeClr val="tx1"/>
              </a:solidFill>
              <a:latin typeface="+mj-lt"/>
            </a:endParaRPr>
          </a:p>
        </p:txBody>
      </p:sp>
      <p:sp>
        <p:nvSpPr>
          <p:cNvPr id="7" name="Text Placeholder 2">
            <a:extLst>
              <a:ext uri="{FF2B5EF4-FFF2-40B4-BE49-F238E27FC236}">
                <a16:creationId xmlns:a16="http://schemas.microsoft.com/office/drawing/2014/main" id="{7867706A-1909-88AF-E149-7614AD7F5238}"/>
              </a:ext>
            </a:extLst>
          </p:cNvPr>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Tree>
    <p:extLst>
      <p:ext uri="{BB962C8B-B14F-4D97-AF65-F5344CB8AC3E}">
        <p14:creationId xmlns:p14="http://schemas.microsoft.com/office/powerpoint/2010/main" val="345764064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tx1"/>
                </a:solidFill>
                <a:latin typeface="+mj-lt"/>
                <a:ea typeface="+mn-lt"/>
                <a:cs typeface="Segoe UI Light"/>
              </a:rPr>
              <a:t>Methods and Approach</a:t>
            </a:r>
            <a:endParaRPr lang="en-US">
              <a:solidFill>
                <a:schemeClr val="tx1"/>
              </a:solidFill>
              <a:latin typeface="+mj-lt"/>
            </a:endParaRPr>
          </a:p>
        </p:txBody>
      </p:sp>
      <p:sp>
        <p:nvSpPr>
          <p:cNvPr id="6" name="Text Placeholder 2">
            <a:extLst>
              <a:ext uri="{FF2B5EF4-FFF2-40B4-BE49-F238E27FC236}">
                <a16:creationId xmlns:a16="http://schemas.microsoft.com/office/drawing/2014/main" id="{3BBDB616-F4CF-0100-729A-223A456959A8}"/>
              </a:ext>
            </a:extLst>
          </p:cNvPr>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Tree>
    <p:extLst>
      <p:ext uri="{BB962C8B-B14F-4D97-AF65-F5344CB8AC3E}">
        <p14:creationId xmlns:p14="http://schemas.microsoft.com/office/powerpoint/2010/main" val="64524799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tx1"/>
                </a:solidFill>
                <a:latin typeface="+mj-lt"/>
                <a:ea typeface="+mn-lt"/>
                <a:cs typeface="Segoe UI Light"/>
              </a:rPr>
              <a:t>Conclusion</a:t>
            </a:r>
            <a:endParaRPr lang="en-US">
              <a:solidFill>
                <a:schemeClr val="tx1"/>
              </a:solidFill>
              <a:latin typeface="+mj-lt"/>
            </a:endParaRPr>
          </a:p>
        </p:txBody>
      </p:sp>
      <p:sp>
        <p:nvSpPr>
          <p:cNvPr id="5" name="Text Placeholder 2">
            <a:extLst>
              <a:ext uri="{FF2B5EF4-FFF2-40B4-BE49-F238E27FC236}">
                <a16:creationId xmlns:a16="http://schemas.microsoft.com/office/drawing/2014/main" id="{2926ABAC-8BDB-1147-150B-60A8F06691C3}"/>
              </a:ext>
            </a:extLst>
          </p:cNvPr>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Tree>
    <p:extLst>
      <p:ext uri="{BB962C8B-B14F-4D97-AF65-F5344CB8AC3E}">
        <p14:creationId xmlns:p14="http://schemas.microsoft.com/office/powerpoint/2010/main" val="391020007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9.xm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AFFB39EA-6CAB-4177-B15B-BD6021FFBE90}"/>
              </a:ext>
            </a:extLst>
          </p:cNvPr>
          <p:cNvSpPr>
            <a:spLocks noGrp="1"/>
          </p:cNvSpPr>
          <p:nvPr>
            <p:ph type="title"/>
          </p:nvPr>
        </p:nvSpPr>
        <p:spPr>
          <a:xfrm>
            <a:off x="594359" y="2057400"/>
            <a:ext cx="11067553" cy="2880360"/>
          </a:xfrm>
        </p:spPr>
        <p:txBody>
          <a:bodyPr/>
          <a:lstStyle/>
          <a:p>
            <a:r>
              <a:rPr lang="en-US" dirty="0"/>
              <a:t>Activated Carbon Cap Amendments: Example of a Site-Specific Sorption Study to Reduce Uncertainty in Cap Design</a:t>
            </a:r>
          </a:p>
        </p:txBody>
      </p:sp>
      <p:sp>
        <p:nvSpPr>
          <p:cNvPr id="23" name="Text Placeholder 22">
            <a:extLst>
              <a:ext uri="{FF2B5EF4-FFF2-40B4-BE49-F238E27FC236}">
                <a16:creationId xmlns:a16="http://schemas.microsoft.com/office/drawing/2014/main" id="{387A3AB6-438A-440A-B701-6928BC23EA24}"/>
              </a:ext>
            </a:extLst>
          </p:cNvPr>
          <p:cNvSpPr>
            <a:spLocks noGrp="1"/>
          </p:cNvSpPr>
          <p:nvPr>
            <p:ph type="body" sz="quarter" idx="10"/>
          </p:nvPr>
        </p:nvSpPr>
        <p:spPr>
          <a:xfrm>
            <a:off x="593725" y="5303520"/>
            <a:ext cx="6357257" cy="914400"/>
          </a:xfrm>
        </p:spPr>
        <p:txBody>
          <a:bodyPr/>
          <a:lstStyle/>
          <a:p>
            <a:pPr>
              <a:lnSpc>
                <a:spcPct val="114000"/>
              </a:lnSpc>
              <a:spcAft>
                <a:spcPts val="600"/>
              </a:spcAft>
            </a:pPr>
            <a:r>
              <a:rPr lang="en-US" dirty="0">
                <a:latin typeface="+mj-lt"/>
                <a:cs typeface="Segoe UI"/>
              </a:rPr>
              <a:t>Presented by: Deirdre Reidy, Anchor QEA</a:t>
            </a:r>
            <a:br>
              <a:rPr lang="en-US" dirty="0">
                <a:latin typeface="+mj-lt"/>
              </a:rPr>
            </a:br>
            <a:r>
              <a:rPr lang="en-US" sz="1400" dirty="0">
                <a:latin typeface="+mj-lt"/>
                <a:cs typeface="Segoe UI"/>
              </a:rPr>
              <a:t>Collaborators: Kevin Russell, Masa Kanematsu, and Billie-Jo Gauley, Anchor QEA</a:t>
            </a:r>
            <a:endParaRPr lang="en-US" dirty="0">
              <a:latin typeface="+mj-lt"/>
              <a:cs typeface="Segoe UI"/>
            </a:endParaRPr>
          </a:p>
        </p:txBody>
      </p:sp>
    </p:spTree>
    <p:extLst>
      <p:ext uri="{BB962C8B-B14F-4D97-AF65-F5344CB8AC3E}">
        <p14:creationId xmlns:p14="http://schemas.microsoft.com/office/powerpoint/2010/main" val="385804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D6D74-2AD8-3FA6-B7E3-58FD2D61FA4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1488FBC-F6B0-4F71-DA1F-E5F20B8EE64A}"/>
              </a:ext>
            </a:extLst>
          </p:cNvPr>
          <p:cNvPicPr>
            <a:picLocks noChangeAspect="1"/>
          </p:cNvPicPr>
          <p:nvPr/>
        </p:nvPicPr>
        <p:blipFill>
          <a:blip r:embed="rId3"/>
          <a:stretch>
            <a:fillRect/>
          </a:stretch>
        </p:blipFill>
        <p:spPr>
          <a:xfrm>
            <a:off x="2154594" y="1689274"/>
            <a:ext cx="7882811" cy="4480948"/>
          </a:xfrm>
          <a:prstGeom prst="rect">
            <a:avLst/>
          </a:prstGeom>
        </p:spPr>
      </p:pic>
      <p:sp>
        <p:nvSpPr>
          <p:cNvPr id="5" name="TextBox 4">
            <a:extLst>
              <a:ext uri="{FF2B5EF4-FFF2-40B4-BE49-F238E27FC236}">
                <a16:creationId xmlns:a16="http://schemas.microsoft.com/office/drawing/2014/main" id="{1D57FC1C-DE13-234B-D0AD-72012B61B984}"/>
              </a:ext>
            </a:extLst>
          </p:cNvPr>
          <p:cNvSpPr txBox="1"/>
          <p:nvPr/>
        </p:nvSpPr>
        <p:spPr>
          <a:xfrm>
            <a:off x="5405747" y="1725075"/>
            <a:ext cx="1428596" cy="492443"/>
          </a:xfrm>
          <a:prstGeom prst="rect">
            <a:avLst/>
          </a:prstGeom>
          <a:noFill/>
        </p:spPr>
        <p:txBody>
          <a:bodyPr wrap="none" rtlCol="0">
            <a:spAutoFit/>
          </a:bodyPr>
          <a:lstStyle/>
          <a:p>
            <a:r>
              <a:rPr lang="en-US" sz="2600" dirty="0">
                <a:latin typeface="Segoe UI "/>
              </a:rPr>
              <a:t>Benzene</a:t>
            </a:r>
          </a:p>
        </p:txBody>
      </p:sp>
      <p:sp>
        <p:nvSpPr>
          <p:cNvPr id="7" name="Title 18">
            <a:extLst>
              <a:ext uri="{FF2B5EF4-FFF2-40B4-BE49-F238E27FC236}">
                <a16:creationId xmlns:a16="http://schemas.microsoft.com/office/drawing/2014/main" id="{4F352A99-A13D-1520-9872-8F7C9068A669}"/>
              </a:ext>
            </a:extLst>
          </p:cNvPr>
          <p:cNvSpPr txBox="1">
            <a:spLocks/>
          </p:cNvSpPr>
          <p:nvPr/>
        </p:nvSpPr>
        <p:spPr>
          <a:xfrm>
            <a:off x="598932" y="950958"/>
            <a:ext cx="10972800" cy="68580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a:lstStyle>
          <a:p>
            <a:r>
              <a:rPr lang="en-US" sz="3600" dirty="0"/>
              <a:t>Site-Specific Isotherms Compared with Literature</a:t>
            </a:r>
          </a:p>
        </p:txBody>
      </p:sp>
      <p:sp>
        <p:nvSpPr>
          <p:cNvPr id="2" name="Rectangle 1">
            <a:extLst>
              <a:ext uri="{FF2B5EF4-FFF2-40B4-BE49-F238E27FC236}">
                <a16:creationId xmlns:a16="http://schemas.microsoft.com/office/drawing/2014/main" id="{39F97E35-F365-8267-245A-38D147618B4A}"/>
              </a:ext>
            </a:extLst>
          </p:cNvPr>
          <p:cNvSpPr/>
          <p:nvPr/>
        </p:nvSpPr>
        <p:spPr>
          <a:xfrm>
            <a:off x="9557226" y="5662126"/>
            <a:ext cx="2014506" cy="694043"/>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FB8F179-F0D4-A58B-225C-E3943331E2E3}"/>
              </a:ext>
            </a:extLst>
          </p:cNvPr>
          <p:cNvSpPr txBox="1"/>
          <p:nvPr/>
        </p:nvSpPr>
        <p:spPr>
          <a:xfrm rot="16200000">
            <a:off x="1088916" y="3471222"/>
            <a:ext cx="3155736" cy="523220"/>
          </a:xfrm>
          <a:prstGeom prst="rect">
            <a:avLst/>
          </a:prstGeom>
          <a:solidFill>
            <a:schemeClr val="bg1"/>
          </a:solidFill>
        </p:spPr>
        <p:txBody>
          <a:bodyPr wrap="none" rtlCol="0">
            <a:spAutoFit/>
          </a:bodyPr>
          <a:lstStyle/>
          <a:p>
            <a:pPr algn="ctr"/>
            <a:r>
              <a:rPr lang="en-US" sz="1400" b="1" dirty="0">
                <a:solidFill>
                  <a:srgbClr val="000000"/>
                </a:solidFill>
                <a:latin typeface="+mj-lt"/>
              </a:rPr>
              <a:t>Equilibrium Concentration on Solid</a:t>
            </a:r>
          </a:p>
          <a:p>
            <a:pPr algn="ctr"/>
            <a:r>
              <a:rPr lang="en-US" sz="1400" b="1" dirty="0">
                <a:solidFill>
                  <a:srgbClr val="000000"/>
                </a:solidFill>
                <a:latin typeface="+mj-lt"/>
              </a:rPr>
              <a:t>(q</a:t>
            </a:r>
            <a:r>
              <a:rPr lang="en-US" sz="1400" b="1" baseline="-25000" dirty="0">
                <a:solidFill>
                  <a:srgbClr val="000000"/>
                </a:solidFill>
                <a:latin typeface="+mj-lt"/>
              </a:rPr>
              <a:t>e</a:t>
            </a:r>
            <a:r>
              <a:rPr lang="en-US" sz="1400" b="1" dirty="0">
                <a:solidFill>
                  <a:srgbClr val="000000"/>
                </a:solidFill>
                <a:latin typeface="+mj-lt"/>
              </a:rPr>
              <a:t>, mg/g)</a:t>
            </a:r>
          </a:p>
        </p:txBody>
      </p:sp>
      <p:sp>
        <p:nvSpPr>
          <p:cNvPr id="6" name="TextBox 5">
            <a:extLst>
              <a:ext uri="{FF2B5EF4-FFF2-40B4-BE49-F238E27FC236}">
                <a16:creationId xmlns:a16="http://schemas.microsoft.com/office/drawing/2014/main" id="{6C3A77E9-8E09-BE41-0DB3-313DE1108F72}"/>
              </a:ext>
            </a:extLst>
          </p:cNvPr>
          <p:cNvSpPr txBox="1"/>
          <p:nvPr/>
        </p:nvSpPr>
        <p:spPr>
          <a:xfrm>
            <a:off x="4305490" y="5832949"/>
            <a:ext cx="3384966" cy="523220"/>
          </a:xfrm>
          <a:prstGeom prst="rect">
            <a:avLst/>
          </a:prstGeom>
          <a:solidFill>
            <a:schemeClr val="bg1"/>
          </a:solidFill>
        </p:spPr>
        <p:txBody>
          <a:bodyPr wrap="none" rtlCol="0">
            <a:spAutoFit/>
          </a:bodyPr>
          <a:lstStyle/>
          <a:p>
            <a:pPr algn="ctr"/>
            <a:r>
              <a:rPr lang="en-US" sz="1400" b="1" dirty="0">
                <a:solidFill>
                  <a:srgbClr val="000000"/>
                </a:solidFill>
                <a:latin typeface="+mj-lt"/>
              </a:rPr>
              <a:t>Equilibrium Concentration in Solution</a:t>
            </a:r>
          </a:p>
          <a:p>
            <a:pPr algn="ctr"/>
            <a:r>
              <a:rPr lang="en-US" sz="1400" b="1" dirty="0">
                <a:solidFill>
                  <a:srgbClr val="000000"/>
                </a:solidFill>
                <a:latin typeface="+mj-lt"/>
              </a:rPr>
              <a:t>(C</a:t>
            </a:r>
            <a:r>
              <a:rPr lang="en-US" sz="1400" b="1" baseline="-25000" dirty="0">
                <a:solidFill>
                  <a:srgbClr val="000000"/>
                </a:solidFill>
                <a:latin typeface="+mj-lt"/>
              </a:rPr>
              <a:t>e</a:t>
            </a:r>
            <a:r>
              <a:rPr lang="en-US" sz="1400" b="1" dirty="0">
                <a:solidFill>
                  <a:srgbClr val="000000"/>
                </a:solidFill>
                <a:latin typeface="+mj-lt"/>
              </a:rPr>
              <a:t>, µg/L)</a:t>
            </a:r>
          </a:p>
        </p:txBody>
      </p:sp>
    </p:spTree>
    <p:extLst>
      <p:ext uri="{BB962C8B-B14F-4D97-AF65-F5344CB8AC3E}">
        <p14:creationId xmlns:p14="http://schemas.microsoft.com/office/powerpoint/2010/main" val="2096852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F256F-0BBF-E09A-3620-00F76FBEDF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784056-35E1-57D1-EBF8-0BBDA1227ED0}"/>
              </a:ext>
            </a:extLst>
          </p:cNvPr>
          <p:cNvPicPr>
            <a:picLocks noChangeAspect="1"/>
          </p:cNvPicPr>
          <p:nvPr/>
        </p:nvPicPr>
        <p:blipFill>
          <a:blip r:embed="rId3"/>
          <a:stretch>
            <a:fillRect/>
          </a:stretch>
        </p:blipFill>
        <p:spPr>
          <a:xfrm>
            <a:off x="598932" y="1993393"/>
            <a:ext cx="10068241" cy="4372824"/>
          </a:xfrm>
          <a:prstGeom prst="rect">
            <a:avLst/>
          </a:prstGeom>
        </p:spPr>
      </p:pic>
      <p:cxnSp>
        <p:nvCxnSpPr>
          <p:cNvPr id="2" name="Straight Connector 1">
            <a:extLst>
              <a:ext uri="{FF2B5EF4-FFF2-40B4-BE49-F238E27FC236}">
                <a16:creationId xmlns:a16="http://schemas.microsoft.com/office/drawing/2014/main" id="{F456D10C-4493-3317-0EC3-A21AEAAE85A2}"/>
              </a:ext>
            </a:extLst>
          </p:cNvPr>
          <p:cNvCxnSpPr>
            <a:cxnSpLocks/>
          </p:cNvCxnSpPr>
          <p:nvPr/>
        </p:nvCxnSpPr>
        <p:spPr>
          <a:xfrm>
            <a:off x="2119352" y="2551368"/>
            <a:ext cx="9053473"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E76D01-0441-C118-4876-61E2F251FE62}"/>
              </a:ext>
            </a:extLst>
          </p:cNvPr>
          <p:cNvSpPr txBox="1"/>
          <p:nvPr/>
        </p:nvSpPr>
        <p:spPr>
          <a:xfrm>
            <a:off x="9466866" y="1993393"/>
            <a:ext cx="1835567" cy="523220"/>
          </a:xfrm>
          <a:prstGeom prst="rect">
            <a:avLst/>
          </a:prstGeom>
          <a:noFill/>
        </p:spPr>
        <p:txBody>
          <a:bodyPr wrap="none" rtlCol="0">
            <a:spAutoFit/>
          </a:bodyPr>
          <a:lstStyle/>
          <a:p>
            <a:r>
              <a:rPr lang="en-US" sz="1400" dirty="0">
                <a:solidFill>
                  <a:schemeClr val="accent2"/>
                </a:solidFill>
              </a:rPr>
              <a:t>Cap Service Life for </a:t>
            </a:r>
            <a:br>
              <a:rPr lang="en-US" sz="1400" dirty="0">
                <a:solidFill>
                  <a:schemeClr val="accent2"/>
                </a:solidFill>
              </a:rPr>
            </a:br>
            <a:r>
              <a:rPr lang="en-US" sz="1400" dirty="0">
                <a:solidFill>
                  <a:schemeClr val="accent2"/>
                </a:solidFill>
              </a:rPr>
              <a:t>Dissolved-Phase PAHs</a:t>
            </a:r>
          </a:p>
        </p:txBody>
      </p:sp>
      <p:sp>
        <p:nvSpPr>
          <p:cNvPr id="19" name="Rectangle 18">
            <a:extLst>
              <a:ext uri="{FF2B5EF4-FFF2-40B4-BE49-F238E27FC236}">
                <a16:creationId xmlns:a16="http://schemas.microsoft.com/office/drawing/2014/main" id="{080794AE-9C1F-D58C-E9FE-14B0C8FFC564}"/>
              </a:ext>
            </a:extLst>
          </p:cNvPr>
          <p:cNvSpPr/>
          <p:nvPr/>
        </p:nvSpPr>
        <p:spPr>
          <a:xfrm>
            <a:off x="10309684" y="5706929"/>
            <a:ext cx="1490198" cy="694043"/>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8">
            <a:extLst>
              <a:ext uri="{FF2B5EF4-FFF2-40B4-BE49-F238E27FC236}">
                <a16:creationId xmlns:a16="http://schemas.microsoft.com/office/drawing/2014/main" id="{BA4292EE-F072-1520-6BF0-D75EA5B09C05}"/>
              </a:ext>
            </a:extLst>
          </p:cNvPr>
          <p:cNvSpPr txBox="1">
            <a:spLocks/>
          </p:cNvSpPr>
          <p:nvPr/>
        </p:nvSpPr>
        <p:spPr>
          <a:xfrm>
            <a:off x="598932" y="950958"/>
            <a:ext cx="10972800" cy="68580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a:lstStyle>
          <a:p>
            <a:r>
              <a:rPr lang="en-US" sz="3600" dirty="0"/>
              <a:t>Resolved Uncertainty in Cap Design</a:t>
            </a:r>
          </a:p>
        </p:txBody>
      </p:sp>
    </p:spTree>
    <p:extLst>
      <p:ext uri="{BB962C8B-B14F-4D97-AF65-F5344CB8AC3E}">
        <p14:creationId xmlns:p14="http://schemas.microsoft.com/office/powerpoint/2010/main" val="2987365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6FAFED-4FBF-70EB-5C5C-169C35421F21}"/>
              </a:ext>
            </a:extLst>
          </p:cNvPr>
          <p:cNvSpPr>
            <a:spLocks noGrp="1"/>
          </p:cNvSpPr>
          <p:nvPr>
            <p:ph idx="1"/>
          </p:nvPr>
        </p:nvSpPr>
        <p:spPr>
          <a:xfrm>
            <a:off x="609600" y="1856232"/>
            <a:ext cx="8243456" cy="3657600"/>
          </a:xfrm>
        </p:spPr>
        <p:txBody>
          <a:bodyPr/>
          <a:lstStyle/>
          <a:p>
            <a:r>
              <a:rPr lang="en-US" dirty="0"/>
              <a:t>Amendment dose significantly reduced compared with conservative literature-based value</a:t>
            </a:r>
          </a:p>
          <a:p>
            <a:pPr lvl="1"/>
            <a:r>
              <a:rPr lang="en-US" dirty="0"/>
              <a:t>Conservative value based on literature: 35% by weight GAC</a:t>
            </a:r>
          </a:p>
          <a:p>
            <a:pPr lvl="1"/>
            <a:r>
              <a:rPr lang="en-US" dirty="0"/>
              <a:t>GAC dose based on site-specific isotherm: 17% by weight GAC</a:t>
            </a:r>
          </a:p>
          <a:p>
            <a:r>
              <a:rPr lang="en-US" dirty="0"/>
              <a:t>Would have under-designed the cap if the midrange value based on literature (13% by weight GAC) had been used</a:t>
            </a:r>
          </a:p>
          <a:p>
            <a:endParaRPr lang="en-US" dirty="0"/>
          </a:p>
        </p:txBody>
      </p:sp>
      <p:sp>
        <p:nvSpPr>
          <p:cNvPr id="55" name="TextBox 54">
            <a:extLst>
              <a:ext uri="{FF2B5EF4-FFF2-40B4-BE49-F238E27FC236}">
                <a16:creationId xmlns:a16="http://schemas.microsoft.com/office/drawing/2014/main" id="{EC93DCFA-1915-4D6D-C8CD-19F2E7B346DB}"/>
              </a:ext>
            </a:extLst>
          </p:cNvPr>
          <p:cNvSpPr txBox="1"/>
          <p:nvPr/>
        </p:nvSpPr>
        <p:spPr>
          <a:xfrm>
            <a:off x="9073252" y="1070899"/>
            <a:ext cx="2132623" cy="923330"/>
          </a:xfrm>
          <a:prstGeom prst="rect">
            <a:avLst/>
          </a:prstGeom>
          <a:noFill/>
        </p:spPr>
        <p:txBody>
          <a:bodyPr wrap="square" rtlCol="0">
            <a:spAutoFit/>
          </a:bodyPr>
          <a:lstStyle/>
          <a:p>
            <a:pPr algn="ctr"/>
            <a:r>
              <a:rPr lang="en-US" b="1" dirty="0"/>
              <a:t>Cap design to address PAHs and BTEX (not to scale)</a:t>
            </a:r>
          </a:p>
        </p:txBody>
      </p:sp>
      <p:sp>
        <p:nvSpPr>
          <p:cNvPr id="59" name="Rectangle 58">
            <a:extLst>
              <a:ext uri="{FF2B5EF4-FFF2-40B4-BE49-F238E27FC236}">
                <a16:creationId xmlns:a16="http://schemas.microsoft.com/office/drawing/2014/main" id="{513C9116-FA3C-A6AD-9823-0B0F5F79AEE9}"/>
              </a:ext>
            </a:extLst>
          </p:cNvPr>
          <p:cNvSpPr/>
          <p:nvPr/>
        </p:nvSpPr>
        <p:spPr>
          <a:xfrm>
            <a:off x="9073252" y="2954761"/>
            <a:ext cx="2188042" cy="2615080"/>
          </a:xfrm>
          <a:prstGeom prst="rect">
            <a:avLst/>
          </a:prstGeom>
          <a:blipFill dpi="0" rotWithShape="1">
            <a:blip r:embed="rId3" cstate="print">
              <a:alphaModFix amt="7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Rectangle 59">
            <a:extLst>
              <a:ext uri="{FF2B5EF4-FFF2-40B4-BE49-F238E27FC236}">
                <a16:creationId xmlns:a16="http://schemas.microsoft.com/office/drawing/2014/main" id="{97C5E89C-C68D-6E69-EE2F-B0341C3B3F05}"/>
              </a:ext>
            </a:extLst>
          </p:cNvPr>
          <p:cNvSpPr/>
          <p:nvPr/>
        </p:nvSpPr>
        <p:spPr>
          <a:xfrm>
            <a:off x="9076924" y="1976240"/>
            <a:ext cx="2182181" cy="992317"/>
          </a:xfrm>
          <a:prstGeom prst="rect">
            <a:avLst/>
          </a:prstGeom>
          <a:solidFill>
            <a:srgbClr val="579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61" name="Rectangle 60">
            <a:extLst>
              <a:ext uri="{FF2B5EF4-FFF2-40B4-BE49-F238E27FC236}">
                <a16:creationId xmlns:a16="http://schemas.microsoft.com/office/drawing/2014/main" id="{553C1D39-4856-85C9-3964-897546C2B9A0}"/>
              </a:ext>
            </a:extLst>
          </p:cNvPr>
          <p:cNvSpPr/>
          <p:nvPr/>
        </p:nvSpPr>
        <p:spPr>
          <a:xfrm>
            <a:off x="9073252" y="5554628"/>
            <a:ext cx="2190800" cy="645432"/>
          </a:xfrm>
          <a:prstGeom prst="rect">
            <a:avLst/>
          </a:prstGeom>
          <a:solidFill>
            <a:srgbClr val="563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62" name="Rectangle 61">
            <a:extLst>
              <a:ext uri="{FF2B5EF4-FFF2-40B4-BE49-F238E27FC236}">
                <a16:creationId xmlns:a16="http://schemas.microsoft.com/office/drawing/2014/main" id="{BD7F81C3-AFDD-33B3-5C00-DFCFF0E8F827}"/>
              </a:ext>
            </a:extLst>
          </p:cNvPr>
          <p:cNvSpPr/>
          <p:nvPr/>
        </p:nvSpPr>
        <p:spPr>
          <a:xfrm>
            <a:off x="9073252" y="2483953"/>
            <a:ext cx="2185416" cy="3068457"/>
          </a:xfrm>
          <a:prstGeom prst="rect">
            <a:avLst/>
          </a:prstGeom>
          <a:solidFill>
            <a:srgbClr val="A686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67" name="TextBox 66">
            <a:extLst>
              <a:ext uri="{FF2B5EF4-FFF2-40B4-BE49-F238E27FC236}">
                <a16:creationId xmlns:a16="http://schemas.microsoft.com/office/drawing/2014/main" id="{B36A83B2-E6CA-A980-5C0B-04B230F9C255}"/>
              </a:ext>
            </a:extLst>
          </p:cNvPr>
          <p:cNvSpPr txBox="1"/>
          <p:nvPr/>
        </p:nvSpPr>
        <p:spPr>
          <a:xfrm>
            <a:off x="9073252" y="3573730"/>
            <a:ext cx="2175986" cy="1323439"/>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Chemical Isolation Layer</a:t>
            </a:r>
          </a:p>
          <a:p>
            <a:pPr algn="ctr"/>
            <a:r>
              <a:rPr lang="en-US" sz="1600" b="1" dirty="0">
                <a:latin typeface="Segoe UI" panose="020B0502040204020203" pitchFamily="34" charset="0"/>
                <a:cs typeface="Segoe UI" panose="020B0502040204020203" pitchFamily="34" charset="0"/>
              </a:rPr>
              <a:t>180 cm Sand</a:t>
            </a:r>
            <a:br>
              <a:rPr lang="en-US" sz="1600" b="1" dirty="0">
                <a:latin typeface="Segoe UI" panose="020B0502040204020203" pitchFamily="34" charset="0"/>
                <a:cs typeface="Segoe UI" panose="020B0502040204020203" pitchFamily="34" charset="0"/>
              </a:rPr>
            </a:br>
            <a:r>
              <a:rPr lang="en-US" sz="1600" b="1" dirty="0">
                <a:latin typeface="Segoe UI" panose="020B0502040204020203" pitchFamily="34" charset="0"/>
                <a:cs typeface="Segoe UI" panose="020B0502040204020203" pitchFamily="34" charset="0"/>
              </a:rPr>
              <a:t>+ 17% by Weight GAC #1 </a:t>
            </a:r>
          </a:p>
        </p:txBody>
      </p:sp>
      <p:pic>
        <p:nvPicPr>
          <p:cNvPr id="71" name="Picture 70">
            <a:extLst>
              <a:ext uri="{FF2B5EF4-FFF2-40B4-BE49-F238E27FC236}">
                <a16:creationId xmlns:a16="http://schemas.microsoft.com/office/drawing/2014/main" id="{297A6CED-B070-7D1B-5032-1FFB32148A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449" b="-2409"/>
          <a:stretch/>
        </p:blipFill>
        <p:spPr>
          <a:xfrm rot="10800000">
            <a:off x="9074166" y="2669856"/>
            <a:ext cx="1574298" cy="331652"/>
          </a:xfrm>
          <a:prstGeom prst="rect">
            <a:avLst/>
          </a:prstGeom>
        </p:spPr>
      </p:pic>
      <p:pic>
        <p:nvPicPr>
          <p:cNvPr id="72" name="Picture 71">
            <a:extLst>
              <a:ext uri="{FF2B5EF4-FFF2-40B4-BE49-F238E27FC236}">
                <a16:creationId xmlns:a16="http://schemas.microsoft.com/office/drawing/2014/main" id="{9B5375BF-92C2-E97B-C52C-C00E799AC4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887" b="-2409"/>
          <a:stretch/>
        </p:blipFill>
        <p:spPr>
          <a:xfrm>
            <a:off x="9694270" y="2689107"/>
            <a:ext cx="1567075" cy="331652"/>
          </a:xfrm>
          <a:prstGeom prst="rect">
            <a:avLst/>
          </a:prstGeom>
        </p:spPr>
      </p:pic>
      <p:pic>
        <p:nvPicPr>
          <p:cNvPr id="73" name="Picture 72">
            <a:extLst>
              <a:ext uri="{FF2B5EF4-FFF2-40B4-BE49-F238E27FC236}">
                <a16:creationId xmlns:a16="http://schemas.microsoft.com/office/drawing/2014/main" id="{18454D7F-D00B-7B1D-C8E3-DD071ABBF1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5" r="3921" b="-2409"/>
          <a:stretch/>
        </p:blipFill>
        <p:spPr>
          <a:xfrm rot="10800000">
            <a:off x="9696112" y="2427836"/>
            <a:ext cx="1567756" cy="331652"/>
          </a:xfrm>
          <a:prstGeom prst="rect">
            <a:avLst/>
          </a:prstGeom>
        </p:spPr>
      </p:pic>
      <p:pic>
        <p:nvPicPr>
          <p:cNvPr id="74" name="Picture 73">
            <a:extLst>
              <a:ext uri="{FF2B5EF4-FFF2-40B4-BE49-F238E27FC236}">
                <a16:creationId xmlns:a16="http://schemas.microsoft.com/office/drawing/2014/main" id="{CE8446D9-0A67-D549-EBAE-C9FAECB42F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96" r="3921" b="-2409"/>
          <a:stretch/>
        </p:blipFill>
        <p:spPr>
          <a:xfrm>
            <a:off x="9074993" y="2411388"/>
            <a:ext cx="1568233" cy="348459"/>
          </a:xfrm>
          <a:prstGeom prst="rect">
            <a:avLst/>
          </a:prstGeom>
        </p:spPr>
      </p:pic>
      <p:sp>
        <p:nvSpPr>
          <p:cNvPr id="75" name="TextBox 74">
            <a:extLst>
              <a:ext uri="{FF2B5EF4-FFF2-40B4-BE49-F238E27FC236}">
                <a16:creationId xmlns:a16="http://schemas.microsoft.com/office/drawing/2014/main" id="{7E6B2961-2C6D-C2BC-FBD2-6F4F3E5BAEFB}"/>
              </a:ext>
            </a:extLst>
          </p:cNvPr>
          <p:cNvSpPr txBox="1"/>
          <p:nvPr/>
        </p:nvSpPr>
        <p:spPr>
          <a:xfrm>
            <a:off x="9046454" y="2517469"/>
            <a:ext cx="2208979"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Armor/Filter Layer</a:t>
            </a:r>
          </a:p>
        </p:txBody>
      </p:sp>
      <p:sp>
        <p:nvSpPr>
          <p:cNvPr id="78" name="TextBox 77">
            <a:extLst>
              <a:ext uri="{FF2B5EF4-FFF2-40B4-BE49-F238E27FC236}">
                <a16:creationId xmlns:a16="http://schemas.microsoft.com/office/drawing/2014/main" id="{C8CE8D0B-E27B-B069-C886-10515EE78E57}"/>
              </a:ext>
            </a:extLst>
          </p:cNvPr>
          <p:cNvSpPr txBox="1"/>
          <p:nvPr/>
        </p:nvSpPr>
        <p:spPr>
          <a:xfrm>
            <a:off x="9056082" y="5706958"/>
            <a:ext cx="2175986"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Sediment Source</a:t>
            </a:r>
            <a:endParaRPr lang="en-US" sz="1600" b="1" dirty="0">
              <a:latin typeface="Segoe UI" panose="020B0502040204020203" pitchFamily="34" charset="0"/>
              <a:cs typeface="Segoe UI" panose="020B0502040204020203" pitchFamily="34" charset="0"/>
            </a:endParaRPr>
          </a:p>
        </p:txBody>
      </p:sp>
      <p:sp>
        <p:nvSpPr>
          <p:cNvPr id="6" name="Title 18">
            <a:extLst>
              <a:ext uri="{FF2B5EF4-FFF2-40B4-BE49-F238E27FC236}">
                <a16:creationId xmlns:a16="http://schemas.microsoft.com/office/drawing/2014/main" id="{AE1E0F41-73A1-AEBF-BB37-018334EE199D}"/>
              </a:ext>
            </a:extLst>
          </p:cNvPr>
          <p:cNvSpPr txBox="1">
            <a:spLocks/>
          </p:cNvSpPr>
          <p:nvPr/>
        </p:nvSpPr>
        <p:spPr>
          <a:xfrm>
            <a:off x="598932" y="950958"/>
            <a:ext cx="10972800" cy="68580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a:lstStyle>
          <a:p>
            <a:r>
              <a:rPr lang="en-US" sz="3600" dirty="0"/>
              <a:t>Greater Confidence in Cap Design</a:t>
            </a:r>
          </a:p>
        </p:txBody>
      </p:sp>
    </p:spTree>
    <p:extLst>
      <p:ext uri="{BB962C8B-B14F-4D97-AF65-F5344CB8AC3E}">
        <p14:creationId xmlns:p14="http://schemas.microsoft.com/office/powerpoint/2010/main" val="387642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764A7E-B5A5-4127-30ED-63013131644B}"/>
              </a:ext>
            </a:extLst>
          </p:cNvPr>
          <p:cNvSpPr>
            <a:spLocks noGrp="1"/>
          </p:cNvSpPr>
          <p:nvPr>
            <p:ph idx="1"/>
          </p:nvPr>
        </p:nvSpPr>
        <p:spPr>
          <a:xfrm>
            <a:off x="609599" y="1858620"/>
            <a:ext cx="10972799" cy="3657600"/>
          </a:xfrm>
        </p:spPr>
        <p:txBody>
          <a:bodyPr/>
          <a:lstStyle/>
          <a:p>
            <a:r>
              <a:rPr lang="en-US" sz="2400" dirty="0"/>
              <a:t>In general, conservative assumptions can be used when we do not have </a:t>
            </a:r>
            <a:br>
              <a:rPr lang="en-US" sz="2400"/>
            </a:br>
            <a:r>
              <a:rPr lang="en-US" sz="2400" dirty="0"/>
              <a:t>site-specific data</a:t>
            </a:r>
          </a:p>
          <a:p>
            <a:pPr lvl="1"/>
            <a:r>
              <a:rPr lang="en-US" sz="2000" dirty="0"/>
              <a:t>When dealing with less-mobile contaminants, a conservative assumption may be appropriate</a:t>
            </a:r>
          </a:p>
          <a:p>
            <a:pPr lvl="1"/>
            <a:r>
              <a:rPr lang="en-US" sz="2000" dirty="0"/>
              <a:t>For more mobile chemicals, such as benzene, conservative assumptions could lead to significantly overdesigned and costly caps</a:t>
            </a:r>
          </a:p>
          <a:p>
            <a:r>
              <a:rPr lang="en-US" sz="2400" dirty="0"/>
              <a:t>Site-specific studies conducted to better characterize unknown parameters or reduce uncertainties</a:t>
            </a:r>
          </a:p>
          <a:p>
            <a:r>
              <a:rPr lang="en-US" sz="2400" dirty="0"/>
              <a:t>Site-specific studies can be beneficial, but results do not always lead to a reduction in amendment needs or save money</a:t>
            </a:r>
          </a:p>
          <a:p>
            <a:endParaRPr lang="en-US" dirty="0"/>
          </a:p>
        </p:txBody>
      </p:sp>
      <p:sp>
        <p:nvSpPr>
          <p:cNvPr id="8" name="Title 18">
            <a:extLst>
              <a:ext uri="{FF2B5EF4-FFF2-40B4-BE49-F238E27FC236}">
                <a16:creationId xmlns:a16="http://schemas.microsoft.com/office/drawing/2014/main" id="{FEE6E03F-A991-D821-0103-AAE4CD087EDA}"/>
              </a:ext>
            </a:extLst>
          </p:cNvPr>
          <p:cNvSpPr txBox="1">
            <a:spLocks/>
          </p:cNvSpPr>
          <p:nvPr/>
        </p:nvSpPr>
        <p:spPr>
          <a:xfrm>
            <a:off x="598932" y="950958"/>
            <a:ext cx="10972800" cy="68580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a:lstStyle>
          <a:p>
            <a:r>
              <a:rPr lang="en-US" sz="3600" dirty="0"/>
              <a:t>Lessons Learned</a:t>
            </a:r>
          </a:p>
        </p:txBody>
      </p:sp>
    </p:spTree>
    <p:extLst>
      <p:ext uri="{BB962C8B-B14F-4D97-AF65-F5344CB8AC3E}">
        <p14:creationId xmlns:p14="http://schemas.microsoft.com/office/powerpoint/2010/main" val="3117224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qr code with blue squares&#10;&#10;Description automatically generated">
            <a:extLst>
              <a:ext uri="{FF2B5EF4-FFF2-40B4-BE49-F238E27FC236}">
                <a16:creationId xmlns:a16="http://schemas.microsoft.com/office/drawing/2014/main" id="{22DEF3CD-ACA8-77CA-72BA-D03C78ED93F3}"/>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p:pic>
      <p:pic>
        <p:nvPicPr>
          <p:cNvPr id="9" name="Content Placeholder 8" descr="A person with blonde hair smiling&#10;&#10;Description automatically generated">
            <a:extLst>
              <a:ext uri="{FF2B5EF4-FFF2-40B4-BE49-F238E27FC236}">
                <a16:creationId xmlns:a16="http://schemas.microsoft.com/office/drawing/2014/main" id="{567A3714-9E52-DB66-D076-CC97CD0099F0}"/>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594360" y="1589086"/>
            <a:ext cx="3657600" cy="3657600"/>
          </a:xfrm>
        </p:spPr>
      </p:pic>
      <p:sp>
        <p:nvSpPr>
          <p:cNvPr id="10" name="Text Placeholder 9">
            <a:extLst>
              <a:ext uri="{FF2B5EF4-FFF2-40B4-BE49-F238E27FC236}">
                <a16:creationId xmlns:a16="http://schemas.microsoft.com/office/drawing/2014/main" id="{56577100-BA20-4E8D-BB01-8C56E465FD02}"/>
              </a:ext>
            </a:extLst>
          </p:cNvPr>
          <p:cNvSpPr>
            <a:spLocks noGrp="1"/>
          </p:cNvSpPr>
          <p:nvPr>
            <p:ph type="body" sz="quarter" idx="12"/>
          </p:nvPr>
        </p:nvSpPr>
        <p:spPr>
          <a:xfrm>
            <a:off x="8182730" y="1589086"/>
            <a:ext cx="3463290" cy="1305569"/>
          </a:xfrm>
        </p:spPr>
        <p:txBody>
          <a:bodyPr/>
          <a:lstStyle/>
          <a:p>
            <a:r>
              <a:rPr lang="en-US"/>
              <a:t>Deirdre </a:t>
            </a:r>
            <a:br>
              <a:rPr lang="en-US"/>
            </a:br>
            <a:r>
              <a:rPr lang="en-US"/>
              <a:t>Reidy</a:t>
            </a:r>
            <a:endParaRPr lang="en-US" dirty="0"/>
          </a:p>
        </p:txBody>
      </p:sp>
      <p:sp>
        <p:nvSpPr>
          <p:cNvPr id="4" name="Text Placeholder 3">
            <a:extLst>
              <a:ext uri="{FF2B5EF4-FFF2-40B4-BE49-F238E27FC236}">
                <a16:creationId xmlns:a16="http://schemas.microsoft.com/office/drawing/2014/main" id="{D944CBCC-A105-886B-2541-1BB1FAD71B55}"/>
              </a:ext>
            </a:extLst>
          </p:cNvPr>
          <p:cNvSpPr>
            <a:spLocks noGrp="1"/>
          </p:cNvSpPr>
          <p:nvPr>
            <p:ph type="body" sz="quarter" idx="13"/>
          </p:nvPr>
        </p:nvSpPr>
        <p:spPr>
          <a:xfrm>
            <a:off x="8182730" y="3362968"/>
            <a:ext cx="3463290" cy="951123"/>
          </a:xfrm>
        </p:spPr>
        <p:txBody>
          <a:bodyPr/>
          <a:lstStyle/>
          <a:p>
            <a:r>
              <a:rPr lang="en-US" dirty="0"/>
              <a:t>Senior Manager</a:t>
            </a:r>
          </a:p>
        </p:txBody>
      </p:sp>
      <p:sp>
        <p:nvSpPr>
          <p:cNvPr id="5" name="Text Placeholder 4">
            <a:extLst>
              <a:ext uri="{FF2B5EF4-FFF2-40B4-BE49-F238E27FC236}">
                <a16:creationId xmlns:a16="http://schemas.microsoft.com/office/drawing/2014/main" id="{7FE03AED-016D-F49E-1BDF-035F7973E815}"/>
              </a:ext>
            </a:extLst>
          </p:cNvPr>
          <p:cNvSpPr>
            <a:spLocks noGrp="1"/>
          </p:cNvSpPr>
          <p:nvPr>
            <p:ph type="body" sz="quarter" idx="14"/>
          </p:nvPr>
        </p:nvSpPr>
        <p:spPr>
          <a:xfrm>
            <a:off x="8182730" y="4407877"/>
            <a:ext cx="3463290" cy="838809"/>
          </a:xfrm>
        </p:spPr>
        <p:txBody>
          <a:bodyPr/>
          <a:lstStyle/>
          <a:p>
            <a:r>
              <a:rPr lang="en-US" dirty="0"/>
              <a:t>dreidy@anchorqea.com</a:t>
            </a:r>
          </a:p>
        </p:txBody>
      </p:sp>
    </p:spTree>
    <p:extLst>
      <p:ext uri="{BB962C8B-B14F-4D97-AF65-F5344CB8AC3E}">
        <p14:creationId xmlns:p14="http://schemas.microsoft.com/office/powerpoint/2010/main" val="383029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51DB75-39C0-1840-B54A-BAD0C2295570}"/>
              </a:ext>
            </a:extLst>
          </p:cNvPr>
          <p:cNvSpPr>
            <a:spLocks noGrp="1"/>
          </p:cNvSpPr>
          <p:nvPr>
            <p:ph type="body" sz="quarter" idx="10"/>
          </p:nvPr>
        </p:nvSpPr>
        <p:spPr>
          <a:xfrm>
            <a:off x="594360" y="1395662"/>
            <a:ext cx="5070944" cy="4246855"/>
          </a:xfrm>
        </p:spPr>
        <p:txBody>
          <a:bodyPr/>
          <a:lstStyle/>
          <a:p>
            <a:pPr algn="l"/>
            <a:r>
              <a:rPr lang="en-US" b="0" i="0" u="none" strike="noStrike" baseline="0">
                <a:latin typeface="SegoeUI"/>
              </a:rPr>
              <a:t>Dobbs, R.A., and J.M. Cohen, 1980. </a:t>
            </a:r>
            <a:r>
              <a:rPr lang="en-US" b="0" i="1" u="none" strike="noStrike" baseline="0">
                <a:latin typeface="SegoeUI-Italic"/>
              </a:rPr>
              <a:t>Carbon Adsorption Isotherms for Toxic Organics. </a:t>
            </a:r>
            <a:r>
              <a:rPr lang="en-US" b="0" i="0" u="none" strike="noStrike" baseline="0">
                <a:latin typeface="SegoeUI"/>
              </a:rPr>
              <a:t>EPA/600/8-80-023.</a:t>
            </a:r>
          </a:p>
          <a:p>
            <a:pPr algn="l"/>
            <a:r>
              <a:rPr lang="en-US" b="0" i="0" u="none" strike="noStrike" baseline="0">
                <a:latin typeface="SegoeUI"/>
              </a:rPr>
              <a:t>El-Dib, H.A., A.S. </a:t>
            </a:r>
            <a:r>
              <a:rPr lang="en-US" b="0" i="0" u="none" strike="noStrike" baseline="0" dirty="0">
                <a:latin typeface="SegoeUI"/>
              </a:rPr>
              <a:t>Moursy</a:t>
            </a:r>
            <a:r>
              <a:rPr lang="en-US" b="0" i="0" u="none" strike="noStrike" baseline="0">
                <a:latin typeface="SegoeUI"/>
              </a:rPr>
              <a:t>, and M.I. </a:t>
            </a:r>
            <a:r>
              <a:rPr lang="en-US" b="0" i="0" u="none" strike="noStrike" baseline="0" dirty="0">
                <a:latin typeface="SegoeUI"/>
              </a:rPr>
              <a:t>Badaway</a:t>
            </a:r>
            <a:r>
              <a:rPr lang="en-US" b="0" i="0" u="none" strike="noStrike" baseline="0">
                <a:latin typeface="SegoeUI"/>
              </a:rPr>
              <a:t>, 1978. “Role of Adsorbents in the Removal of Soluble Aromatic Hydrocarbons from Drinking Waters.” </a:t>
            </a:r>
            <a:r>
              <a:rPr lang="en-US" b="0" i="1" u="none" strike="noStrike" baseline="0">
                <a:latin typeface="SegoeUI-Italic"/>
              </a:rPr>
              <a:t>Water Research </a:t>
            </a:r>
            <a:r>
              <a:rPr lang="en-US" b="0" i="0" u="none" strike="noStrike" baseline="0">
                <a:latin typeface="SegoeUI"/>
              </a:rPr>
              <a:t>12:1131–1137.</a:t>
            </a:r>
          </a:p>
          <a:p>
            <a:pPr algn="l"/>
            <a:r>
              <a:rPr lang="en-US" b="0" i="0" u="none" strike="noStrike" baseline="0" dirty="0">
                <a:latin typeface="SegoeUI"/>
              </a:rPr>
              <a:t>Fochtman</a:t>
            </a:r>
            <a:r>
              <a:rPr lang="en-US" b="0" i="0" u="none" strike="noStrike" baseline="0">
                <a:latin typeface="SegoeUI"/>
              </a:rPr>
              <a:t>, E.G., and R.A. Dobbs, 1980. “Adsorption of Carcinogenic Compounds by Activated Carbon” in </a:t>
            </a:r>
            <a:r>
              <a:rPr lang="en-US" b="0" i="1" u="none" strike="noStrike" baseline="0">
                <a:latin typeface="SegoeUI-Italic"/>
              </a:rPr>
              <a:t>Activated Carbon Adsorption of Organics from the Aqueous Phase, Vol. I.</a:t>
            </a:r>
            <a:r>
              <a:rPr lang="en-US" b="0" u="none" strike="noStrike" baseline="0" dirty="0">
                <a:latin typeface="SegoeUI-Italic"/>
              </a:rPr>
              <a:t> I.H. </a:t>
            </a:r>
            <a:r>
              <a:rPr lang="en-US" b="0" i="0" u="none" strike="noStrike" baseline="0" dirty="0">
                <a:latin typeface="SegoeUI"/>
              </a:rPr>
              <a:t>Suffet</a:t>
            </a:r>
            <a:r>
              <a:rPr lang="en-US" b="0" i="0" u="none" strike="noStrike" baseline="0">
                <a:latin typeface="SegoeUI"/>
              </a:rPr>
              <a:t> and M.J. McGuire, editors. Ann Arbor, Michigan: Ann Arbor Science Publishers, Inc.</a:t>
            </a:r>
            <a:endParaRPr lang="en-US">
              <a:latin typeface="SegoeUI"/>
            </a:endParaRPr>
          </a:p>
        </p:txBody>
      </p:sp>
      <p:sp>
        <p:nvSpPr>
          <p:cNvPr id="5" name="Text Placeholder 4">
            <a:extLst>
              <a:ext uri="{FF2B5EF4-FFF2-40B4-BE49-F238E27FC236}">
                <a16:creationId xmlns:a16="http://schemas.microsoft.com/office/drawing/2014/main" id="{1B8C37AE-C9DB-3B74-5D8E-0BB46FFD61E3}"/>
              </a:ext>
            </a:extLst>
          </p:cNvPr>
          <p:cNvSpPr>
            <a:spLocks noGrp="1"/>
          </p:cNvSpPr>
          <p:nvPr>
            <p:ph type="body" sz="quarter" idx="11"/>
          </p:nvPr>
        </p:nvSpPr>
        <p:spPr>
          <a:xfrm>
            <a:off x="6334666" y="1395662"/>
            <a:ext cx="5201351" cy="4246855"/>
          </a:xfrm>
        </p:spPr>
        <p:txBody>
          <a:bodyPr/>
          <a:lstStyle/>
          <a:p>
            <a:pPr algn="l"/>
            <a:r>
              <a:rPr lang="en-US" sz="2000" b="0" i="0" u="none" strike="noStrike" baseline="0" dirty="0">
                <a:latin typeface="SegoeUI"/>
              </a:rPr>
              <a:t>Parsons and Anchor QEA, 2012. </a:t>
            </a:r>
            <a:r>
              <a:rPr lang="en-US" sz="2000" b="0" i="1" u="none" strike="noStrike" baseline="0" dirty="0">
                <a:latin typeface="SegoeUI-Italic"/>
              </a:rPr>
              <a:t>Onondaga Lake Capping, Dredging, Habitat and Profundal Zone (Sediment Management Unit 8) Final Design. </a:t>
            </a:r>
            <a:r>
              <a:rPr lang="en-US" sz="2000" b="0" i="0" u="none" strike="noStrike" baseline="0" dirty="0">
                <a:latin typeface="SegoeUI"/>
              </a:rPr>
              <a:t>Prepared for Honeywell Inc. March 2012.</a:t>
            </a:r>
          </a:p>
          <a:p>
            <a:pPr algn="l"/>
            <a:r>
              <a:rPr lang="en-US" sz="2000" b="0" i="0" u="none" strike="noStrike" baseline="0" dirty="0">
                <a:latin typeface="SegoeUI"/>
              </a:rPr>
              <a:t>Peng, J., W. Cui, G.W. Wilson, and W. Lin, 2000. “Determining Granular Activated Carbon Adsorption Isotherms of Benzene as a Volatile Organic Compound.” </a:t>
            </a:r>
            <a:r>
              <a:rPr lang="en-US" sz="2000" b="0" i="1" u="none" strike="noStrike" baseline="0" dirty="0">
                <a:latin typeface="SegoeUI-Italic"/>
              </a:rPr>
              <a:t>Water Quality Research Journal </a:t>
            </a:r>
            <a:r>
              <a:rPr lang="en-US" sz="2000" b="0" i="0" u="none" strike="noStrike" baseline="0" dirty="0">
                <a:latin typeface="SegoeUI"/>
              </a:rPr>
              <a:t>35:219–230.</a:t>
            </a:r>
            <a:endParaRPr lang="en-US" sz="2000" b="0" i="0" u="none" strike="noStrike" baseline="0">
              <a:latin typeface="SegoeUI"/>
            </a:endParaRPr>
          </a:p>
          <a:p>
            <a:r>
              <a:rPr lang="en-US" dirty="0"/>
              <a:t>Sobrinho,</a:t>
            </a:r>
            <a:r>
              <a:rPr lang="en-US"/>
              <a:t> J., L.T. Thiem, and E.A. </a:t>
            </a:r>
            <a:r>
              <a:rPr lang="en-US" dirty="0"/>
              <a:t>Alkhatib</a:t>
            </a:r>
            <a:r>
              <a:rPr lang="en-US"/>
              <a:t>, 1997. “Benzene Removal by PAC in Jet Flocculation System.” </a:t>
            </a:r>
            <a:r>
              <a:rPr lang="en-US" i="1"/>
              <a:t>Journal of Environmental Engineering</a:t>
            </a:r>
            <a:r>
              <a:rPr lang="en-US"/>
              <a:t> 123:1011–1018.</a:t>
            </a:r>
          </a:p>
          <a:p>
            <a:endParaRPr lang="en-US" dirty="0"/>
          </a:p>
        </p:txBody>
      </p:sp>
    </p:spTree>
    <p:extLst>
      <p:ext uri="{BB962C8B-B14F-4D97-AF65-F5344CB8AC3E}">
        <p14:creationId xmlns:p14="http://schemas.microsoft.com/office/powerpoint/2010/main" val="4085327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E3273-E26E-15A9-C278-203CCD5F7FC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163437-8E81-78CD-9666-E9C323070BF9}"/>
              </a:ext>
            </a:extLst>
          </p:cNvPr>
          <p:cNvSpPr>
            <a:spLocks noGrp="1"/>
          </p:cNvSpPr>
          <p:nvPr>
            <p:ph type="body" sz="quarter" idx="10"/>
          </p:nvPr>
        </p:nvSpPr>
        <p:spPr>
          <a:xfrm>
            <a:off x="594360" y="1395662"/>
            <a:ext cx="5262976" cy="4246855"/>
          </a:xfrm>
        </p:spPr>
        <p:txBody>
          <a:bodyPr/>
          <a:lstStyle/>
          <a:p>
            <a:r>
              <a:rPr lang="en-US"/>
              <a:t>Speth, T.F., and R.J. </a:t>
            </a:r>
            <a:r>
              <a:rPr lang="en-US" dirty="0"/>
              <a:t>Miltner</a:t>
            </a:r>
            <a:r>
              <a:rPr lang="en-US"/>
              <a:t>, 1990. “Adsorption Capacity of </a:t>
            </a:r>
            <a:r>
              <a:rPr lang="en-US" dirty="0"/>
              <a:t>GAC</a:t>
            </a:r>
            <a:r>
              <a:rPr lang="en-US"/>
              <a:t> for Synthetic Organics.” </a:t>
            </a:r>
            <a:r>
              <a:rPr lang="en-US" i="1"/>
              <a:t>Journal of American Water Works Association </a:t>
            </a:r>
            <a:r>
              <a:rPr lang="en-US"/>
              <a:t>82:72–75. </a:t>
            </a:r>
          </a:p>
          <a:p>
            <a:r>
              <a:rPr lang="en-US"/>
              <a:t>Voice, T.C., D. Pak, X. Zhao, J. Shi, </a:t>
            </a:r>
            <a:r>
              <a:rPr lang="en-US" dirty="0"/>
              <a:t>and </a:t>
            </a:r>
            <a:r>
              <a:rPr lang="en-US"/>
              <a:t>R.F.</a:t>
            </a:r>
            <a:r>
              <a:rPr lang="en-US" dirty="0"/>
              <a:t> Hiskey</a:t>
            </a:r>
            <a:r>
              <a:rPr lang="en-US"/>
              <a:t>, 1992. “Biological Activated Carbon in Fluidized Bed Reactors for the Treatment of Groundwater Contaminated with Volatile Aromatic Hydrocarbons.” </a:t>
            </a:r>
            <a:r>
              <a:rPr lang="en-US" i="1"/>
              <a:t>Water Research </a:t>
            </a:r>
            <a:r>
              <a:rPr lang="en-US"/>
              <a:t>26:1389–1401.</a:t>
            </a:r>
          </a:p>
          <a:p>
            <a:r>
              <a:rPr lang="en-US" dirty="0"/>
              <a:t>Zytner</a:t>
            </a:r>
            <a:r>
              <a:rPr lang="en-US"/>
              <a:t>, R.G., 1994. “Sorption of Benzene, Toluene, Ethylbenzene, and Xylenes to Various Media.” </a:t>
            </a:r>
            <a:r>
              <a:rPr lang="en-US" i="1"/>
              <a:t>Journal of Hazardous Material </a:t>
            </a:r>
            <a:br>
              <a:rPr lang="en-US" i="1"/>
            </a:br>
            <a:r>
              <a:rPr lang="en-US"/>
              <a:t>38:113–126.</a:t>
            </a:r>
          </a:p>
          <a:p>
            <a:endParaRPr lang="en-US"/>
          </a:p>
        </p:txBody>
      </p:sp>
    </p:spTree>
    <p:extLst>
      <p:ext uri="{BB962C8B-B14F-4D97-AF65-F5344CB8AC3E}">
        <p14:creationId xmlns:p14="http://schemas.microsoft.com/office/powerpoint/2010/main" val="72722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D1D0DC-FC7A-2521-C247-73BD40BAD6D9}"/>
              </a:ext>
            </a:extLst>
          </p:cNvPr>
          <p:cNvSpPr>
            <a:spLocks noGrp="1"/>
          </p:cNvSpPr>
          <p:nvPr>
            <p:ph type="body" sz="quarter" idx="4294967295"/>
          </p:nvPr>
        </p:nvSpPr>
        <p:spPr>
          <a:xfrm>
            <a:off x="1905132" y="1895061"/>
            <a:ext cx="9610743" cy="3916842"/>
          </a:xfrm>
        </p:spPr>
        <p:txBody>
          <a:bodyPr/>
          <a:lstStyle/>
          <a:p>
            <a:pPr marL="0" indent="0">
              <a:spcBef>
                <a:spcPts val="1200"/>
              </a:spcBef>
              <a:spcAft>
                <a:spcPts val="2400"/>
              </a:spcAft>
              <a:buNone/>
            </a:pPr>
            <a:r>
              <a:rPr lang="en-US" dirty="0"/>
              <a:t>River adjacent to a former manufactured gas plant (MGP) in the northeast</a:t>
            </a:r>
          </a:p>
          <a:p>
            <a:pPr marL="0" indent="0">
              <a:spcBef>
                <a:spcPts val="1200"/>
              </a:spcBef>
              <a:spcAft>
                <a:spcPts val="2400"/>
              </a:spcAft>
              <a:buNone/>
            </a:pPr>
            <a:r>
              <a:rPr lang="en-US" dirty="0"/>
              <a:t>Design challenges associated with the stability of a shoreline structure</a:t>
            </a:r>
          </a:p>
          <a:p>
            <a:pPr marL="0" indent="0">
              <a:spcBef>
                <a:spcPts val="1200"/>
              </a:spcBef>
              <a:spcAft>
                <a:spcPts val="2400"/>
              </a:spcAft>
              <a:buNone/>
            </a:pPr>
            <a:r>
              <a:rPr lang="en-US" dirty="0"/>
              <a:t>Chemicals of concern include polycyclic aromatic hydrocarbons (PAHs) (including non-aqueous phase liquid [NAPL]) and benzene, toluene, ethylbenzene, and xylene (BTEX) (specifically benzene)</a:t>
            </a:r>
          </a:p>
        </p:txBody>
      </p:sp>
      <p:pic>
        <p:nvPicPr>
          <p:cNvPr id="4" name="Graphic 3" descr="Factory with solid fill">
            <a:extLst>
              <a:ext uri="{FF2B5EF4-FFF2-40B4-BE49-F238E27FC236}">
                <a16:creationId xmlns:a16="http://schemas.microsoft.com/office/drawing/2014/main" id="{EC34CEEA-4009-5BC2-75B3-4EF78569CD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932" y="1934484"/>
            <a:ext cx="791095" cy="791095"/>
          </a:xfrm>
          <a:prstGeom prst="rect">
            <a:avLst/>
          </a:prstGeom>
        </p:spPr>
      </p:pic>
      <p:pic>
        <p:nvPicPr>
          <p:cNvPr id="6" name="Graphic 5" descr="Warning with solid fill">
            <a:extLst>
              <a:ext uri="{FF2B5EF4-FFF2-40B4-BE49-F238E27FC236}">
                <a16:creationId xmlns:a16="http://schemas.microsoft.com/office/drawing/2014/main" id="{0245773B-21F7-8A5D-74E5-73255584FA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3249" y="3231135"/>
            <a:ext cx="696778" cy="696778"/>
          </a:xfrm>
          <a:prstGeom prst="rect">
            <a:avLst/>
          </a:prstGeom>
        </p:spPr>
      </p:pic>
      <p:pic>
        <p:nvPicPr>
          <p:cNvPr id="58" name="Picture 57">
            <a:extLst>
              <a:ext uri="{FF2B5EF4-FFF2-40B4-BE49-F238E27FC236}">
                <a16:creationId xmlns:a16="http://schemas.microsoft.com/office/drawing/2014/main" id="{E1E72EE7-8072-98F8-F458-EE45C2D76465}"/>
              </a:ext>
            </a:extLst>
          </p:cNvPr>
          <p:cNvPicPr>
            <a:picLocks noChangeAspect="1"/>
          </p:cNvPicPr>
          <p:nvPr/>
        </p:nvPicPr>
        <p:blipFill>
          <a:blip r:embed="rId7"/>
          <a:stretch>
            <a:fillRect/>
          </a:stretch>
        </p:blipFill>
        <p:spPr>
          <a:xfrm>
            <a:off x="563832" y="4474803"/>
            <a:ext cx="955612" cy="984445"/>
          </a:xfrm>
          <a:prstGeom prst="rect">
            <a:avLst/>
          </a:prstGeom>
        </p:spPr>
      </p:pic>
      <p:sp>
        <p:nvSpPr>
          <p:cNvPr id="17" name="Title 18">
            <a:extLst>
              <a:ext uri="{FF2B5EF4-FFF2-40B4-BE49-F238E27FC236}">
                <a16:creationId xmlns:a16="http://schemas.microsoft.com/office/drawing/2014/main" id="{F57ECD00-577A-1DD5-2BF4-603354D342A3}"/>
              </a:ext>
            </a:extLst>
          </p:cNvPr>
          <p:cNvSpPr txBox="1">
            <a:spLocks/>
          </p:cNvSpPr>
          <p:nvPr/>
        </p:nvSpPr>
        <p:spPr>
          <a:xfrm>
            <a:off x="598932" y="950958"/>
            <a:ext cx="10972800" cy="68580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a:lstStyle>
          <a:p>
            <a:r>
              <a:rPr lang="en-US" sz="3500" dirty="0"/>
              <a:t>Overview</a:t>
            </a:r>
          </a:p>
        </p:txBody>
      </p:sp>
    </p:spTree>
    <p:extLst>
      <p:ext uri="{BB962C8B-B14F-4D97-AF65-F5344CB8AC3E}">
        <p14:creationId xmlns:p14="http://schemas.microsoft.com/office/powerpoint/2010/main" val="324299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737C27E-5A44-F7EB-85A3-0FCE37D083B9}"/>
              </a:ext>
            </a:extLst>
          </p:cNvPr>
          <p:cNvSpPr>
            <a:spLocks noGrp="1"/>
          </p:cNvSpPr>
          <p:nvPr>
            <p:ph type="title" idx="4294967295"/>
          </p:nvPr>
        </p:nvSpPr>
        <p:spPr>
          <a:xfrm>
            <a:off x="598932" y="950958"/>
            <a:ext cx="10972800" cy="685800"/>
          </a:xfrm>
        </p:spPr>
        <p:txBody>
          <a:bodyPr/>
          <a:lstStyle/>
          <a:p>
            <a:r>
              <a:rPr lang="en-US" sz="3600" spc="-40" dirty="0"/>
              <a:t>Cap Design to Address PAH Contamination in Sediment</a:t>
            </a:r>
          </a:p>
        </p:txBody>
      </p:sp>
      <p:sp>
        <p:nvSpPr>
          <p:cNvPr id="5" name="Rectangle 4">
            <a:extLst>
              <a:ext uri="{FF2B5EF4-FFF2-40B4-BE49-F238E27FC236}">
                <a16:creationId xmlns:a16="http://schemas.microsoft.com/office/drawing/2014/main" id="{86D50977-4D78-37C7-A961-82B247C0417B}"/>
              </a:ext>
            </a:extLst>
          </p:cNvPr>
          <p:cNvSpPr/>
          <p:nvPr/>
        </p:nvSpPr>
        <p:spPr>
          <a:xfrm>
            <a:off x="678804" y="3299944"/>
            <a:ext cx="2651760" cy="537014"/>
          </a:xfrm>
          <a:prstGeom prst="rect">
            <a:avLst/>
          </a:prstGeom>
          <a:blipFill dpi="0" rotWithShape="1">
            <a:blip r:embed="rId3">
              <a:alphaModFix amt="7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ectangle 5">
            <a:extLst>
              <a:ext uri="{FF2B5EF4-FFF2-40B4-BE49-F238E27FC236}">
                <a16:creationId xmlns:a16="http://schemas.microsoft.com/office/drawing/2014/main" id="{8FBB68E5-5737-0308-A2FA-F75D9E06090F}"/>
              </a:ext>
            </a:extLst>
          </p:cNvPr>
          <p:cNvSpPr/>
          <p:nvPr/>
        </p:nvSpPr>
        <p:spPr>
          <a:xfrm>
            <a:off x="682203" y="3836957"/>
            <a:ext cx="2652742" cy="1464319"/>
          </a:xfrm>
          <a:prstGeom prst="rect">
            <a:avLst/>
          </a:prstGeom>
          <a:blipFill dpi="0" rotWithShape="1">
            <a:blip r:embed="rId4" cstate="print">
              <a:alphaModFix amt="7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Rectangle 6">
            <a:extLst>
              <a:ext uri="{FF2B5EF4-FFF2-40B4-BE49-F238E27FC236}">
                <a16:creationId xmlns:a16="http://schemas.microsoft.com/office/drawing/2014/main" id="{83FDD4BF-AF1E-4E21-4CE6-572856FACC87}"/>
              </a:ext>
            </a:extLst>
          </p:cNvPr>
          <p:cNvSpPr/>
          <p:nvPr/>
        </p:nvSpPr>
        <p:spPr>
          <a:xfrm>
            <a:off x="678804" y="2568852"/>
            <a:ext cx="2651760" cy="744830"/>
          </a:xfrm>
          <a:prstGeom prst="rect">
            <a:avLst/>
          </a:prstGeom>
          <a:solidFill>
            <a:srgbClr val="579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2F00B1B3-4709-A782-DEF7-FBF7676D6C41}"/>
              </a:ext>
            </a:extLst>
          </p:cNvPr>
          <p:cNvSpPr/>
          <p:nvPr/>
        </p:nvSpPr>
        <p:spPr>
          <a:xfrm>
            <a:off x="681423" y="5534422"/>
            <a:ext cx="2651760" cy="645432"/>
          </a:xfrm>
          <a:prstGeom prst="rect">
            <a:avLst/>
          </a:prstGeom>
          <a:solidFill>
            <a:srgbClr val="563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0ED0B03F-82A6-5EF6-D854-8A4053A7BC70}"/>
              </a:ext>
            </a:extLst>
          </p:cNvPr>
          <p:cNvSpPr txBox="1"/>
          <p:nvPr/>
        </p:nvSpPr>
        <p:spPr>
          <a:xfrm>
            <a:off x="673749" y="5772556"/>
            <a:ext cx="2651760" cy="338554"/>
          </a:xfrm>
          <a:prstGeom prst="rect">
            <a:avLst/>
          </a:prstGeom>
          <a:noFill/>
        </p:spPr>
        <p:txBody>
          <a:bodyPr wrap="square" rtlCol="0">
            <a:spAutoFit/>
          </a:bodyPr>
          <a:lstStyle/>
          <a:p>
            <a:pPr algn="ctr"/>
            <a:r>
              <a:rPr lang="en-US" sz="1600" b="1" dirty="0">
                <a:solidFill>
                  <a:schemeClr val="bg2">
                    <a:lumMod val="75000"/>
                  </a:schemeClr>
                </a:solidFill>
                <a:latin typeface="Segoe UI" panose="020B0502040204020203" pitchFamily="34" charset="0"/>
                <a:cs typeface="Segoe UI" panose="020B0502040204020203" pitchFamily="34" charset="0"/>
              </a:rPr>
              <a:t>Sediment</a:t>
            </a:r>
            <a:endParaRPr lang="en-US" sz="1600" b="1" dirty="0"/>
          </a:p>
        </p:txBody>
      </p:sp>
      <p:sp>
        <p:nvSpPr>
          <p:cNvPr id="10" name="Rectangle 9">
            <a:extLst>
              <a:ext uri="{FF2B5EF4-FFF2-40B4-BE49-F238E27FC236}">
                <a16:creationId xmlns:a16="http://schemas.microsoft.com/office/drawing/2014/main" id="{CD479A53-F881-F4B5-FA59-BA4DD2267B87}"/>
              </a:ext>
            </a:extLst>
          </p:cNvPr>
          <p:cNvSpPr/>
          <p:nvPr/>
        </p:nvSpPr>
        <p:spPr>
          <a:xfrm>
            <a:off x="678804" y="3297044"/>
            <a:ext cx="2651760" cy="1989019"/>
          </a:xfrm>
          <a:prstGeom prst="rect">
            <a:avLst/>
          </a:prstGeom>
          <a:solidFill>
            <a:srgbClr val="A686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1BB7F1DB-6DBD-2C6E-48C3-8024B36A273F}"/>
              </a:ext>
            </a:extLst>
          </p:cNvPr>
          <p:cNvSpPr txBox="1"/>
          <p:nvPr/>
        </p:nvSpPr>
        <p:spPr>
          <a:xfrm>
            <a:off x="673750" y="2668771"/>
            <a:ext cx="2651760"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Water Column</a:t>
            </a:r>
          </a:p>
        </p:txBody>
      </p:sp>
      <p:grpSp>
        <p:nvGrpSpPr>
          <p:cNvPr id="25" name="Group 24">
            <a:extLst>
              <a:ext uri="{FF2B5EF4-FFF2-40B4-BE49-F238E27FC236}">
                <a16:creationId xmlns:a16="http://schemas.microsoft.com/office/drawing/2014/main" id="{C36D2C6D-4BA4-49CA-E452-D2646C91B4D2}"/>
              </a:ext>
            </a:extLst>
          </p:cNvPr>
          <p:cNvGrpSpPr/>
          <p:nvPr/>
        </p:nvGrpSpPr>
        <p:grpSpPr>
          <a:xfrm>
            <a:off x="674347" y="3252798"/>
            <a:ext cx="2668454" cy="603528"/>
            <a:chOff x="453482" y="4107243"/>
            <a:chExt cx="2668454" cy="603528"/>
          </a:xfrm>
        </p:grpSpPr>
        <p:pic>
          <p:nvPicPr>
            <p:cNvPr id="12" name="Picture 11">
              <a:extLst>
                <a:ext uri="{FF2B5EF4-FFF2-40B4-BE49-F238E27FC236}">
                  <a16:creationId xmlns:a16="http://schemas.microsoft.com/office/drawing/2014/main" id="{B51F4BA1-B92D-61AE-DEA8-67A50ECC40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1" b="-2409"/>
            <a:stretch/>
          </p:blipFill>
          <p:spPr>
            <a:xfrm rot="10800000">
              <a:off x="458719" y="4365711"/>
              <a:ext cx="1582996" cy="331652"/>
            </a:xfrm>
            <a:prstGeom prst="rect">
              <a:avLst/>
            </a:prstGeom>
          </p:spPr>
        </p:pic>
        <p:pic>
          <p:nvPicPr>
            <p:cNvPr id="13" name="Picture 12">
              <a:extLst>
                <a:ext uri="{FF2B5EF4-FFF2-40B4-BE49-F238E27FC236}">
                  <a16:creationId xmlns:a16="http://schemas.microsoft.com/office/drawing/2014/main" id="{479816C0-8D8F-A4D1-8AB6-A3DC5A0845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1" b="-2409"/>
            <a:stretch/>
          </p:blipFill>
          <p:spPr>
            <a:xfrm>
              <a:off x="1538940" y="4379119"/>
              <a:ext cx="1582996" cy="331652"/>
            </a:xfrm>
            <a:prstGeom prst="rect">
              <a:avLst/>
            </a:prstGeom>
          </p:spPr>
        </p:pic>
        <p:pic>
          <p:nvPicPr>
            <p:cNvPr id="14" name="Picture 13">
              <a:extLst>
                <a:ext uri="{FF2B5EF4-FFF2-40B4-BE49-F238E27FC236}">
                  <a16:creationId xmlns:a16="http://schemas.microsoft.com/office/drawing/2014/main" id="{453968B0-88A7-5358-A50E-A7C65AAEAF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1" b="-2409"/>
            <a:stretch/>
          </p:blipFill>
          <p:spPr>
            <a:xfrm rot="10800000">
              <a:off x="1538940" y="4115313"/>
              <a:ext cx="1582996" cy="331652"/>
            </a:xfrm>
            <a:prstGeom prst="rect">
              <a:avLst/>
            </a:prstGeom>
          </p:spPr>
        </p:pic>
        <p:pic>
          <p:nvPicPr>
            <p:cNvPr id="15" name="Picture 14">
              <a:extLst>
                <a:ext uri="{FF2B5EF4-FFF2-40B4-BE49-F238E27FC236}">
                  <a16:creationId xmlns:a16="http://schemas.microsoft.com/office/drawing/2014/main" id="{EF2FC0AF-69BE-E35E-F5B5-661D42987E1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21" b="-2409"/>
            <a:stretch/>
          </p:blipFill>
          <p:spPr>
            <a:xfrm>
              <a:off x="453482" y="4107243"/>
              <a:ext cx="1582996" cy="348459"/>
            </a:xfrm>
            <a:prstGeom prst="rect">
              <a:avLst/>
            </a:prstGeom>
          </p:spPr>
        </p:pic>
      </p:grpSp>
      <p:sp>
        <p:nvSpPr>
          <p:cNvPr id="16" name="TextBox 15">
            <a:extLst>
              <a:ext uri="{FF2B5EF4-FFF2-40B4-BE49-F238E27FC236}">
                <a16:creationId xmlns:a16="http://schemas.microsoft.com/office/drawing/2014/main" id="{3E0DA75E-F206-ABE9-F881-5D90358C2C8E}"/>
              </a:ext>
            </a:extLst>
          </p:cNvPr>
          <p:cNvSpPr txBox="1"/>
          <p:nvPr/>
        </p:nvSpPr>
        <p:spPr>
          <a:xfrm>
            <a:off x="644386" y="4153340"/>
            <a:ext cx="2710487" cy="892552"/>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Chemical Isolation Layer</a:t>
            </a:r>
          </a:p>
          <a:p>
            <a:pPr algn="ctr"/>
            <a:r>
              <a:rPr lang="en-US" b="1" dirty="0">
                <a:latin typeface="Segoe UI" panose="020B0502040204020203" pitchFamily="34" charset="0"/>
                <a:cs typeface="Segoe UI" panose="020B0502040204020203" pitchFamily="34" charset="0"/>
              </a:rPr>
              <a:t>60 cm Sand</a:t>
            </a:r>
            <a:br>
              <a:rPr lang="en-US" b="1" dirty="0">
                <a:latin typeface="Segoe UI" panose="020B0502040204020203" pitchFamily="34" charset="0"/>
                <a:cs typeface="Segoe UI" panose="020B0502040204020203" pitchFamily="34" charset="0"/>
              </a:rPr>
            </a:br>
            <a:r>
              <a:rPr lang="en-US" b="1" dirty="0">
                <a:latin typeface="Segoe UI" panose="020B0502040204020203" pitchFamily="34" charset="0"/>
                <a:cs typeface="Segoe UI" panose="020B0502040204020203" pitchFamily="34" charset="0"/>
              </a:rPr>
              <a:t>+ 9% by Weight GAC</a:t>
            </a:r>
            <a:endParaRPr lang="en-US" sz="1600" b="1" dirty="0">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D7167848-3D8C-CD0B-69F3-122C57C05B8C}"/>
              </a:ext>
            </a:extLst>
          </p:cNvPr>
          <p:cNvSpPr txBox="1"/>
          <p:nvPr/>
        </p:nvSpPr>
        <p:spPr>
          <a:xfrm>
            <a:off x="673749" y="3358807"/>
            <a:ext cx="2651760"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Armor/Filter Layer</a:t>
            </a:r>
          </a:p>
        </p:txBody>
      </p:sp>
      <p:sp>
        <p:nvSpPr>
          <p:cNvPr id="18" name="TextBox 17">
            <a:extLst>
              <a:ext uri="{FF2B5EF4-FFF2-40B4-BE49-F238E27FC236}">
                <a16:creationId xmlns:a16="http://schemas.microsoft.com/office/drawing/2014/main" id="{4EE54F1E-DC2E-7BA0-6616-1D24FB3DE7FE}"/>
              </a:ext>
            </a:extLst>
          </p:cNvPr>
          <p:cNvSpPr txBox="1"/>
          <p:nvPr/>
        </p:nvSpPr>
        <p:spPr>
          <a:xfrm>
            <a:off x="673749" y="6164412"/>
            <a:ext cx="2659434" cy="276999"/>
          </a:xfrm>
          <a:prstGeom prst="rect">
            <a:avLst/>
          </a:prstGeom>
          <a:noFill/>
        </p:spPr>
        <p:txBody>
          <a:bodyPr wrap="square" rtlCol="0">
            <a:spAutoFit/>
          </a:bodyPr>
          <a:lstStyle/>
          <a:p>
            <a:r>
              <a:rPr lang="en-US" sz="1200" dirty="0">
                <a:latin typeface="+mj-lt"/>
              </a:rPr>
              <a:t>Not to scale.</a:t>
            </a:r>
          </a:p>
        </p:txBody>
      </p:sp>
      <p:grpSp>
        <p:nvGrpSpPr>
          <p:cNvPr id="48" name="Group 47">
            <a:extLst>
              <a:ext uri="{FF2B5EF4-FFF2-40B4-BE49-F238E27FC236}">
                <a16:creationId xmlns:a16="http://schemas.microsoft.com/office/drawing/2014/main" id="{79FD41E0-7015-4EA1-E900-ACAC5E4643CA}"/>
              </a:ext>
            </a:extLst>
          </p:cNvPr>
          <p:cNvGrpSpPr/>
          <p:nvPr/>
        </p:nvGrpSpPr>
        <p:grpSpPr>
          <a:xfrm>
            <a:off x="3958734" y="2256283"/>
            <a:ext cx="7612998" cy="4070539"/>
            <a:chOff x="3940123" y="1557616"/>
            <a:chExt cx="7970555" cy="4242663"/>
          </a:xfrm>
        </p:grpSpPr>
        <p:pic>
          <p:nvPicPr>
            <p:cNvPr id="45" name="Picture 44">
              <a:extLst>
                <a:ext uri="{FF2B5EF4-FFF2-40B4-BE49-F238E27FC236}">
                  <a16:creationId xmlns:a16="http://schemas.microsoft.com/office/drawing/2014/main" id="{E67D6BC9-C858-01FD-F55E-1473106DE058}"/>
                </a:ext>
              </a:extLst>
            </p:cNvPr>
            <p:cNvPicPr>
              <a:picLocks noChangeAspect="1"/>
            </p:cNvPicPr>
            <p:nvPr/>
          </p:nvPicPr>
          <p:blipFill>
            <a:blip r:embed="rId7"/>
            <a:stretch>
              <a:fillRect/>
            </a:stretch>
          </p:blipFill>
          <p:spPr>
            <a:xfrm>
              <a:off x="4207152" y="1557616"/>
              <a:ext cx="7703525" cy="4024562"/>
            </a:xfrm>
            <a:prstGeom prst="rect">
              <a:avLst/>
            </a:prstGeom>
          </p:spPr>
        </p:pic>
        <p:sp>
          <p:nvSpPr>
            <p:cNvPr id="26" name="TextBox 25">
              <a:extLst>
                <a:ext uri="{FF2B5EF4-FFF2-40B4-BE49-F238E27FC236}">
                  <a16:creationId xmlns:a16="http://schemas.microsoft.com/office/drawing/2014/main" id="{C913913B-E59B-E77B-72FF-6A84BA7335F1}"/>
                </a:ext>
              </a:extLst>
            </p:cNvPr>
            <p:cNvSpPr txBox="1"/>
            <p:nvPr/>
          </p:nvSpPr>
          <p:spPr>
            <a:xfrm>
              <a:off x="4486103" y="1749807"/>
              <a:ext cx="405880" cy="338554"/>
            </a:xfrm>
            <a:prstGeom prst="rect">
              <a:avLst/>
            </a:prstGeom>
            <a:solidFill>
              <a:schemeClr val="bg1"/>
            </a:solidFill>
          </p:spPr>
          <p:txBody>
            <a:bodyPr wrap="none" rtlCol="0">
              <a:spAutoFit/>
            </a:bodyPr>
            <a:lstStyle/>
            <a:p>
              <a:r>
                <a:rPr lang="en-US" sz="1600" dirty="0">
                  <a:latin typeface="+mj-lt"/>
                </a:rPr>
                <a:t>30</a:t>
              </a:r>
            </a:p>
          </p:txBody>
        </p:sp>
        <p:sp>
          <p:nvSpPr>
            <p:cNvPr id="27" name="TextBox 26">
              <a:extLst>
                <a:ext uri="{FF2B5EF4-FFF2-40B4-BE49-F238E27FC236}">
                  <a16:creationId xmlns:a16="http://schemas.microsoft.com/office/drawing/2014/main" id="{6AEAB129-5EF0-F92A-E43B-103DA23CEF5F}"/>
                </a:ext>
              </a:extLst>
            </p:cNvPr>
            <p:cNvSpPr txBox="1"/>
            <p:nvPr/>
          </p:nvSpPr>
          <p:spPr>
            <a:xfrm>
              <a:off x="4486103" y="2275509"/>
              <a:ext cx="405880" cy="338554"/>
            </a:xfrm>
            <a:prstGeom prst="rect">
              <a:avLst/>
            </a:prstGeom>
            <a:solidFill>
              <a:schemeClr val="bg1"/>
            </a:solidFill>
          </p:spPr>
          <p:txBody>
            <a:bodyPr wrap="none" rtlCol="0">
              <a:spAutoFit/>
            </a:bodyPr>
            <a:lstStyle/>
            <a:p>
              <a:r>
                <a:rPr lang="en-US" sz="1600" dirty="0">
                  <a:latin typeface="+mj-lt"/>
                </a:rPr>
                <a:t>25</a:t>
              </a:r>
            </a:p>
          </p:txBody>
        </p:sp>
        <p:sp>
          <p:nvSpPr>
            <p:cNvPr id="28" name="TextBox 27">
              <a:extLst>
                <a:ext uri="{FF2B5EF4-FFF2-40B4-BE49-F238E27FC236}">
                  <a16:creationId xmlns:a16="http://schemas.microsoft.com/office/drawing/2014/main" id="{922AF4E3-C6EC-4C30-C3AA-12943FACDC2D}"/>
                </a:ext>
              </a:extLst>
            </p:cNvPr>
            <p:cNvSpPr txBox="1"/>
            <p:nvPr/>
          </p:nvSpPr>
          <p:spPr>
            <a:xfrm>
              <a:off x="4486103" y="2815065"/>
              <a:ext cx="405880" cy="338554"/>
            </a:xfrm>
            <a:prstGeom prst="rect">
              <a:avLst/>
            </a:prstGeom>
            <a:solidFill>
              <a:schemeClr val="bg1"/>
            </a:solidFill>
          </p:spPr>
          <p:txBody>
            <a:bodyPr wrap="none" rtlCol="0">
              <a:spAutoFit/>
            </a:bodyPr>
            <a:lstStyle/>
            <a:p>
              <a:r>
                <a:rPr lang="en-US" sz="1600" dirty="0">
                  <a:latin typeface="+mj-lt"/>
                </a:rPr>
                <a:t>20</a:t>
              </a:r>
            </a:p>
          </p:txBody>
        </p:sp>
        <p:sp>
          <p:nvSpPr>
            <p:cNvPr id="29" name="TextBox 28">
              <a:extLst>
                <a:ext uri="{FF2B5EF4-FFF2-40B4-BE49-F238E27FC236}">
                  <a16:creationId xmlns:a16="http://schemas.microsoft.com/office/drawing/2014/main" id="{322DE732-C808-3AC4-7B1C-6D99C5BA1841}"/>
                </a:ext>
              </a:extLst>
            </p:cNvPr>
            <p:cNvSpPr txBox="1"/>
            <p:nvPr/>
          </p:nvSpPr>
          <p:spPr>
            <a:xfrm>
              <a:off x="4486103" y="3392938"/>
              <a:ext cx="405880" cy="338554"/>
            </a:xfrm>
            <a:prstGeom prst="rect">
              <a:avLst/>
            </a:prstGeom>
            <a:solidFill>
              <a:schemeClr val="bg1"/>
            </a:solidFill>
          </p:spPr>
          <p:txBody>
            <a:bodyPr wrap="none" rtlCol="0">
              <a:spAutoFit/>
            </a:bodyPr>
            <a:lstStyle/>
            <a:p>
              <a:r>
                <a:rPr lang="en-US" sz="1600" dirty="0">
                  <a:latin typeface="+mj-lt"/>
                </a:rPr>
                <a:t>15</a:t>
              </a:r>
            </a:p>
          </p:txBody>
        </p:sp>
        <p:sp>
          <p:nvSpPr>
            <p:cNvPr id="30" name="TextBox 29">
              <a:extLst>
                <a:ext uri="{FF2B5EF4-FFF2-40B4-BE49-F238E27FC236}">
                  <a16:creationId xmlns:a16="http://schemas.microsoft.com/office/drawing/2014/main" id="{7B29663F-8F0C-453E-4764-A5AA8F1CFA27}"/>
                </a:ext>
              </a:extLst>
            </p:cNvPr>
            <p:cNvSpPr txBox="1"/>
            <p:nvPr/>
          </p:nvSpPr>
          <p:spPr>
            <a:xfrm>
              <a:off x="4486103" y="3895889"/>
              <a:ext cx="405880" cy="338554"/>
            </a:xfrm>
            <a:prstGeom prst="rect">
              <a:avLst/>
            </a:prstGeom>
            <a:solidFill>
              <a:schemeClr val="bg1"/>
            </a:solidFill>
          </p:spPr>
          <p:txBody>
            <a:bodyPr wrap="none" rtlCol="0">
              <a:spAutoFit/>
            </a:bodyPr>
            <a:lstStyle/>
            <a:p>
              <a:r>
                <a:rPr lang="en-US" sz="1600" dirty="0">
                  <a:latin typeface="+mj-lt"/>
                </a:rPr>
                <a:t>10</a:t>
              </a:r>
            </a:p>
          </p:txBody>
        </p:sp>
        <p:sp>
          <p:nvSpPr>
            <p:cNvPr id="31" name="TextBox 30">
              <a:extLst>
                <a:ext uri="{FF2B5EF4-FFF2-40B4-BE49-F238E27FC236}">
                  <a16:creationId xmlns:a16="http://schemas.microsoft.com/office/drawing/2014/main" id="{F474E563-3BF0-E81C-B345-E39C47FEA94F}"/>
                </a:ext>
              </a:extLst>
            </p:cNvPr>
            <p:cNvSpPr txBox="1"/>
            <p:nvPr/>
          </p:nvSpPr>
          <p:spPr>
            <a:xfrm>
              <a:off x="4611137" y="4472050"/>
              <a:ext cx="295274" cy="338554"/>
            </a:xfrm>
            <a:prstGeom prst="rect">
              <a:avLst/>
            </a:prstGeom>
            <a:solidFill>
              <a:schemeClr val="bg1"/>
            </a:solidFill>
          </p:spPr>
          <p:txBody>
            <a:bodyPr wrap="none" rtlCol="0">
              <a:spAutoFit/>
            </a:bodyPr>
            <a:lstStyle/>
            <a:p>
              <a:r>
                <a:rPr lang="en-US" sz="1600" dirty="0">
                  <a:latin typeface="+mj-lt"/>
                </a:rPr>
                <a:t>5</a:t>
              </a:r>
            </a:p>
          </p:txBody>
        </p:sp>
        <p:sp>
          <p:nvSpPr>
            <p:cNvPr id="32" name="TextBox 31">
              <a:extLst>
                <a:ext uri="{FF2B5EF4-FFF2-40B4-BE49-F238E27FC236}">
                  <a16:creationId xmlns:a16="http://schemas.microsoft.com/office/drawing/2014/main" id="{1EE57262-A7C6-039B-78B5-4B38DDE8962C}"/>
                </a:ext>
              </a:extLst>
            </p:cNvPr>
            <p:cNvSpPr txBox="1"/>
            <p:nvPr/>
          </p:nvSpPr>
          <p:spPr>
            <a:xfrm>
              <a:off x="4611137" y="4982702"/>
              <a:ext cx="295274" cy="338554"/>
            </a:xfrm>
            <a:prstGeom prst="rect">
              <a:avLst/>
            </a:prstGeom>
            <a:solidFill>
              <a:schemeClr val="bg1"/>
            </a:solidFill>
          </p:spPr>
          <p:txBody>
            <a:bodyPr wrap="none" rtlCol="0">
              <a:spAutoFit/>
            </a:bodyPr>
            <a:lstStyle/>
            <a:p>
              <a:r>
                <a:rPr lang="en-US" sz="1600" dirty="0">
                  <a:latin typeface="+mj-lt"/>
                </a:rPr>
                <a:t>0</a:t>
              </a:r>
            </a:p>
          </p:txBody>
        </p:sp>
        <p:sp>
          <p:nvSpPr>
            <p:cNvPr id="33" name="TextBox 32">
              <a:extLst>
                <a:ext uri="{FF2B5EF4-FFF2-40B4-BE49-F238E27FC236}">
                  <a16:creationId xmlns:a16="http://schemas.microsoft.com/office/drawing/2014/main" id="{EB492BEA-26EB-8791-A3BC-4DF0F8D3D420}"/>
                </a:ext>
              </a:extLst>
            </p:cNvPr>
            <p:cNvSpPr txBox="1"/>
            <p:nvPr/>
          </p:nvSpPr>
          <p:spPr>
            <a:xfrm rot="16200000">
              <a:off x="2687088" y="3350251"/>
              <a:ext cx="3090846" cy="584775"/>
            </a:xfrm>
            <a:prstGeom prst="rect">
              <a:avLst/>
            </a:prstGeom>
            <a:solidFill>
              <a:schemeClr val="bg1"/>
            </a:solidFill>
          </p:spPr>
          <p:txBody>
            <a:bodyPr wrap="none" rtlCol="0">
              <a:spAutoFit/>
            </a:bodyPr>
            <a:lstStyle/>
            <a:p>
              <a:pPr algn="ctr"/>
              <a:r>
                <a:rPr lang="en-US" sz="1600" b="1" dirty="0">
                  <a:latin typeface="+mj-lt"/>
                </a:rPr>
                <a:t>Solid-Phase Concentration</a:t>
              </a:r>
              <a:br>
                <a:rPr lang="en-US" sz="1600" b="1" dirty="0">
                  <a:latin typeface="+mj-lt"/>
                </a:rPr>
              </a:br>
              <a:r>
                <a:rPr lang="en-US" sz="1600" b="1" dirty="0">
                  <a:latin typeface="+mj-lt"/>
                </a:rPr>
                <a:t> in Bioturbation Zone (mg/kg)</a:t>
              </a:r>
            </a:p>
          </p:txBody>
        </p:sp>
        <p:sp>
          <p:nvSpPr>
            <p:cNvPr id="35" name="TextBox 34">
              <a:extLst>
                <a:ext uri="{FF2B5EF4-FFF2-40B4-BE49-F238E27FC236}">
                  <a16:creationId xmlns:a16="http://schemas.microsoft.com/office/drawing/2014/main" id="{7069B8D6-351C-2F1A-D45C-063A37C7158F}"/>
                </a:ext>
              </a:extLst>
            </p:cNvPr>
            <p:cNvSpPr txBox="1"/>
            <p:nvPr/>
          </p:nvSpPr>
          <p:spPr>
            <a:xfrm>
              <a:off x="8152229" y="2727790"/>
              <a:ext cx="1562824" cy="545345"/>
            </a:xfrm>
            <a:prstGeom prst="rect">
              <a:avLst/>
            </a:prstGeom>
            <a:noFill/>
          </p:spPr>
          <p:txBody>
            <a:bodyPr wrap="none" rtlCol="0">
              <a:spAutoFit/>
            </a:bodyPr>
            <a:lstStyle/>
            <a:p>
              <a:pPr algn="ctr"/>
              <a:r>
                <a:rPr lang="en-US" sz="1400" b="1" dirty="0">
                  <a:solidFill>
                    <a:schemeClr val="accent6"/>
                  </a:solidFill>
                </a:rPr>
                <a:t>Naphthalene is </a:t>
              </a:r>
              <a:br>
                <a:rPr lang="en-US" sz="1400" b="1" dirty="0">
                  <a:solidFill>
                    <a:schemeClr val="accent6"/>
                  </a:solidFill>
                </a:rPr>
              </a:br>
              <a:r>
                <a:rPr lang="en-US" sz="1400" b="1" dirty="0">
                  <a:solidFill>
                    <a:schemeClr val="accent6"/>
                  </a:solidFill>
                </a:rPr>
                <a:t>the design driver</a:t>
              </a:r>
            </a:p>
          </p:txBody>
        </p:sp>
        <p:sp>
          <p:nvSpPr>
            <p:cNvPr id="36" name="Rectangle 35">
              <a:extLst>
                <a:ext uri="{FF2B5EF4-FFF2-40B4-BE49-F238E27FC236}">
                  <a16:creationId xmlns:a16="http://schemas.microsoft.com/office/drawing/2014/main" id="{4BA5C296-24D4-DF90-6E18-52A1BC284EB9}"/>
                </a:ext>
              </a:extLst>
            </p:cNvPr>
            <p:cNvSpPr/>
            <p:nvPr/>
          </p:nvSpPr>
          <p:spPr>
            <a:xfrm>
              <a:off x="10565115" y="3655689"/>
              <a:ext cx="1345563" cy="1219006"/>
            </a:xfrm>
            <a:prstGeom prst="rect">
              <a:avLst/>
            </a:prstGeom>
            <a:noFill/>
          </p:spPr>
          <p:txBody>
            <a:bodyPr wrap="square" rtlCol="0">
              <a:spAutoFit/>
            </a:bodyPr>
            <a:lstStyle/>
            <a:p>
              <a:r>
                <a:rPr lang="en-US" sz="1400" b="1" dirty="0">
                  <a:solidFill>
                    <a:schemeClr val="accent6"/>
                  </a:solidFill>
                </a:rPr>
                <a:t>15 of 16 PAHs </a:t>
              </a:r>
              <a:br>
                <a:rPr lang="en-US" sz="1400" b="1" dirty="0">
                  <a:solidFill>
                    <a:schemeClr val="accent6"/>
                  </a:solidFill>
                </a:rPr>
              </a:br>
              <a:r>
                <a:rPr lang="en-US" sz="1400" b="1" dirty="0">
                  <a:solidFill>
                    <a:schemeClr val="accent6"/>
                  </a:solidFill>
                </a:rPr>
                <a:t>remain, approximately 0 ppm for 100-plus years</a:t>
              </a:r>
            </a:p>
          </p:txBody>
        </p:sp>
        <p:sp>
          <p:nvSpPr>
            <p:cNvPr id="37" name="TextBox 36">
              <a:extLst>
                <a:ext uri="{FF2B5EF4-FFF2-40B4-BE49-F238E27FC236}">
                  <a16:creationId xmlns:a16="http://schemas.microsoft.com/office/drawing/2014/main" id="{799DA411-DE0B-C5E3-0FF4-280867EEE1A8}"/>
                </a:ext>
              </a:extLst>
            </p:cNvPr>
            <p:cNvSpPr txBox="1"/>
            <p:nvPr/>
          </p:nvSpPr>
          <p:spPr>
            <a:xfrm>
              <a:off x="5151751" y="5243624"/>
              <a:ext cx="295274" cy="338554"/>
            </a:xfrm>
            <a:prstGeom prst="rect">
              <a:avLst/>
            </a:prstGeom>
            <a:solidFill>
              <a:schemeClr val="bg1"/>
            </a:solidFill>
          </p:spPr>
          <p:txBody>
            <a:bodyPr wrap="none" rtlCol="0">
              <a:spAutoFit/>
            </a:bodyPr>
            <a:lstStyle/>
            <a:p>
              <a:r>
                <a:rPr lang="en-US" sz="1600" dirty="0">
                  <a:latin typeface="+mj-lt"/>
                </a:rPr>
                <a:t>0</a:t>
              </a:r>
            </a:p>
          </p:txBody>
        </p:sp>
        <p:sp>
          <p:nvSpPr>
            <p:cNvPr id="38" name="TextBox 37">
              <a:extLst>
                <a:ext uri="{FF2B5EF4-FFF2-40B4-BE49-F238E27FC236}">
                  <a16:creationId xmlns:a16="http://schemas.microsoft.com/office/drawing/2014/main" id="{C99CE27B-0E3E-27B7-5E12-334DF2D615C7}"/>
                </a:ext>
              </a:extLst>
            </p:cNvPr>
            <p:cNvSpPr txBox="1"/>
            <p:nvPr/>
          </p:nvSpPr>
          <p:spPr>
            <a:xfrm>
              <a:off x="6326715" y="5275945"/>
              <a:ext cx="405880" cy="338554"/>
            </a:xfrm>
            <a:prstGeom prst="rect">
              <a:avLst/>
            </a:prstGeom>
            <a:solidFill>
              <a:schemeClr val="bg1"/>
            </a:solidFill>
          </p:spPr>
          <p:txBody>
            <a:bodyPr wrap="none" rtlCol="0">
              <a:spAutoFit/>
            </a:bodyPr>
            <a:lstStyle/>
            <a:p>
              <a:r>
                <a:rPr lang="en-US" sz="1600" dirty="0">
                  <a:latin typeface="+mj-lt"/>
                </a:rPr>
                <a:t>20</a:t>
              </a:r>
            </a:p>
          </p:txBody>
        </p:sp>
        <p:sp>
          <p:nvSpPr>
            <p:cNvPr id="39" name="TextBox 38">
              <a:extLst>
                <a:ext uri="{FF2B5EF4-FFF2-40B4-BE49-F238E27FC236}">
                  <a16:creationId xmlns:a16="http://schemas.microsoft.com/office/drawing/2014/main" id="{5A2AFFA0-B618-CAA1-5728-B3ED6E20746F}"/>
                </a:ext>
              </a:extLst>
            </p:cNvPr>
            <p:cNvSpPr txBox="1"/>
            <p:nvPr/>
          </p:nvSpPr>
          <p:spPr>
            <a:xfrm>
              <a:off x="7622112" y="5296513"/>
              <a:ext cx="405880" cy="338554"/>
            </a:xfrm>
            <a:prstGeom prst="rect">
              <a:avLst/>
            </a:prstGeom>
            <a:solidFill>
              <a:schemeClr val="bg1"/>
            </a:solidFill>
          </p:spPr>
          <p:txBody>
            <a:bodyPr wrap="none" rtlCol="0">
              <a:spAutoFit/>
            </a:bodyPr>
            <a:lstStyle/>
            <a:p>
              <a:r>
                <a:rPr lang="en-US" sz="1600" dirty="0">
                  <a:latin typeface="+mj-lt"/>
                </a:rPr>
                <a:t>40</a:t>
              </a:r>
            </a:p>
          </p:txBody>
        </p:sp>
        <p:sp>
          <p:nvSpPr>
            <p:cNvPr id="40" name="TextBox 39">
              <a:extLst>
                <a:ext uri="{FF2B5EF4-FFF2-40B4-BE49-F238E27FC236}">
                  <a16:creationId xmlns:a16="http://schemas.microsoft.com/office/drawing/2014/main" id="{98A98A54-F4AB-87E4-A416-DF4D7FAE748E}"/>
                </a:ext>
              </a:extLst>
            </p:cNvPr>
            <p:cNvSpPr txBox="1"/>
            <p:nvPr/>
          </p:nvSpPr>
          <p:spPr>
            <a:xfrm>
              <a:off x="8826182" y="5275945"/>
              <a:ext cx="405880" cy="338554"/>
            </a:xfrm>
            <a:prstGeom prst="rect">
              <a:avLst/>
            </a:prstGeom>
            <a:solidFill>
              <a:schemeClr val="bg1"/>
            </a:solidFill>
          </p:spPr>
          <p:txBody>
            <a:bodyPr wrap="none" rtlCol="0">
              <a:spAutoFit/>
            </a:bodyPr>
            <a:lstStyle/>
            <a:p>
              <a:r>
                <a:rPr lang="en-US" sz="1600" dirty="0">
                  <a:latin typeface="+mj-lt"/>
                </a:rPr>
                <a:t>60</a:t>
              </a:r>
            </a:p>
          </p:txBody>
        </p:sp>
        <p:sp>
          <p:nvSpPr>
            <p:cNvPr id="41" name="TextBox 40">
              <a:extLst>
                <a:ext uri="{FF2B5EF4-FFF2-40B4-BE49-F238E27FC236}">
                  <a16:creationId xmlns:a16="http://schemas.microsoft.com/office/drawing/2014/main" id="{56362819-82D0-E601-424D-9D36B2254DE6}"/>
                </a:ext>
              </a:extLst>
            </p:cNvPr>
            <p:cNvSpPr txBox="1"/>
            <p:nvPr/>
          </p:nvSpPr>
          <p:spPr>
            <a:xfrm>
              <a:off x="10085033" y="5283789"/>
              <a:ext cx="405880" cy="338554"/>
            </a:xfrm>
            <a:prstGeom prst="rect">
              <a:avLst/>
            </a:prstGeom>
            <a:solidFill>
              <a:schemeClr val="bg1"/>
            </a:solidFill>
          </p:spPr>
          <p:txBody>
            <a:bodyPr wrap="none" rtlCol="0">
              <a:spAutoFit/>
            </a:bodyPr>
            <a:lstStyle/>
            <a:p>
              <a:r>
                <a:rPr lang="en-US" sz="1600" dirty="0">
                  <a:latin typeface="+mj-lt"/>
                </a:rPr>
                <a:t>80</a:t>
              </a:r>
            </a:p>
          </p:txBody>
        </p:sp>
        <p:sp>
          <p:nvSpPr>
            <p:cNvPr id="42" name="TextBox 41">
              <a:extLst>
                <a:ext uri="{FF2B5EF4-FFF2-40B4-BE49-F238E27FC236}">
                  <a16:creationId xmlns:a16="http://schemas.microsoft.com/office/drawing/2014/main" id="{1B24CC4F-0757-E643-6FD6-EEB23BE422AE}"/>
                </a:ext>
              </a:extLst>
            </p:cNvPr>
            <p:cNvSpPr txBox="1"/>
            <p:nvPr/>
          </p:nvSpPr>
          <p:spPr>
            <a:xfrm>
              <a:off x="11263694" y="5275945"/>
              <a:ext cx="516488" cy="338554"/>
            </a:xfrm>
            <a:prstGeom prst="rect">
              <a:avLst/>
            </a:prstGeom>
            <a:solidFill>
              <a:schemeClr val="bg1"/>
            </a:solidFill>
          </p:spPr>
          <p:txBody>
            <a:bodyPr wrap="none" rtlCol="0">
              <a:spAutoFit/>
            </a:bodyPr>
            <a:lstStyle/>
            <a:p>
              <a:r>
                <a:rPr lang="en-US" sz="1600" dirty="0">
                  <a:latin typeface="+mj-lt"/>
                </a:rPr>
                <a:t>100</a:t>
              </a:r>
            </a:p>
          </p:txBody>
        </p:sp>
        <p:sp>
          <p:nvSpPr>
            <p:cNvPr id="43" name="TextBox 42">
              <a:extLst>
                <a:ext uri="{FF2B5EF4-FFF2-40B4-BE49-F238E27FC236}">
                  <a16:creationId xmlns:a16="http://schemas.microsoft.com/office/drawing/2014/main" id="{BEB426EE-9957-1B3A-F64D-120E498E515F}"/>
                </a:ext>
              </a:extLst>
            </p:cNvPr>
            <p:cNvSpPr txBox="1"/>
            <p:nvPr/>
          </p:nvSpPr>
          <p:spPr>
            <a:xfrm>
              <a:off x="9533471" y="1691776"/>
              <a:ext cx="2001462" cy="288712"/>
            </a:xfrm>
            <a:prstGeom prst="rect">
              <a:avLst/>
            </a:prstGeom>
            <a:noFill/>
          </p:spPr>
          <p:txBody>
            <a:bodyPr wrap="none" rtlCol="0">
              <a:spAutoFit/>
            </a:bodyPr>
            <a:lstStyle/>
            <a:p>
              <a:r>
                <a:rPr lang="en-US" sz="1200" dirty="0">
                  <a:solidFill>
                    <a:schemeClr val="tx2"/>
                  </a:solidFill>
                </a:rPr>
                <a:t>Target TPAH Concentration</a:t>
              </a:r>
            </a:p>
          </p:txBody>
        </p:sp>
        <p:cxnSp>
          <p:nvCxnSpPr>
            <p:cNvPr id="47" name="Straight Connector 46">
              <a:extLst>
                <a:ext uri="{FF2B5EF4-FFF2-40B4-BE49-F238E27FC236}">
                  <a16:creationId xmlns:a16="http://schemas.microsoft.com/office/drawing/2014/main" id="{FD7FB267-2314-9FEF-74E7-BA38D75B8CD4}"/>
                </a:ext>
              </a:extLst>
            </p:cNvPr>
            <p:cNvCxnSpPr/>
            <p:nvPr/>
          </p:nvCxnSpPr>
          <p:spPr>
            <a:xfrm>
              <a:off x="5020154" y="1963405"/>
              <a:ext cx="6644978"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1E70455-9E1F-B73B-C90C-EE7D40672E9B}"/>
                </a:ext>
              </a:extLst>
            </p:cNvPr>
            <p:cNvSpPr txBox="1"/>
            <p:nvPr/>
          </p:nvSpPr>
          <p:spPr>
            <a:xfrm>
              <a:off x="8027591" y="5461725"/>
              <a:ext cx="773584" cy="338554"/>
            </a:xfrm>
            <a:prstGeom prst="rect">
              <a:avLst/>
            </a:prstGeom>
            <a:solidFill>
              <a:schemeClr val="bg1"/>
            </a:solidFill>
          </p:spPr>
          <p:txBody>
            <a:bodyPr wrap="square" rtlCol="0">
              <a:spAutoFit/>
            </a:bodyPr>
            <a:lstStyle/>
            <a:p>
              <a:pPr algn="ctr"/>
              <a:r>
                <a:rPr lang="en-US" sz="1600" b="1" dirty="0">
                  <a:latin typeface="+mj-lt"/>
                </a:rPr>
                <a:t>Years</a:t>
              </a:r>
            </a:p>
          </p:txBody>
        </p:sp>
      </p:grpSp>
      <p:sp>
        <p:nvSpPr>
          <p:cNvPr id="52" name="TextBox 51">
            <a:extLst>
              <a:ext uri="{FF2B5EF4-FFF2-40B4-BE49-F238E27FC236}">
                <a16:creationId xmlns:a16="http://schemas.microsoft.com/office/drawing/2014/main" id="{4FB3D3CC-C313-8640-09ED-A8DC97E7EDF7}"/>
              </a:ext>
            </a:extLst>
          </p:cNvPr>
          <p:cNvSpPr txBox="1"/>
          <p:nvPr/>
        </p:nvSpPr>
        <p:spPr>
          <a:xfrm>
            <a:off x="681423" y="5287132"/>
            <a:ext cx="2651760" cy="246221"/>
          </a:xfrm>
          <a:prstGeom prst="rect">
            <a:avLst/>
          </a:prstGeom>
          <a:solidFill>
            <a:schemeClr val="tx2">
              <a:lumMod val="75000"/>
            </a:schemeClr>
          </a:solidFill>
        </p:spPr>
        <p:txBody>
          <a:bodyPr wrap="square" tIns="0" bIns="0"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NAPL Sorption Layer</a:t>
            </a:r>
            <a:endParaRPr lang="en-US" sz="1600" b="1" dirty="0">
              <a:solidFill>
                <a:schemeClr val="bg1"/>
              </a:solidFill>
            </a:endParaRPr>
          </a:p>
        </p:txBody>
      </p:sp>
      <p:sp>
        <p:nvSpPr>
          <p:cNvPr id="53" name="Freeform: Shape 52">
            <a:extLst>
              <a:ext uri="{FF2B5EF4-FFF2-40B4-BE49-F238E27FC236}">
                <a16:creationId xmlns:a16="http://schemas.microsoft.com/office/drawing/2014/main" id="{F4EBDD45-AA65-674E-21FD-BAA7518FFD98}"/>
              </a:ext>
            </a:extLst>
          </p:cNvPr>
          <p:cNvSpPr/>
          <p:nvPr/>
        </p:nvSpPr>
        <p:spPr>
          <a:xfrm>
            <a:off x="9856615" y="5517643"/>
            <a:ext cx="381000" cy="190500"/>
          </a:xfrm>
          <a:custGeom>
            <a:avLst/>
            <a:gdLst>
              <a:gd name="connsiteX0" fmla="*/ 381000 w 381000"/>
              <a:gd name="connsiteY0" fmla="*/ 0 h 190500"/>
              <a:gd name="connsiteX1" fmla="*/ 121920 w 381000"/>
              <a:gd name="connsiteY1" fmla="*/ 76200 h 190500"/>
              <a:gd name="connsiteX2" fmla="*/ 0 w 381000"/>
              <a:gd name="connsiteY2" fmla="*/ 190500 h 190500"/>
            </a:gdLst>
            <a:ahLst/>
            <a:cxnLst>
              <a:cxn ang="0">
                <a:pos x="connsiteX0" y="connsiteY0"/>
              </a:cxn>
              <a:cxn ang="0">
                <a:pos x="connsiteX1" y="connsiteY1"/>
              </a:cxn>
              <a:cxn ang="0">
                <a:pos x="connsiteX2" y="connsiteY2"/>
              </a:cxn>
            </a:cxnLst>
            <a:rect l="l" t="t" r="r" b="b"/>
            <a:pathLst>
              <a:path w="381000" h="190500">
                <a:moveTo>
                  <a:pt x="381000" y="0"/>
                </a:moveTo>
                <a:cubicBezTo>
                  <a:pt x="283210" y="22225"/>
                  <a:pt x="185420" y="44450"/>
                  <a:pt x="121920" y="76200"/>
                </a:cubicBezTo>
                <a:cubicBezTo>
                  <a:pt x="58420" y="107950"/>
                  <a:pt x="29210" y="149225"/>
                  <a:pt x="0" y="190500"/>
                </a:cubicBezTo>
              </a:path>
            </a:pathLst>
          </a:custGeom>
          <a:noFill/>
          <a:ln>
            <a:solidFill>
              <a:schemeClr val="accent6"/>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4" name="Freeform: Shape 53">
            <a:extLst>
              <a:ext uri="{FF2B5EF4-FFF2-40B4-BE49-F238E27FC236}">
                <a16:creationId xmlns:a16="http://schemas.microsoft.com/office/drawing/2014/main" id="{4BB65D2C-8D50-5C99-E122-4A7A8FEDA049}"/>
              </a:ext>
            </a:extLst>
          </p:cNvPr>
          <p:cNvSpPr/>
          <p:nvPr/>
        </p:nvSpPr>
        <p:spPr>
          <a:xfrm>
            <a:off x="9064135" y="3902203"/>
            <a:ext cx="297180" cy="358140"/>
          </a:xfrm>
          <a:custGeom>
            <a:avLst/>
            <a:gdLst>
              <a:gd name="connsiteX0" fmla="*/ 0 w 297180"/>
              <a:gd name="connsiteY0" fmla="*/ 0 h 358140"/>
              <a:gd name="connsiteX1" fmla="*/ 53340 w 297180"/>
              <a:gd name="connsiteY1" fmla="*/ 251460 h 358140"/>
              <a:gd name="connsiteX2" fmla="*/ 297180 w 297180"/>
              <a:gd name="connsiteY2" fmla="*/ 358140 h 358140"/>
            </a:gdLst>
            <a:ahLst/>
            <a:cxnLst>
              <a:cxn ang="0">
                <a:pos x="connsiteX0" y="connsiteY0"/>
              </a:cxn>
              <a:cxn ang="0">
                <a:pos x="connsiteX1" y="connsiteY1"/>
              </a:cxn>
              <a:cxn ang="0">
                <a:pos x="connsiteX2" y="connsiteY2"/>
              </a:cxn>
            </a:cxnLst>
            <a:rect l="l" t="t" r="r" b="b"/>
            <a:pathLst>
              <a:path w="297180" h="358140">
                <a:moveTo>
                  <a:pt x="0" y="0"/>
                </a:moveTo>
                <a:cubicBezTo>
                  <a:pt x="1905" y="95885"/>
                  <a:pt x="3810" y="191770"/>
                  <a:pt x="53340" y="251460"/>
                </a:cubicBezTo>
                <a:cubicBezTo>
                  <a:pt x="102870" y="311150"/>
                  <a:pt x="200025" y="334645"/>
                  <a:pt x="297180" y="358140"/>
                </a:cubicBezTo>
              </a:path>
            </a:pathLst>
          </a:custGeom>
          <a:noFill/>
          <a:ln>
            <a:solidFill>
              <a:schemeClr val="accent6"/>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BE3EA7-CDFA-6C60-566A-98EF25923FF1}"/>
              </a:ext>
            </a:extLst>
          </p:cNvPr>
          <p:cNvSpPr txBox="1"/>
          <p:nvPr/>
        </p:nvSpPr>
        <p:spPr>
          <a:xfrm>
            <a:off x="517839" y="1786383"/>
            <a:ext cx="3027680" cy="830997"/>
          </a:xfrm>
          <a:prstGeom prst="rect">
            <a:avLst/>
          </a:prstGeom>
          <a:noFill/>
        </p:spPr>
        <p:txBody>
          <a:bodyPr wrap="square" rtlCol="0">
            <a:spAutoFit/>
          </a:bodyPr>
          <a:lstStyle/>
          <a:p>
            <a:pPr algn="ctr"/>
            <a:r>
              <a:rPr lang="en-US" sz="2400" dirty="0">
                <a:latin typeface="+mj-lt"/>
              </a:rPr>
              <a:t>Cap design to address PAHs alone</a:t>
            </a:r>
          </a:p>
        </p:txBody>
      </p:sp>
    </p:spTree>
    <p:extLst>
      <p:ext uri="{BB962C8B-B14F-4D97-AF65-F5344CB8AC3E}">
        <p14:creationId xmlns:p14="http://schemas.microsoft.com/office/powerpoint/2010/main" val="331993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A94A9D1-BD53-D235-739E-ECE61FCBD99F}"/>
              </a:ext>
            </a:extLst>
          </p:cNvPr>
          <p:cNvSpPr txBox="1"/>
          <p:nvPr/>
        </p:nvSpPr>
        <p:spPr>
          <a:xfrm>
            <a:off x="5429965" y="5046425"/>
            <a:ext cx="1143262" cy="400110"/>
          </a:xfrm>
          <a:prstGeom prst="rect">
            <a:avLst/>
          </a:prstGeom>
          <a:noFill/>
        </p:spPr>
        <p:txBody>
          <a:bodyPr wrap="none" rtlCol="0">
            <a:spAutoFit/>
          </a:bodyPr>
          <a:lstStyle/>
          <a:p>
            <a:r>
              <a:rPr lang="en-US" sz="2000" dirty="0">
                <a:latin typeface="+mj-lt"/>
              </a:rPr>
              <a:t>Benzene</a:t>
            </a:r>
          </a:p>
        </p:txBody>
      </p:sp>
      <p:sp>
        <p:nvSpPr>
          <p:cNvPr id="11" name="Title 18">
            <a:extLst>
              <a:ext uri="{FF2B5EF4-FFF2-40B4-BE49-F238E27FC236}">
                <a16:creationId xmlns:a16="http://schemas.microsoft.com/office/drawing/2014/main" id="{4DCE3884-754F-BB20-9BBF-FAE58A1A62CF}"/>
              </a:ext>
            </a:extLst>
          </p:cNvPr>
          <p:cNvSpPr txBox="1">
            <a:spLocks/>
          </p:cNvSpPr>
          <p:nvPr/>
        </p:nvSpPr>
        <p:spPr>
          <a:xfrm>
            <a:off x="598932" y="950958"/>
            <a:ext cx="10972800" cy="68580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a:lstStyle>
          <a:p>
            <a:r>
              <a:rPr lang="en-US" sz="3600" dirty="0"/>
              <a:t>Published Benzene Freundlich Isotherms Vary Greatly</a:t>
            </a:r>
          </a:p>
        </p:txBody>
      </p:sp>
      <p:sp>
        <p:nvSpPr>
          <p:cNvPr id="12" name="TextBox 11">
            <a:extLst>
              <a:ext uri="{FF2B5EF4-FFF2-40B4-BE49-F238E27FC236}">
                <a16:creationId xmlns:a16="http://schemas.microsoft.com/office/drawing/2014/main" id="{E19D6CF3-D8F7-1ECD-BDD2-272BDE64876F}"/>
              </a:ext>
            </a:extLst>
          </p:cNvPr>
          <p:cNvSpPr txBox="1"/>
          <p:nvPr/>
        </p:nvSpPr>
        <p:spPr>
          <a:xfrm>
            <a:off x="5716057" y="2184503"/>
            <a:ext cx="1143262" cy="400110"/>
          </a:xfrm>
          <a:prstGeom prst="rect">
            <a:avLst/>
          </a:prstGeom>
          <a:noFill/>
        </p:spPr>
        <p:txBody>
          <a:bodyPr wrap="none" rtlCol="0">
            <a:spAutoFit/>
          </a:bodyPr>
          <a:lstStyle/>
          <a:p>
            <a:r>
              <a:rPr lang="en-US" sz="2000" dirty="0">
                <a:latin typeface="+mj-lt"/>
              </a:rPr>
              <a:t>Benzene</a:t>
            </a:r>
          </a:p>
        </p:txBody>
      </p:sp>
      <p:grpSp>
        <p:nvGrpSpPr>
          <p:cNvPr id="5" name="Group 4">
            <a:extLst>
              <a:ext uri="{FF2B5EF4-FFF2-40B4-BE49-F238E27FC236}">
                <a16:creationId xmlns:a16="http://schemas.microsoft.com/office/drawing/2014/main" id="{DD2DD6A9-9996-6A87-8B10-03CED211D8B0}"/>
              </a:ext>
            </a:extLst>
          </p:cNvPr>
          <p:cNvGrpSpPr/>
          <p:nvPr/>
        </p:nvGrpSpPr>
        <p:grpSpPr>
          <a:xfrm>
            <a:off x="2328650" y="1798317"/>
            <a:ext cx="7882811" cy="4487045"/>
            <a:chOff x="1446147" y="1766420"/>
            <a:chExt cx="7882811" cy="4487045"/>
          </a:xfrm>
        </p:grpSpPr>
        <p:pic>
          <p:nvPicPr>
            <p:cNvPr id="8" name="Picture 7">
              <a:extLst>
                <a:ext uri="{FF2B5EF4-FFF2-40B4-BE49-F238E27FC236}">
                  <a16:creationId xmlns:a16="http://schemas.microsoft.com/office/drawing/2014/main" id="{CD4DE4F7-7058-7501-0908-C873F69B9045}"/>
                </a:ext>
              </a:extLst>
            </p:cNvPr>
            <p:cNvPicPr>
              <a:picLocks noChangeAspect="1"/>
            </p:cNvPicPr>
            <p:nvPr/>
          </p:nvPicPr>
          <p:blipFill>
            <a:blip r:embed="rId3">
              <a:alphaModFix/>
            </a:blip>
            <a:stretch>
              <a:fillRect/>
            </a:stretch>
          </p:blipFill>
          <p:spPr>
            <a:xfrm>
              <a:off x="1446147" y="1766420"/>
              <a:ext cx="7882811" cy="4487045"/>
            </a:xfrm>
            <a:prstGeom prst="rect">
              <a:avLst/>
            </a:prstGeom>
          </p:spPr>
        </p:pic>
        <p:sp>
          <p:nvSpPr>
            <p:cNvPr id="4" name="Rectangle 3">
              <a:extLst>
                <a:ext uri="{FF2B5EF4-FFF2-40B4-BE49-F238E27FC236}">
                  <a16:creationId xmlns:a16="http://schemas.microsoft.com/office/drawing/2014/main" id="{5DAFD188-0EF8-9907-50A6-014FD18884A6}"/>
                </a:ext>
              </a:extLst>
            </p:cNvPr>
            <p:cNvSpPr/>
            <p:nvPr/>
          </p:nvSpPr>
          <p:spPr>
            <a:xfrm>
              <a:off x="1995661" y="3577507"/>
              <a:ext cx="246955" cy="9077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85BDD64D-ABAA-4F65-257A-6A513D86D06F}"/>
              </a:ext>
            </a:extLst>
          </p:cNvPr>
          <p:cNvSpPr txBox="1"/>
          <p:nvPr/>
        </p:nvSpPr>
        <p:spPr>
          <a:xfrm rot="16200000">
            <a:off x="1186652" y="3700816"/>
            <a:ext cx="3155736" cy="523220"/>
          </a:xfrm>
          <a:prstGeom prst="rect">
            <a:avLst/>
          </a:prstGeom>
          <a:noFill/>
        </p:spPr>
        <p:txBody>
          <a:bodyPr wrap="none" rtlCol="0">
            <a:spAutoFit/>
          </a:bodyPr>
          <a:lstStyle/>
          <a:p>
            <a:pPr algn="ctr"/>
            <a:r>
              <a:rPr lang="en-US" sz="1400" b="1" dirty="0">
                <a:solidFill>
                  <a:srgbClr val="000000"/>
                </a:solidFill>
                <a:latin typeface="+mj-lt"/>
              </a:rPr>
              <a:t>Equilibrium Concentration on Solid</a:t>
            </a:r>
          </a:p>
          <a:p>
            <a:pPr algn="ctr"/>
            <a:r>
              <a:rPr lang="en-US" sz="1400" b="1" dirty="0">
                <a:solidFill>
                  <a:srgbClr val="000000"/>
                </a:solidFill>
                <a:latin typeface="+mj-lt"/>
              </a:rPr>
              <a:t>(q</a:t>
            </a:r>
            <a:r>
              <a:rPr lang="en-US" sz="1400" b="1" baseline="-25000" dirty="0">
                <a:solidFill>
                  <a:srgbClr val="000000"/>
                </a:solidFill>
                <a:latin typeface="+mj-lt"/>
              </a:rPr>
              <a:t>e</a:t>
            </a:r>
            <a:r>
              <a:rPr lang="en-US" sz="1400" b="1" dirty="0">
                <a:solidFill>
                  <a:srgbClr val="000000"/>
                </a:solidFill>
                <a:latin typeface="+mj-lt"/>
              </a:rPr>
              <a:t>, mg/g)</a:t>
            </a:r>
          </a:p>
        </p:txBody>
      </p:sp>
      <p:sp>
        <p:nvSpPr>
          <p:cNvPr id="3" name="TextBox 2">
            <a:extLst>
              <a:ext uri="{FF2B5EF4-FFF2-40B4-BE49-F238E27FC236}">
                <a16:creationId xmlns:a16="http://schemas.microsoft.com/office/drawing/2014/main" id="{73194BD8-36AB-58AD-0E39-47837A93CD2F}"/>
              </a:ext>
            </a:extLst>
          </p:cNvPr>
          <p:cNvSpPr txBox="1"/>
          <p:nvPr/>
        </p:nvSpPr>
        <p:spPr>
          <a:xfrm>
            <a:off x="4112859" y="5935895"/>
            <a:ext cx="3384966" cy="523220"/>
          </a:xfrm>
          <a:prstGeom prst="rect">
            <a:avLst/>
          </a:prstGeom>
          <a:solidFill>
            <a:schemeClr val="bg1"/>
          </a:solidFill>
        </p:spPr>
        <p:txBody>
          <a:bodyPr wrap="none" rtlCol="0">
            <a:spAutoFit/>
          </a:bodyPr>
          <a:lstStyle/>
          <a:p>
            <a:pPr algn="ctr"/>
            <a:r>
              <a:rPr lang="en-US" sz="1400" b="1" dirty="0">
                <a:solidFill>
                  <a:srgbClr val="000000"/>
                </a:solidFill>
                <a:latin typeface="+mj-lt"/>
              </a:rPr>
              <a:t>Equilibrium Concentration in Solution</a:t>
            </a:r>
          </a:p>
          <a:p>
            <a:pPr algn="ctr"/>
            <a:r>
              <a:rPr lang="en-US" sz="1400" b="1" dirty="0">
                <a:solidFill>
                  <a:srgbClr val="000000"/>
                </a:solidFill>
                <a:latin typeface="+mj-lt"/>
              </a:rPr>
              <a:t>(C</a:t>
            </a:r>
            <a:r>
              <a:rPr lang="en-US" sz="1400" b="1" baseline="-25000" dirty="0">
                <a:solidFill>
                  <a:srgbClr val="000000"/>
                </a:solidFill>
                <a:latin typeface="+mj-lt"/>
              </a:rPr>
              <a:t>e</a:t>
            </a:r>
            <a:r>
              <a:rPr lang="en-US" sz="1400" b="1" dirty="0">
                <a:solidFill>
                  <a:srgbClr val="000000"/>
                </a:solidFill>
                <a:latin typeface="+mj-lt"/>
              </a:rPr>
              <a:t>, µg/L)</a:t>
            </a:r>
          </a:p>
        </p:txBody>
      </p:sp>
      <p:sp>
        <p:nvSpPr>
          <p:cNvPr id="6" name="TextBox 5">
            <a:extLst>
              <a:ext uri="{FF2B5EF4-FFF2-40B4-BE49-F238E27FC236}">
                <a16:creationId xmlns:a16="http://schemas.microsoft.com/office/drawing/2014/main" id="{1DF6E4BF-387F-B20E-23AF-A3B6B5FDE74D}"/>
              </a:ext>
            </a:extLst>
          </p:cNvPr>
          <p:cNvSpPr txBox="1"/>
          <p:nvPr/>
        </p:nvSpPr>
        <p:spPr>
          <a:xfrm>
            <a:off x="5233711" y="1698297"/>
            <a:ext cx="1143262" cy="400110"/>
          </a:xfrm>
          <a:prstGeom prst="rect">
            <a:avLst/>
          </a:prstGeom>
          <a:noFill/>
        </p:spPr>
        <p:txBody>
          <a:bodyPr wrap="square" rtlCol="0">
            <a:spAutoFit/>
          </a:bodyPr>
          <a:lstStyle/>
          <a:p>
            <a:r>
              <a:rPr lang="en-US" sz="2000" dirty="0">
                <a:latin typeface="+mj-lt"/>
              </a:rPr>
              <a:t>Benzene</a:t>
            </a:r>
          </a:p>
        </p:txBody>
      </p:sp>
    </p:spTree>
    <p:extLst>
      <p:ext uri="{BB962C8B-B14F-4D97-AF65-F5344CB8AC3E}">
        <p14:creationId xmlns:p14="http://schemas.microsoft.com/office/powerpoint/2010/main" val="106590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BA3FA-120A-9B09-FB42-D663E23F103C}"/>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9F623B36-14BE-B4E8-96CF-5689F884E16F}"/>
              </a:ext>
            </a:extLst>
          </p:cNvPr>
          <p:cNvGrpSpPr/>
          <p:nvPr/>
        </p:nvGrpSpPr>
        <p:grpSpPr>
          <a:xfrm>
            <a:off x="2331720" y="1801368"/>
            <a:ext cx="7888908" cy="4480948"/>
            <a:chOff x="1442634" y="1771440"/>
            <a:chExt cx="7888908" cy="4480948"/>
          </a:xfrm>
        </p:grpSpPr>
        <p:pic>
          <p:nvPicPr>
            <p:cNvPr id="6" name="Picture 5">
              <a:extLst>
                <a:ext uri="{FF2B5EF4-FFF2-40B4-BE49-F238E27FC236}">
                  <a16:creationId xmlns:a16="http://schemas.microsoft.com/office/drawing/2014/main" id="{21C01948-5F83-3CD8-1A46-62F7B773C944}"/>
                </a:ext>
              </a:extLst>
            </p:cNvPr>
            <p:cNvPicPr>
              <a:picLocks noChangeAspect="1"/>
            </p:cNvPicPr>
            <p:nvPr/>
          </p:nvPicPr>
          <p:blipFill>
            <a:blip r:embed="rId3"/>
            <a:stretch>
              <a:fillRect/>
            </a:stretch>
          </p:blipFill>
          <p:spPr>
            <a:xfrm>
              <a:off x="1442634" y="1771440"/>
              <a:ext cx="7888908" cy="4480948"/>
            </a:xfrm>
            <a:prstGeom prst="rect">
              <a:avLst/>
            </a:prstGeom>
          </p:spPr>
        </p:pic>
        <p:sp>
          <p:nvSpPr>
            <p:cNvPr id="5" name="Rectangle 4">
              <a:extLst>
                <a:ext uri="{FF2B5EF4-FFF2-40B4-BE49-F238E27FC236}">
                  <a16:creationId xmlns:a16="http://schemas.microsoft.com/office/drawing/2014/main" id="{EDCFF2FB-99EB-153E-2B77-B844E8993CA6}"/>
                </a:ext>
              </a:extLst>
            </p:cNvPr>
            <p:cNvSpPr/>
            <p:nvPr/>
          </p:nvSpPr>
          <p:spPr>
            <a:xfrm>
              <a:off x="1995661" y="3558051"/>
              <a:ext cx="246955" cy="9077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18">
            <a:extLst>
              <a:ext uri="{FF2B5EF4-FFF2-40B4-BE49-F238E27FC236}">
                <a16:creationId xmlns:a16="http://schemas.microsoft.com/office/drawing/2014/main" id="{9655BBF9-679A-3964-433E-3D9C35B1038B}"/>
              </a:ext>
            </a:extLst>
          </p:cNvPr>
          <p:cNvSpPr txBox="1">
            <a:spLocks/>
          </p:cNvSpPr>
          <p:nvPr/>
        </p:nvSpPr>
        <p:spPr>
          <a:xfrm>
            <a:off x="598932" y="950958"/>
            <a:ext cx="10972800" cy="68580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a:lstStyle>
          <a:p>
            <a:r>
              <a:rPr lang="en-US" sz="3600" dirty="0"/>
              <a:t>Published Benzene Freundlich Isotherms Vary Greatly</a:t>
            </a:r>
          </a:p>
        </p:txBody>
      </p:sp>
      <p:sp>
        <p:nvSpPr>
          <p:cNvPr id="2" name="TextBox 1">
            <a:extLst>
              <a:ext uri="{FF2B5EF4-FFF2-40B4-BE49-F238E27FC236}">
                <a16:creationId xmlns:a16="http://schemas.microsoft.com/office/drawing/2014/main" id="{0EB015CA-144F-B992-D953-E5912F4F1DD5}"/>
              </a:ext>
            </a:extLst>
          </p:cNvPr>
          <p:cNvSpPr txBox="1"/>
          <p:nvPr/>
        </p:nvSpPr>
        <p:spPr>
          <a:xfrm rot="16200000">
            <a:off x="1186652" y="3700816"/>
            <a:ext cx="3155736" cy="523220"/>
          </a:xfrm>
          <a:prstGeom prst="rect">
            <a:avLst/>
          </a:prstGeom>
          <a:noFill/>
        </p:spPr>
        <p:txBody>
          <a:bodyPr wrap="none" rtlCol="0">
            <a:spAutoFit/>
          </a:bodyPr>
          <a:lstStyle/>
          <a:p>
            <a:pPr algn="ctr"/>
            <a:r>
              <a:rPr lang="en-US" sz="1400" b="1" dirty="0">
                <a:solidFill>
                  <a:srgbClr val="000000"/>
                </a:solidFill>
                <a:latin typeface="+mj-lt"/>
              </a:rPr>
              <a:t>Equilibrium Concentration on Solid</a:t>
            </a:r>
          </a:p>
          <a:p>
            <a:pPr algn="ctr"/>
            <a:r>
              <a:rPr lang="en-US" sz="1400" b="1" dirty="0">
                <a:solidFill>
                  <a:srgbClr val="000000"/>
                </a:solidFill>
                <a:latin typeface="+mj-lt"/>
              </a:rPr>
              <a:t>(q</a:t>
            </a:r>
            <a:r>
              <a:rPr lang="en-US" sz="1400" b="1" baseline="-25000" dirty="0">
                <a:solidFill>
                  <a:srgbClr val="000000"/>
                </a:solidFill>
                <a:latin typeface="+mj-lt"/>
              </a:rPr>
              <a:t>e</a:t>
            </a:r>
            <a:r>
              <a:rPr lang="en-US" sz="1400" b="1" dirty="0">
                <a:solidFill>
                  <a:srgbClr val="000000"/>
                </a:solidFill>
                <a:latin typeface="+mj-lt"/>
              </a:rPr>
              <a:t>, mg/g)</a:t>
            </a:r>
          </a:p>
        </p:txBody>
      </p:sp>
      <p:sp>
        <p:nvSpPr>
          <p:cNvPr id="3" name="TextBox 2">
            <a:extLst>
              <a:ext uri="{FF2B5EF4-FFF2-40B4-BE49-F238E27FC236}">
                <a16:creationId xmlns:a16="http://schemas.microsoft.com/office/drawing/2014/main" id="{CA434140-8D2F-C3FB-4BE2-6453E26BB2B4}"/>
              </a:ext>
            </a:extLst>
          </p:cNvPr>
          <p:cNvSpPr txBox="1"/>
          <p:nvPr/>
        </p:nvSpPr>
        <p:spPr>
          <a:xfrm>
            <a:off x="4112859" y="5935895"/>
            <a:ext cx="3384966" cy="523220"/>
          </a:xfrm>
          <a:prstGeom prst="rect">
            <a:avLst/>
          </a:prstGeom>
          <a:solidFill>
            <a:schemeClr val="bg1"/>
          </a:solidFill>
        </p:spPr>
        <p:txBody>
          <a:bodyPr wrap="none" rtlCol="0">
            <a:spAutoFit/>
          </a:bodyPr>
          <a:lstStyle/>
          <a:p>
            <a:pPr algn="ctr"/>
            <a:r>
              <a:rPr lang="en-US" sz="1400" b="1" dirty="0">
                <a:solidFill>
                  <a:srgbClr val="000000"/>
                </a:solidFill>
                <a:latin typeface="+mj-lt"/>
              </a:rPr>
              <a:t>Equilibrium Concentration in Solution</a:t>
            </a:r>
          </a:p>
          <a:p>
            <a:pPr algn="ctr"/>
            <a:r>
              <a:rPr lang="en-US" sz="1400" b="1" dirty="0">
                <a:solidFill>
                  <a:srgbClr val="000000"/>
                </a:solidFill>
                <a:latin typeface="+mj-lt"/>
              </a:rPr>
              <a:t>(C</a:t>
            </a:r>
            <a:r>
              <a:rPr lang="en-US" sz="1400" b="1" baseline="-25000" dirty="0">
                <a:solidFill>
                  <a:srgbClr val="000000"/>
                </a:solidFill>
                <a:latin typeface="+mj-lt"/>
              </a:rPr>
              <a:t>e</a:t>
            </a:r>
            <a:r>
              <a:rPr lang="en-US" sz="1400" b="1" dirty="0">
                <a:solidFill>
                  <a:srgbClr val="000000"/>
                </a:solidFill>
                <a:latin typeface="+mj-lt"/>
              </a:rPr>
              <a:t>, µg/L)</a:t>
            </a:r>
          </a:p>
        </p:txBody>
      </p:sp>
      <p:sp>
        <p:nvSpPr>
          <p:cNvPr id="4" name="TextBox 3">
            <a:extLst>
              <a:ext uri="{FF2B5EF4-FFF2-40B4-BE49-F238E27FC236}">
                <a16:creationId xmlns:a16="http://schemas.microsoft.com/office/drawing/2014/main" id="{BF9E8770-447C-AA19-F0A6-4502E02DD08A}"/>
              </a:ext>
            </a:extLst>
          </p:cNvPr>
          <p:cNvSpPr txBox="1"/>
          <p:nvPr/>
        </p:nvSpPr>
        <p:spPr>
          <a:xfrm>
            <a:off x="5233711" y="1698297"/>
            <a:ext cx="1143262" cy="400110"/>
          </a:xfrm>
          <a:prstGeom prst="rect">
            <a:avLst/>
          </a:prstGeom>
          <a:noFill/>
        </p:spPr>
        <p:txBody>
          <a:bodyPr wrap="none" rtlCol="0">
            <a:spAutoFit/>
          </a:bodyPr>
          <a:lstStyle/>
          <a:p>
            <a:r>
              <a:rPr lang="en-US" sz="2000" dirty="0">
                <a:latin typeface="+mj-lt"/>
              </a:rPr>
              <a:t>Benzene</a:t>
            </a:r>
          </a:p>
        </p:txBody>
      </p:sp>
    </p:spTree>
    <p:extLst>
      <p:ext uri="{BB962C8B-B14F-4D97-AF65-F5344CB8AC3E}">
        <p14:creationId xmlns:p14="http://schemas.microsoft.com/office/powerpoint/2010/main" val="269805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E8D4105-DC0E-322F-F424-540EA46E313D}"/>
              </a:ext>
            </a:extLst>
          </p:cNvPr>
          <p:cNvPicPr>
            <a:picLocks noChangeAspect="1"/>
          </p:cNvPicPr>
          <p:nvPr/>
        </p:nvPicPr>
        <p:blipFill>
          <a:blip r:embed="rId3"/>
          <a:stretch>
            <a:fillRect/>
          </a:stretch>
        </p:blipFill>
        <p:spPr>
          <a:xfrm>
            <a:off x="3119270" y="2311957"/>
            <a:ext cx="8615586" cy="4399272"/>
          </a:xfrm>
          <a:prstGeom prst="rect">
            <a:avLst/>
          </a:prstGeom>
        </p:spPr>
      </p:pic>
      <p:sp>
        <p:nvSpPr>
          <p:cNvPr id="4" name="Rectangle 3">
            <a:extLst>
              <a:ext uri="{FF2B5EF4-FFF2-40B4-BE49-F238E27FC236}">
                <a16:creationId xmlns:a16="http://schemas.microsoft.com/office/drawing/2014/main" id="{8D3BEB46-19EA-77F9-3BB8-E4F3574C92A0}"/>
              </a:ext>
            </a:extLst>
          </p:cNvPr>
          <p:cNvSpPr/>
          <p:nvPr/>
        </p:nvSpPr>
        <p:spPr>
          <a:xfrm>
            <a:off x="652228" y="4118595"/>
            <a:ext cx="2468880" cy="653753"/>
          </a:xfrm>
          <a:prstGeom prst="rect">
            <a:avLst/>
          </a:prstGeom>
          <a:blipFill dpi="0" rotWithShape="1">
            <a:blip r:embed="rId4">
              <a:alphaModFix amt="7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Rectangle 4">
            <a:extLst>
              <a:ext uri="{FF2B5EF4-FFF2-40B4-BE49-F238E27FC236}">
                <a16:creationId xmlns:a16="http://schemas.microsoft.com/office/drawing/2014/main" id="{EE3F9DAB-D53F-43AB-F048-C75E7D37CE0C}"/>
              </a:ext>
            </a:extLst>
          </p:cNvPr>
          <p:cNvSpPr/>
          <p:nvPr/>
        </p:nvSpPr>
        <p:spPr>
          <a:xfrm>
            <a:off x="650390" y="4190297"/>
            <a:ext cx="2468880" cy="1589426"/>
          </a:xfrm>
          <a:prstGeom prst="rect">
            <a:avLst/>
          </a:prstGeom>
          <a:blipFill dpi="0" rotWithShape="1">
            <a:blip r:embed="rId5" cstate="print">
              <a:alphaModFix amt="7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ectangle 5">
            <a:extLst>
              <a:ext uri="{FF2B5EF4-FFF2-40B4-BE49-F238E27FC236}">
                <a16:creationId xmlns:a16="http://schemas.microsoft.com/office/drawing/2014/main" id="{3FB4434B-473C-1062-9453-683704F4A799}"/>
              </a:ext>
            </a:extLst>
          </p:cNvPr>
          <p:cNvSpPr/>
          <p:nvPr/>
        </p:nvSpPr>
        <p:spPr>
          <a:xfrm>
            <a:off x="646991" y="3047298"/>
            <a:ext cx="2468880" cy="1185071"/>
          </a:xfrm>
          <a:prstGeom prst="rect">
            <a:avLst/>
          </a:prstGeom>
          <a:solidFill>
            <a:srgbClr val="579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3CE1DE36-E82F-2E6E-EF21-29FED21CDC68}"/>
              </a:ext>
            </a:extLst>
          </p:cNvPr>
          <p:cNvSpPr/>
          <p:nvPr/>
        </p:nvSpPr>
        <p:spPr>
          <a:xfrm>
            <a:off x="646991" y="5764510"/>
            <a:ext cx="2468880" cy="645432"/>
          </a:xfrm>
          <a:prstGeom prst="rect">
            <a:avLst/>
          </a:prstGeom>
          <a:solidFill>
            <a:srgbClr val="563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66C0E2B5-EEC3-292A-E16F-359AC3006AE7}"/>
              </a:ext>
            </a:extLst>
          </p:cNvPr>
          <p:cNvSpPr txBox="1"/>
          <p:nvPr/>
        </p:nvSpPr>
        <p:spPr>
          <a:xfrm>
            <a:off x="646321" y="6049380"/>
            <a:ext cx="2468880" cy="338554"/>
          </a:xfrm>
          <a:prstGeom prst="rect">
            <a:avLst/>
          </a:prstGeom>
          <a:noFill/>
        </p:spPr>
        <p:txBody>
          <a:bodyPr wrap="square" rtlCol="0">
            <a:spAutoFit/>
          </a:bodyPr>
          <a:lstStyle/>
          <a:p>
            <a:pPr algn="ctr"/>
            <a:r>
              <a:rPr lang="en-US" sz="1600" b="1" dirty="0">
                <a:solidFill>
                  <a:schemeClr val="bg2">
                    <a:lumMod val="75000"/>
                  </a:schemeClr>
                </a:solidFill>
                <a:latin typeface="Segoe UI" panose="020B0502040204020203" pitchFamily="34" charset="0"/>
                <a:cs typeface="Segoe UI" panose="020B0502040204020203" pitchFamily="34" charset="0"/>
              </a:rPr>
              <a:t>Sediment</a:t>
            </a:r>
            <a:endParaRPr lang="en-US" sz="1600" b="1" dirty="0"/>
          </a:p>
        </p:txBody>
      </p:sp>
      <p:sp>
        <p:nvSpPr>
          <p:cNvPr id="11" name="Rectangle 10">
            <a:extLst>
              <a:ext uri="{FF2B5EF4-FFF2-40B4-BE49-F238E27FC236}">
                <a16:creationId xmlns:a16="http://schemas.microsoft.com/office/drawing/2014/main" id="{EDC9631A-A350-E7FC-AB6B-E958F308EEF4}"/>
              </a:ext>
            </a:extLst>
          </p:cNvPr>
          <p:cNvSpPr/>
          <p:nvPr/>
        </p:nvSpPr>
        <p:spPr>
          <a:xfrm>
            <a:off x="646991" y="4232369"/>
            <a:ext cx="2468880" cy="1532141"/>
          </a:xfrm>
          <a:prstGeom prst="rect">
            <a:avLst/>
          </a:prstGeom>
          <a:solidFill>
            <a:srgbClr val="A686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DB827F0A-C917-7AF5-C33C-ACB29513A63B}"/>
              </a:ext>
            </a:extLst>
          </p:cNvPr>
          <p:cNvSpPr txBox="1"/>
          <p:nvPr/>
        </p:nvSpPr>
        <p:spPr>
          <a:xfrm>
            <a:off x="646991" y="3428866"/>
            <a:ext cx="2468880"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Water Column</a:t>
            </a:r>
          </a:p>
        </p:txBody>
      </p:sp>
      <p:pic>
        <p:nvPicPr>
          <p:cNvPr id="13" name="Picture 12">
            <a:extLst>
              <a:ext uri="{FF2B5EF4-FFF2-40B4-BE49-F238E27FC236}">
                <a16:creationId xmlns:a16="http://schemas.microsoft.com/office/drawing/2014/main" id="{D59F9582-96AB-0340-92BB-880D5B4470A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21" b="-2409"/>
          <a:stretch/>
        </p:blipFill>
        <p:spPr>
          <a:xfrm rot="10800000">
            <a:off x="652228" y="4440695"/>
            <a:ext cx="1582996" cy="331652"/>
          </a:xfrm>
          <a:prstGeom prst="rect">
            <a:avLst/>
          </a:prstGeom>
        </p:spPr>
      </p:pic>
      <p:pic>
        <p:nvPicPr>
          <p:cNvPr id="14" name="Picture 13">
            <a:extLst>
              <a:ext uri="{FF2B5EF4-FFF2-40B4-BE49-F238E27FC236}">
                <a16:creationId xmlns:a16="http://schemas.microsoft.com/office/drawing/2014/main" id="{4394E222-D1BD-ED68-7142-340DC5DDFBF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21" b="-2409"/>
          <a:stretch/>
        </p:blipFill>
        <p:spPr>
          <a:xfrm>
            <a:off x="1542003" y="4454661"/>
            <a:ext cx="1582996" cy="331652"/>
          </a:xfrm>
          <a:prstGeom prst="rect">
            <a:avLst/>
          </a:prstGeom>
        </p:spPr>
      </p:pic>
      <p:pic>
        <p:nvPicPr>
          <p:cNvPr id="15" name="Picture 14">
            <a:extLst>
              <a:ext uri="{FF2B5EF4-FFF2-40B4-BE49-F238E27FC236}">
                <a16:creationId xmlns:a16="http://schemas.microsoft.com/office/drawing/2014/main" id="{4826AFBE-CCBE-8E35-57AB-F76F3B941B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21" b="-2409"/>
          <a:stretch/>
        </p:blipFill>
        <p:spPr>
          <a:xfrm rot="10800000">
            <a:off x="1534634" y="4179941"/>
            <a:ext cx="1582996" cy="331652"/>
          </a:xfrm>
          <a:prstGeom prst="rect">
            <a:avLst/>
          </a:prstGeom>
        </p:spPr>
      </p:pic>
      <p:pic>
        <p:nvPicPr>
          <p:cNvPr id="16" name="Picture 15">
            <a:extLst>
              <a:ext uri="{FF2B5EF4-FFF2-40B4-BE49-F238E27FC236}">
                <a16:creationId xmlns:a16="http://schemas.microsoft.com/office/drawing/2014/main" id="{8DD96E6E-B36B-C6D1-E880-827416B9571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921" b="-2409"/>
          <a:stretch/>
        </p:blipFill>
        <p:spPr>
          <a:xfrm>
            <a:off x="646991" y="4182227"/>
            <a:ext cx="1582996" cy="348459"/>
          </a:xfrm>
          <a:prstGeom prst="rect">
            <a:avLst/>
          </a:prstGeom>
        </p:spPr>
      </p:pic>
      <p:sp>
        <p:nvSpPr>
          <p:cNvPr id="17" name="TextBox 16">
            <a:extLst>
              <a:ext uri="{FF2B5EF4-FFF2-40B4-BE49-F238E27FC236}">
                <a16:creationId xmlns:a16="http://schemas.microsoft.com/office/drawing/2014/main" id="{B9E30106-D679-D354-2450-554E58BB12C9}"/>
              </a:ext>
            </a:extLst>
          </p:cNvPr>
          <p:cNvSpPr txBox="1"/>
          <p:nvPr/>
        </p:nvSpPr>
        <p:spPr>
          <a:xfrm>
            <a:off x="575470" y="4793215"/>
            <a:ext cx="2589683" cy="830997"/>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Chemical Isolation Layer</a:t>
            </a:r>
          </a:p>
          <a:p>
            <a:pPr algn="ctr"/>
            <a:r>
              <a:rPr lang="en-US" sz="1600" b="1" dirty="0">
                <a:latin typeface="Segoe UI" panose="020B0502040204020203" pitchFamily="34" charset="0"/>
                <a:cs typeface="Segoe UI" panose="020B0502040204020203" pitchFamily="34" charset="0"/>
              </a:rPr>
              <a:t>60 cm Sand </a:t>
            </a:r>
            <a:br>
              <a:rPr lang="en-US" sz="1600" b="1" dirty="0">
                <a:latin typeface="Segoe UI" panose="020B0502040204020203" pitchFamily="34" charset="0"/>
                <a:cs typeface="Segoe UI" panose="020B0502040204020203" pitchFamily="34" charset="0"/>
              </a:rPr>
            </a:br>
            <a:r>
              <a:rPr lang="en-US" sz="1600" b="1" dirty="0">
                <a:latin typeface="Segoe UI" panose="020B0502040204020203" pitchFamily="34" charset="0"/>
                <a:cs typeface="Segoe UI" panose="020B0502040204020203" pitchFamily="34" charset="0"/>
              </a:rPr>
              <a:t>+ 9% by Weight GAC </a:t>
            </a:r>
          </a:p>
        </p:txBody>
      </p:sp>
      <p:sp>
        <p:nvSpPr>
          <p:cNvPr id="18" name="TextBox 17">
            <a:extLst>
              <a:ext uri="{FF2B5EF4-FFF2-40B4-BE49-F238E27FC236}">
                <a16:creationId xmlns:a16="http://schemas.microsoft.com/office/drawing/2014/main" id="{A3997F8C-17BD-BCF8-8F75-E2A2C6FD10AC}"/>
              </a:ext>
            </a:extLst>
          </p:cNvPr>
          <p:cNvSpPr txBox="1"/>
          <p:nvPr/>
        </p:nvSpPr>
        <p:spPr>
          <a:xfrm>
            <a:off x="652227" y="4277333"/>
            <a:ext cx="2463643"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Armor Layer</a:t>
            </a:r>
          </a:p>
        </p:txBody>
      </p:sp>
      <p:cxnSp>
        <p:nvCxnSpPr>
          <p:cNvPr id="21" name="Straight Connector 20">
            <a:extLst>
              <a:ext uri="{FF2B5EF4-FFF2-40B4-BE49-F238E27FC236}">
                <a16:creationId xmlns:a16="http://schemas.microsoft.com/office/drawing/2014/main" id="{C5ABE545-BB8D-449D-08F1-3C0AB4BA177C}"/>
              </a:ext>
            </a:extLst>
          </p:cNvPr>
          <p:cNvCxnSpPr>
            <a:cxnSpLocks/>
          </p:cNvCxnSpPr>
          <p:nvPr/>
        </p:nvCxnSpPr>
        <p:spPr>
          <a:xfrm>
            <a:off x="4453315" y="2871524"/>
            <a:ext cx="7176655"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49534A9-84E4-D6BA-B695-B373BA5FC95A}"/>
              </a:ext>
            </a:extLst>
          </p:cNvPr>
          <p:cNvSpPr txBox="1"/>
          <p:nvPr/>
        </p:nvSpPr>
        <p:spPr>
          <a:xfrm>
            <a:off x="9877855" y="2361652"/>
            <a:ext cx="1835567" cy="523220"/>
          </a:xfrm>
          <a:prstGeom prst="rect">
            <a:avLst/>
          </a:prstGeom>
          <a:noFill/>
        </p:spPr>
        <p:txBody>
          <a:bodyPr wrap="none" rtlCol="0">
            <a:spAutoFit/>
          </a:bodyPr>
          <a:lstStyle/>
          <a:p>
            <a:r>
              <a:rPr lang="en-US" sz="1400" dirty="0">
                <a:solidFill>
                  <a:schemeClr val="accent2"/>
                </a:solidFill>
              </a:rPr>
              <a:t>Cap Service Life for </a:t>
            </a:r>
            <a:br>
              <a:rPr lang="en-US" sz="1400" dirty="0">
                <a:solidFill>
                  <a:schemeClr val="accent2"/>
                </a:solidFill>
              </a:rPr>
            </a:br>
            <a:r>
              <a:rPr lang="en-US" sz="1400" dirty="0">
                <a:solidFill>
                  <a:schemeClr val="accent2"/>
                </a:solidFill>
              </a:rPr>
              <a:t>Dissolved-Phase PAHs</a:t>
            </a:r>
          </a:p>
        </p:txBody>
      </p:sp>
      <p:sp>
        <p:nvSpPr>
          <p:cNvPr id="26" name="TextBox 25">
            <a:extLst>
              <a:ext uri="{FF2B5EF4-FFF2-40B4-BE49-F238E27FC236}">
                <a16:creationId xmlns:a16="http://schemas.microsoft.com/office/drawing/2014/main" id="{9BFAA19B-F006-4D5D-D059-4C29A8619796}"/>
              </a:ext>
            </a:extLst>
          </p:cNvPr>
          <p:cNvSpPr txBox="1"/>
          <p:nvPr/>
        </p:nvSpPr>
        <p:spPr>
          <a:xfrm>
            <a:off x="643592" y="5739669"/>
            <a:ext cx="2468881" cy="215444"/>
          </a:xfrm>
          <a:prstGeom prst="rect">
            <a:avLst/>
          </a:prstGeom>
          <a:solidFill>
            <a:schemeClr val="tx2">
              <a:lumMod val="75000"/>
            </a:schemeClr>
          </a:solidFill>
        </p:spPr>
        <p:txBody>
          <a:bodyPr wrap="square" tIns="0" bIns="0" rtlCol="0">
            <a:spAutoFit/>
          </a:bodyPr>
          <a:lstStyle/>
          <a:p>
            <a:pPr algn="ctr"/>
            <a:r>
              <a:rPr lang="en-US" sz="1400" b="1" dirty="0">
                <a:solidFill>
                  <a:schemeClr val="bg1"/>
                </a:solidFill>
                <a:latin typeface="Segoe UI" panose="020B0502040204020203" pitchFamily="34" charset="0"/>
                <a:cs typeface="Segoe UI" panose="020B0502040204020203" pitchFamily="34" charset="0"/>
              </a:rPr>
              <a:t>NAPL Sorption Layer</a:t>
            </a:r>
            <a:endParaRPr lang="en-US" sz="1400" b="1" dirty="0">
              <a:solidFill>
                <a:schemeClr val="bg1"/>
              </a:solidFill>
            </a:endParaRPr>
          </a:p>
        </p:txBody>
      </p:sp>
      <p:sp>
        <p:nvSpPr>
          <p:cNvPr id="7" name="Title 11">
            <a:extLst>
              <a:ext uri="{FF2B5EF4-FFF2-40B4-BE49-F238E27FC236}">
                <a16:creationId xmlns:a16="http://schemas.microsoft.com/office/drawing/2014/main" id="{0946E878-2C87-714C-D09F-316CF99A45EE}"/>
              </a:ext>
            </a:extLst>
          </p:cNvPr>
          <p:cNvSpPr txBox="1">
            <a:spLocks/>
          </p:cNvSpPr>
          <p:nvPr/>
        </p:nvSpPr>
        <p:spPr>
          <a:xfrm>
            <a:off x="612648" y="1078992"/>
            <a:ext cx="10975848" cy="685800"/>
          </a:xfrm>
          <a:prstGeom prst="rect">
            <a:avLst/>
          </a:prstGeom>
        </p:spPr>
        <p:txBody>
          <a:bodyPr/>
          <a:lst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a:lstStyle>
          <a:p>
            <a:endParaRPr lang="en-US" sz="3500" dirty="0"/>
          </a:p>
        </p:txBody>
      </p:sp>
      <p:sp>
        <p:nvSpPr>
          <p:cNvPr id="20" name="TextBox 19">
            <a:extLst>
              <a:ext uri="{FF2B5EF4-FFF2-40B4-BE49-F238E27FC236}">
                <a16:creationId xmlns:a16="http://schemas.microsoft.com/office/drawing/2014/main" id="{0B01C036-6B32-5F51-75CA-F391F15C4F09}"/>
              </a:ext>
            </a:extLst>
          </p:cNvPr>
          <p:cNvSpPr txBox="1"/>
          <p:nvPr/>
        </p:nvSpPr>
        <p:spPr>
          <a:xfrm>
            <a:off x="541279" y="2337315"/>
            <a:ext cx="2687101" cy="769441"/>
          </a:xfrm>
          <a:prstGeom prst="rect">
            <a:avLst/>
          </a:prstGeom>
          <a:noFill/>
        </p:spPr>
        <p:txBody>
          <a:bodyPr wrap="square" rtlCol="0">
            <a:spAutoFit/>
          </a:bodyPr>
          <a:lstStyle/>
          <a:p>
            <a:pPr algn="ctr"/>
            <a:r>
              <a:rPr lang="en-US" sz="2200" dirty="0">
                <a:latin typeface="+mj-lt"/>
              </a:rPr>
              <a:t>Cap design to address PAHs alone</a:t>
            </a:r>
          </a:p>
        </p:txBody>
      </p:sp>
      <p:sp>
        <p:nvSpPr>
          <p:cNvPr id="23" name="Title 18">
            <a:extLst>
              <a:ext uri="{FF2B5EF4-FFF2-40B4-BE49-F238E27FC236}">
                <a16:creationId xmlns:a16="http://schemas.microsoft.com/office/drawing/2014/main" id="{665F5A74-87D1-DFE8-5C58-B1980B8AAA97}"/>
              </a:ext>
            </a:extLst>
          </p:cNvPr>
          <p:cNvSpPr txBox="1">
            <a:spLocks/>
          </p:cNvSpPr>
          <p:nvPr/>
        </p:nvSpPr>
        <p:spPr>
          <a:xfrm>
            <a:off x="598932" y="950958"/>
            <a:ext cx="10972800" cy="68580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a:lstStyle>
          <a:p>
            <a:r>
              <a:rPr lang="en-US" sz="3600" dirty="0"/>
              <a:t>Significant Uncertainty in Cap Design Due to a Limited Understanding of BTEX Isotherms</a:t>
            </a:r>
          </a:p>
        </p:txBody>
      </p:sp>
      <p:sp>
        <p:nvSpPr>
          <p:cNvPr id="2" name="TextBox 1">
            <a:extLst>
              <a:ext uri="{FF2B5EF4-FFF2-40B4-BE49-F238E27FC236}">
                <a16:creationId xmlns:a16="http://schemas.microsoft.com/office/drawing/2014/main" id="{36C64CE7-94E8-E559-4E47-FFB47A919690}"/>
              </a:ext>
            </a:extLst>
          </p:cNvPr>
          <p:cNvSpPr txBox="1"/>
          <p:nvPr/>
        </p:nvSpPr>
        <p:spPr>
          <a:xfrm>
            <a:off x="650390" y="6391032"/>
            <a:ext cx="2468880" cy="276999"/>
          </a:xfrm>
          <a:prstGeom prst="rect">
            <a:avLst/>
          </a:prstGeom>
          <a:noFill/>
        </p:spPr>
        <p:txBody>
          <a:bodyPr wrap="square" rtlCol="0">
            <a:spAutoFit/>
          </a:bodyPr>
          <a:lstStyle/>
          <a:p>
            <a:r>
              <a:rPr lang="en-US" sz="1200" dirty="0">
                <a:latin typeface="+mj-lt"/>
              </a:rPr>
              <a:t>Not to scale.</a:t>
            </a:r>
          </a:p>
        </p:txBody>
      </p:sp>
    </p:spTree>
    <p:extLst>
      <p:ext uri="{BB962C8B-B14F-4D97-AF65-F5344CB8AC3E}">
        <p14:creationId xmlns:p14="http://schemas.microsoft.com/office/powerpoint/2010/main" val="172110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8F091-D3A4-AE66-30B9-52ADF97D9A68}"/>
            </a:ext>
          </a:extLst>
        </p:cNvPr>
        <p:cNvGrpSpPr/>
        <p:nvPr/>
      </p:nvGrpSpPr>
      <p:grpSpPr>
        <a:xfrm>
          <a:off x="0" y="0"/>
          <a:ext cx="0" cy="0"/>
          <a:chOff x="0" y="0"/>
          <a:chExt cx="0" cy="0"/>
        </a:xfrm>
      </p:grpSpPr>
      <p:sp>
        <p:nvSpPr>
          <p:cNvPr id="56" name="Rectangle 55">
            <a:extLst>
              <a:ext uri="{FF2B5EF4-FFF2-40B4-BE49-F238E27FC236}">
                <a16:creationId xmlns:a16="http://schemas.microsoft.com/office/drawing/2014/main" id="{99BE7AD9-8A62-DB52-30CC-792155D2F545}"/>
              </a:ext>
            </a:extLst>
          </p:cNvPr>
          <p:cNvSpPr/>
          <p:nvPr/>
        </p:nvSpPr>
        <p:spPr>
          <a:xfrm>
            <a:off x="593724" y="1636758"/>
            <a:ext cx="2781434" cy="48333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552ABC5-F399-6F37-A86B-F348A66BFE44}"/>
              </a:ext>
            </a:extLst>
          </p:cNvPr>
          <p:cNvSpPr/>
          <p:nvPr/>
        </p:nvSpPr>
        <p:spPr>
          <a:xfrm>
            <a:off x="655426" y="4109454"/>
            <a:ext cx="2651760" cy="653753"/>
          </a:xfrm>
          <a:prstGeom prst="rect">
            <a:avLst/>
          </a:prstGeom>
          <a:blipFill dpi="0" rotWithShape="1">
            <a:blip r:embed="rId3">
              <a:alphaModFix amt="7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ectangle 5">
            <a:extLst>
              <a:ext uri="{FF2B5EF4-FFF2-40B4-BE49-F238E27FC236}">
                <a16:creationId xmlns:a16="http://schemas.microsoft.com/office/drawing/2014/main" id="{58D199F4-A177-A119-C374-04EB8B5834C8}"/>
              </a:ext>
            </a:extLst>
          </p:cNvPr>
          <p:cNvSpPr/>
          <p:nvPr/>
        </p:nvSpPr>
        <p:spPr>
          <a:xfrm>
            <a:off x="653588" y="4181156"/>
            <a:ext cx="2652742" cy="1589426"/>
          </a:xfrm>
          <a:prstGeom prst="rect">
            <a:avLst/>
          </a:prstGeom>
          <a:blipFill dpi="0" rotWithShape="1">
            <a:blip r:embed="rId4" cstate="print">
              <a:alphaModFix amt="7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Rectangle 6">
            <a:extLst>
              <a:ext uri="{FF2B5EF4-FFF2-40B4-BE49-F238E27FC236}">
                <a16:creationId xmlns:a16="http://schemas.microsoft.com/office/drawing/2014/main" id="{7C820CA8-4013-634E-7269-BCD5EDC7A394}"/>
              </a:ext>
            </a:extLst>
          </p:cNvPr>
          <p:cNvSpPr/>
          <p:nvPr/>
        </p:nvSpPr>
        <p:spPr>
          <a:xfrm>
            <a:off x="650189" y="2317825"/>
            <a:ext cx="2651760" cy="1905403"/>
          </a:xfrm>
          <a:prstGeom prst="rect">
            <a:avLst/>
          </a:prstGeom>
          <a:solidFill>
            <a:srgbClr val="579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F9266F83-E2BC-AADC-84CB-FF87E0E8CD20}"/>
              </a:ext>
            </a:extLst>
          </p:cNvPr>
          <p:cNvSpPr/>
          <p:nvPr/>
        </p:nvSpPr>
        <p:spPr>
          <a:xfrm>
            <a:off x="631692" y="5755369"/>
            <a:ext cx="2670257" cy="645432"/>
          </a:xfrm>
          <a:prstGeom prst="rect">
            <a:avLst/>
          </a:prstGeom>
          <a:solidFill>
            <a:srgbClr val="563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2627B0F6-7147-AB83-ABCC-4891692C2DE0}"/>
              </a:ext>
            </a:extLst>
          </p:cNvPr>
          <p:cNvSpPr txBox="1"/>
          <p:nvPr/>
        </p:nvSpPr>
        <p:spPr>
          <a:xfrm>
            <a:off x="723398" y="5969913"/>
            <a:ext cx="2651760" cy="338554"/>
          </a:xfrm>
          <a:prstGeom prst="rect">
            <a:avLst/>
          </a:prstGeom>
          <a:noFill/>
        </p:spPr>
        <p:txBody>
          <a:bodyPr wrap="square" rtlCol="0">
            <a:spAutoFit/>
          </a:bodyPr>
          <a:lstStyle/>
          <a:p>
            <a:pPr algn="ctr"/>
            <a:r>
              <a:rPr lang="en-US" sz="1600" b="1" dirty="0">
                <a:solidFill>
                  <a:schemeClr val="bg2">
                    <a:lumMod val="75000"/>
                  </a:schemeClr>
                </a:solidFill>
                <a:latin typeface="Segoe UI" panose="020B0502040204020203" pitchFamily="34" charset="0"/>
                <a:cs typeface="Segoe UI" panose="020B0502040204020203" pitchFamily="34" charset="0"/>
              </a:rPr>
              <a:t>Sediment</a:t>
            </a:r>
            <a:endParaRPr lang="en-US" sz="1600" b="1" dirty="0"/>
          </a:p>
        </p:txBody>
      </p:sp>
      <p:sp>
        <p:nvSpPr>
          <p:cNvPr id="12" name="Rectangle 11">
            <a:extLst>
              <a:ext uri="{FF2B5EF4-FFF2-40B4-BE49-F238E27FC236}">
                <a16:creationId xmlns:a16="http://schemas.microsoft.com/office/drawing/2014/main" id="{0893DC85-314D-DB0B-F2B4-337E7F43F086}"/>
              </a:ext>
            </a:extLst>
          </p:cNvPr>
          <p:cNvSpPr/>
          <p:nvPr/>
        </p:nvSpPr>
        <p:spPr>
          <a:xfrm>
            <a:off x="631692" y="4811803"/>
            <a:ext cx="2651760" cy="936653"/>
          </a:xfrm>
          <a:prstGeom prst="rect">
            <a:avLst/>
          </a:prstGeom>
          <a:solidFill>
            <a:srgbClr val="A686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C40D0451-EF56-6F39-2F57-F3E51637B3BD}"/>
              </a:ext>
            </a:extLst>
          </p:cNvPr>
          <p:cNvSpPr txBox="1"/>
          <p:nvPr/>
        </p:nvSpPr>
        <p:spPr>
          <a:xfrm>
            <a:off x="657493" y="3053225"/>
            <a:ext cx="2651760"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Water Column</a:t>
            </a:r>
          </a:p>
        </p:txBody>
      </p:sp>
      <p:pic>
        <p:nvPicPr>
          <p:cNvPr id="21" name="Picture 20">
            <a:extLst>
              <a:ext uri="{FF2B5EF4-FFF2-40B4-BE49-F238E27FC236}">
                <a16:creationId xmlns:a16="http://schemas.microsoft.com/office/drawing/2014/main" id="{B926A8FA-1B22-5718-8F19-F705522039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1" b="-2409"/>
          <a:stretch/>
        </p:blipFill>
        <p:spPr>
          <a:xfrm rot="10800000">
            <a:off x="655426" y="4492514"/>
            <a:ext cx="1582996" cy="331652"/>
          </a:xfrm>
          <a:prstGeom prst="rect">
            <a:avLst/>
          </a:prstGeom>
        </p:spPr>
      </p:pic>
      <p:pic>
        <p:nvPicPr>
          <p:cNvPr id="22" name="Picture 21">
            <a:extLst>
              <a:ext uri="{FF2B5EF4-FFF2-40B4-BE49-F238E27FC236}">
                <a16:creationId xmlns:a16="http://schemas.microsoft.com/office/drawing/2014/main" id="{0C619475-1939-80A4-B3A7-6A0F86885D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1" b="-2409"/>
          <a:stretch/>
        </p:blipFill>
        <p:spPr>
          <a:xfrm>
            <a:off x="1735647" y="4505922"/>
            <a:ext cx="1582996" cy="331652"/>
          </a:xfrm>
          <a:prstGeom prst="rect">
            <a:avLst/>
          </a:prstGeom>
        </p:spPr>
      </p:pic>
      <p:pic>
        <p:nvPicPr>
          <p:cNvPr id="18" name="Picture 17">
            <a:extLst>
              <a:ext uri="{FF2B5EF4-FFF2-40B4-BE49-F238E27FC236}">
                <a16:creationId xmlns:a16="http://schemas.microsoft.com/office/drawing/2014/main" id="{F53D58AA-9D61-9077-00C7-A2FF2C0A80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1" b="-2409"/>
          <a:stretch/>
        </p:blipFill>
        <p:spPr>
          <a:xfrm rot="10800000">
            <a:off x="1736549" y="4203837"/>
            <a:ext cx="1582996" cy="331652"/>
          </a:xfrm>
          <a:prstGeom prst="rect">
            <a:avLst/>
          </a:prstGeom>
        </p:spPr>
      </p:pic>
      <p:pic>
        <p:nvPicPr>
          <p:cNvPr id="19" name="Picture 18">
            <a:extLst>
              <a:ext uri="{FF2B5EF4-FFF2-40B4-BE49-F238E27FC236}">
                <a16:creationId xmlns:a16="http://schemas.microsoft.com/office/drawing/2014/main" id="{5ACC7DA8-0FE2-CF8C-B2EA-2D2EBAD7E7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21" b="-2409"/>
          <a:stretch/>
        </p:blipFill>
        <p:spPr>
          <a:xfrm>
            <a:off x="662187" y="4204003"/>
            <a:ext cx="1582996" cy="348459"/>
          </a:xfrm>
          <a:prstGeom prst="rect">
            <a:avLst/>
          </a:prstGeom>
        </p:spPr>
      </p:pic>
      <p:sp>
        <p:nvSpPr>
          <p:cNvPr id="11" name="TextBox 10">
            <a:extLst>
              <a:ext uri="{FF2B5EF4-FFF2-40B4-BE49-F238E27FC236}">
                <a16:creationId xmlns:a16="http://schemas.microsoft.com/office/drawing/2014/main" id="{9AF84AD6-75C1-F3B2-21B8-8372B00F4909}"/>
              </a:ext>
            </a:extLst>
          </p:cNvPr>
          <p:cNvSpPr txBox="1"/>
          <p:nvPr/>
        </p:nvSpPr>
        <p:spPr>
          <a:xfrm>
            <a:off x="610921" y="4793219"/>
            <a:ext cx="2710487" cy="892552"/>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Chemical Isolation Layer</a:t>
            </a:r>
          </a:p>
          <a:p>
            <a:pPr algn="ctr"/>
            <a:r>
              <a:rPr lang="en-US" b="1" dirty="0">
                <a:latin typeface="Segoe UI" panose="020B0502040204020203" pitchFamily="34" charset="0"/>
                <a:cs typeface="Segoe UI" panose="020B0502040204020203" pitchFamily="34" charset="0"/>
              </a:rPr>
              <a:t>60 cm Sand</a:t>
            </a:r>
          </a:p>
          <a:p>
            <a:pPr algn="ctr"/>
            <a:r>
              <a:rPr lang="en-US" b="1" dirty="0">
                <a:latin typeface="Segoe UI" panose="020B0502040204020203" pitchFamily="34" charset="0"/>
                <a:cs typeface="Segoe UI" panose="020B0502040204020203" pitchFamily="34" charset="0"/>
              </a:rPr>
              <a:t>+ 9% by Weight GAC</a:t>
            </a:r>
            <a:endParaRPr lang="en-US" sz="1600" b="1" dirty="0">
              <a:latin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02B26549-26F6-18FF-B401-A479554C0823}"/>
              </a:ext>
            </a:extLst>
          </p:cNvPr>
          <p:cNvSpPr txBox="1"/>
          <p:nvPr/>
        </p:nvSpPr>
        <p:spPr>
          <a:xfrm>
            <a:off x="640285" y="4229598"/>
            <a:ext cx="2686176"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Armor/Filter Layer</a:t>
            </a:r>
          </a:p>
        </p:txBody>
      </p:sp>
      <p:sp>
        <p:nvSpPr>
          <p:cNvPr id="28" name="Rectangle 27">
            <a:extLst>
              <a:ext uri="{FF2B5EF4-FFF2-40B4-BE49-F238E27FC236}">
                <a16:creationId xmlns:a16="http://schemas.microsoft.com/office/drawing/2014/main" id="{0EB0F0DE-934E-CE11-D106-E50373044748}"/>
              </a:ext>
            </a:extLst>
          </p:cNvPr>
          <p:cNvSpPr/>
          <p:nvPr/>
        </p:nvSpPr>
        <p:spPr>
          <a:xfrm>
            <a:off x="4144794" y="4274673"/>
            <a:ext cx="1997421" cy="575453"/>
          </a:xfrm>
          <a:prstGeom prst="rect">
            <a:avLst/>
          </a:prstGeom>
          <a:blipFill dpi="0" rotWithShape="1">
            <a:blip r:embed="rId3">
              <a:alphaModFix amt="7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Rectangle 28">
            <a:extLst>
              <a:ext uri="{FF2B5EF4-FFF2-40B4-BE49-F238E27FC236}">
                <a16:creationId xmlns:a16="http://schemas.microsoft.com/office/drawing/2014/main" id="{64D587E0-5E85-49C7-CFA1-98681B36E767}"/>
              </a:ext>
            </a:extLst>
          </p:cNvPr>
          <p:cNvSpPr/>
          <p:nvPr/>
        </p:nvSpPr>
        <p:spPr>
          <a:xfrm>
            <a:off x="4142956" y="4244107"/>
            <a:ext cx="1997771" cy="1526473"/>
          </a:xfrm>
          <a:prstGeom prst="rect">
            <a:avLst/>
          </a:prstGeom>
          <a:blipFill dpi="0" rotWithShape="1">
            <a:blip r:embed="rId4" cstate="print">
              <a:alphaModFix amt="7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Rectangle 29">
            <a:extLst>
              <a:ext uri="{FF2B5EF4-FFF2-40B4-BE49-F238E27FC236}">
                <a16:creationId xmlns:a16="http://schemas.microsoft.com/office/drawing/2014/main" id="{D15C3297-6BB5-7343-9CF3-F7D51203264E}"/>
              </a:ext>
            </a:extLst>
          </p:cNvPr>
          <p:cNvSpPr/>
          <p:nvPr/>
        </p:nvSpPr>
        <p:spPr>
          <a:xfrm>
            <a:off x="4146550" y="2317823"/>
            <a:ext cx="1997421" cy="1925659"/>
          </a:xfrm>
          <a:prstGeom prst="rect">
            <a:avLst/>
          </a:prstGeom>
          <a:solidFill>
            <a:srgbClr val="579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31" name="Rectangle 30">
            <a:extLst>
              <a:ext uri="{FF2B5EF4-FFF2-40B4-BE49-F238E27FC236}">
                <a16:creationId xmlns:a16="http://schemas.microsoft.com/office/drawing/2014/main" id="{5551F6C8-B701-DAC2-E8E4-DD26438709BC}"/>
              </a:ext>
            </a:extLst>
          </p:cNvPr>
          <p:cNvSpPr/>
          <p:nvPr/>
        </p:nvSpPr>
        <p:spPr>
          <a:xfrm>
            <a:off x="4139557" y="5755368"/>
            <a:ext cx="2007895" cy="645432"/>
          </a:xfrm>
          <a:prstGeom prst="rect">
            <a:avLst/>
          </a:prstGeom>
          <a:solidFill>
            <a:srgbClr val="563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33" name="Rectangle 32">
            <a:extLst>
              <a:ext uri="{FF2B5EF4-FFF2-40B4-BE49-F238E27FC236}">
                <a16:creationId xmlns:a16="http://schemas.microsoft.com/office/drawing/2014/main" id="{A99D9E11-5D4D-AF13-1160-7A2CF846C8FC}"/>
              </a:ext>
            </a:extLst>
          </p:cNvPr>
          <p:cNvSpPr/>
          <p:nvPr/>
        </p:nvSpPr>
        <p:spPr>
          <a:xfrm>
            <a:off x="4149717" y="4294929"/>
            <a:ext cx="2001170" cy="1460439"/>
          </a:xfrm>
          <a:prstGeom prst="rect">
            <a:avLst/>
          </a:prstGeom>
          <a:solidFill>
            <a:srgbClr val="A686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pic>
        <p:nvPicPr>
          <p:cNvPr id="35" name="Picture 34">
            <a:extLst>
              <a:ext uri="{FF2B5EF4-FFF2-40B4-BE49-F238E27FC236}">
                <a16:creationId xmlns:a16="http://schemas.microsoft.com/office/drawing/2014/main" id="{102F7220-99FB-7973-DFCA-CFAF172B12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921" b="-2409"/>
          <a:stretch/>
        </p:blipFill>
        <p:spPr>
          <a:xfrm rot="10800000">
            <a:off x="4145697" y="4475178"/>
            <a:ext cx="1582996" cy="369328"/>
          </a:xfrm>
          <a:prstGeom prst="rect">
            <a:avLst/>
          </a:prstGeom>
        </p:spPr>
      </p:pic>
      <p:pic>
        <p:nvPicPr>
          <p:cNvPr id="36" name="Picture 35">
            <a:extLst>
              <a:ext uri="{FF2B5EF4-FFF2-40B4-BE49-F238E27FC236}">
                <a16:creationId xmlns:a16="http://schemas.microsoft.com/office/drawing/2014/main" id="{C9791DC7-FAA4-3F20-DE88-815061EA67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1" b="-2409"/>
          <a:stretch/>
        </p:blipFill>
        <p:spPr>
          <a:xfrm>
            <a:off x="4557147" y="4526625"/>
            <a:ext cx="1582996" cy="331652"/>
          </a:xfrm>
          <a:prstGeom prst="rect">
            <a:avLst/>
          </a:prstGeom>
        </p:spPr>
      </p:pic>
      <p:pic>
        <p:nvPicPr>
          <p:cNvPr id="37" name="Picture 36">
            <a:extLst>
              <a:ext uri="{FF2B5EF4-FFF2-40B4-BE49-F238E27FC236}">
                <a16:creationId xmlns:a16="http://schemas.microsoft.com/office/drawing/2014/main" id="{46A8346D-108C-01C8-E2CA-ADD0E4938E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1" b="-2409"/>
          <a:stretch/>
        </p:blipFill>
        <p:spPr>
          <a:xfrm rot="10800000">
            <a:off x="4565980" y="4213824"/>
            <a:ext cx="1582996" cy="331652"/>
          </a:xfrm>
          <a:prstGeom prst="rect">
            <a:avLst/>
          </a:prstGeom>
        </p:spPr>
      </p:pic>
      <p:pic>
        <p:nvPicPr>
          <p:cNvPr id="38" name="Picture 37">
            <a:extLst>
              <a:ext uri="{FF2B5EF4-FFF2-40B4-BE49-F238E27FC236}">
                <a16:creationId xmlns:a16="http://schemas.microsoft.com/office/drawing/2014/main" id="{472857DC-DD4A-8262-F6A3-7DFAE5B6D6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21" b="-2409"/>
          <a:stretch/>
        </p:blipFill>
        <p:spPr>
          <a:xfrm>
            <a:off x="4140209" y="4215335"/>
            <a:ext cx="1582996" cy="348459"/>
          </a:xfrm>
          <a:prstGeom prst="rect">
            <a:avLst/>
          </a:prstGeom>
        </p:spPr>
      </p:pic>
      <p:sp>
        <p:nvSpPr>
          <p:cNvPr id="39" name="TextBox 38">
            <a:extLst>
              <a:ext uri="{FF2B5EF4-FFF2-40B4-BE49-F238E27FC236}">
                <a16:creationId xmlns:a16="http://schemas.microsoft.com/office/drawing/2014/main" id="{EC6422CC-8F32-BE13-8FC3-922E536FF3D0}"/>
              </a:ext>
            </a:extLst>
          </p:cNvPr>
          <p:cNvSpPr txBox="1"/>
          <p:nvPr/>
        </p:nvSpPr>
        <p:spPr>
          <a:xfrm>
            <a:off x="4167776" y="4817652"/>
            <a:ext cx="1937163" cy="923330"/>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60 cm Sand</a:t>
            </a:r>
            <a:br>
              <a:rPr lang="en-US" b="1" dirty="0">
                <a:latin typeface="Segoe UI" panose="020B0502040204020203" pitchFamily="34" charset="0"/>
                <a:cs typeface="Segoe UI" panose="020B0502040204020203" pitchFamily="34" charset="0"/>
              </a:rPr>
            </a:br>
            <a:r>
              <a:rPr lang="en-US" b="1" dirty="0">
                <a:latin typeface="Segoe UI" panose="020B0502040204020203" pitchFamily="34" charset="0"/>
                <a:cs typeface="Segoe UI" panose="020B0502040204020203" pitchFamily="34" charset="0"/>
              </a:rPr>
              <a:t>+ 9% by Weight GAC</a:t>
            </a:r>
            <a:r>
              <a:rPr lang="en-US" sz="1600" b="1" dirty="0">
                <a:latin typeface="Segoe UI" panose="020B0502040204020203" pitchFamily="34" charset="0"/>
                <a:cs typeface="Segoe UI" panose="020B0502040204020203" pitchFamily="34" charset="0"/>
              </a:rPr>
              <a:t> </a:t>
            </a:r>
          </a:p>
        </p:txBody>
      </p:sp>
      <p:sp>
        <p:nvSpPr>
          <p:cNvPr id="41" name="TextBox 40">
            <a:extLst>
              <a:ext uri="{FF2B5EF4-FFF2-40B4-BE49-F238E27FC236}">
                <a16:creationId xmlns:a16="http://schemas.microsoft.com/office/drawing/2014/main" id="{C1E36D11-DBC8-4ED4-3A3D-EF6B75944BCE}"/>
              </a:ext>
            </a:extLst>
          </p:cNvPr>
          <p:cNvSpPr txBox="1"/>
          <p:nvPr/>
        </p:nvSpPr>
        <p:spPr>
          <a:xfrm>
            <a:off x="3284542" y="1665501"/>
            <a:ext cx="3714598" cy="646331"/>
          </a:xfrm>
          <a:prstGeom prst="rect">
            <a:avLst/>
          </a:prstGeom>
          <a:noFill/>
        </p:spPr>
        <p:txBody>
          <a:bodyPr wrap="square" rtlCol="0">
            <a:spAutoFit/>
          </a:bodyPr>
          <a:lstStyle/>
          <a:p>
            <a:pPr algn="ctr"/>
            <a:r>
              <a:rPr lang="en-US" b="1" dirty="0">
                <a:latin typeface="+mj-lt"/>
              </a:rPr>
              <a:t>+ Benzene</a:t>
            </a:r>
            <a:br>
              <a:rPr lang="en-US" dirty="0">
                <a:latin typeface="+mj-lt"/>
              </a:rPr>
            </a:br>
            <a:r>
              <a:rPr lang="en-US" dirty="0">
                <a:latin typeface="+mj-lt"/>
              </a:rPr>
              <a:t>(Fochtman </a:t>
            </a:r>
            <a:r>
              <a:rPr lang="en-US">
                <a:latin typeface="+mj-lt"/>
              </a:rPr>
              <a:t>and</a:t>
            </a:r>
            <a:r>
              <a:rPr lang="en-US" dirty="0">
                <a:latin typeface="+mj-lt"/>
              </a:rPr>
              <a:t> Dobbs [1980])</a:t>
            </a:r>
          </a:p>
        </p:txBody>
      </p:sp>
      <p:sp>
        <p:nvSpPr>
          <p:cNvPr id="55" name="TextBox 54">
            <a:extLst>
              <a:ext uri="{FF2B5EF4-FFF2-40B4-BE49-F238E27FC236}">
                <a16:creationId xmlns:a16="http://schemas.microsoft.com/office/drawing/2014/main" id="{348CE9BF-1B2C-58BE-5BBD-0907A52D920A}"/>
              </a:ext>
            </a:extLst>
          </p:cNvPr>
          <p:cNvSpPr txBox="1"/>
          <p:nvPr/>
        </p:nvSpPr>
        <p:spPr>
          <a:xfrm>
            <a:off x="9303938" y="1630145"/>
            <a:ext cx="2600960" cy="646331"/>
          </a:xfrm>
          <a:prstGeom prst="rect">
            <a:avLst/>
          </a:prstGeom>
          <a:noFill/>
        </p:spPr>
        <p:txBody>
          <a:bodyPr wrap="square" rtlCol="0">
            <a:spAutoFit/>
          </a:bodyPr>
          <a:lstStyle/>
          <a:p>
            <a:pPr algn="ctr"/>
            <a:r>
              <a:rPr lang="en-US" b="1" dirty="0">
                <a:latin typeface="Segoe UI "/>
              </a:rPr>
              <a:t>+ Benzene</a:t>
            </a:r>
            <a:br>
              <a:rPr lang="en-US" dirty="0">
                <a:latin typeface="Segoe UI "/>
              </a:rPr>
            </a:br>
            <a:r>
              <a:rPr lang="en-US" dirty="0">
                <a:latin typeface="Segoe UI "/>
              </a:rPr>
              <a:t>(Onondaga Lake Study)</a:t>
            </a:r>
          </a:p>
        </p:txBody>
      </p:sp>
      <p:sp>
        <p:nvSpPr>
          <p:cNvPr id="62" name="TextBox 61">
            <a:extLst>
              <a:ext uri="{FF2B5EF4-FFF2-40B4-BE49-F238E27FC236}">
                <a16:creationId xmlns:a16="http://schemas.microsoft.com/office/drawing/2014/main" id="{7FD92463-25C2-8AD3-AD36-6D68BC67AF92}"/>
              </a:ext>
            </a:extLst>
          </p:cNvPr>
          <p:cNvSpPr txBox="1"/>
          <p:nvPr/>
        </p:nvSpPr>
        <p:spPr>
          <a:xfrm>
            <a:off x="6820879" y="1643671"/>
            <a:ext cx="2029079" cy="646331"/>
          </a:xfrm>
          <a:prstGeom prst="rect">
            <a:avLst/>
          </a:prstGeom>
          <a:noFill/>
        </p:spPr>
        <p:txBody>
          <a:bodyPr wrap="square" rtlCol="0">
            <a:spAutoFit/>
          </a:bodyPr>
          <a:lstStyle/>
          <a:p>
            <a:pPr algn="ctr"/>
            <a:r>
              <a:rPr lang="en-US" b="1" dirty="0">
                <a:latin typeface="+mj-lt"/>
              </a:rPr>
              <a:t>+ Benzene</a:t>
            </a:r>
            <a:br>
              <a:rPr lang="en-US" dirty="0">
                <a:latin typeface="+mj-lt"/>
              </a:rPr>
            </a:br>
            <a:r>
              <a:rPr lang="en-US" dirty="0">
                <a:latin typeface="+mj-lt"/>
              </a:rPr>
              <a:t>(Zytner [1994])</a:t>
            </a:r>
          </a:p>
        </p:txBody>
      </p:sp>
      <p:sp>
        <p:nvSpPr>
          <p:cNvPr id="64" name="Rectangle 63">
            <a:extLst>
              <a:ext uri="{FF2B5EF4-FFF2-40B4-BE49-F238E27FC236}">
                <a16:creationId xmlns:a16="http://schemas.microsoft.com/office/drawing/2014/main" id="{886A139B-5264-6B0E-AC9D-190A76A41FAB}"/>
              </a:ext>
            </a:extLst>
          </p:cNvPr>
          <p:cNvSpPr/>
          <p:nvPr/>
        </p:nvSpPr>
        <p:spPr>
          <a:xfrm>
            <a:off x="6871946" y="2671198"/>
            <a:ext cx="1997421" cy="557418"/>
          </a:xfrm>
          <a:prstGeom prst="rect">
            <a:avLst/>
          </a:prstGeom>
          <a:blipFill dpi="0" rotWithShape="1">
            <a:blip r:embed="rId3">
              <a:alphaModFix amt="7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Rectangle 64">
            <a:extLst>
              <a:ext uri="{FF2B5EF4-FFF2-40B4-BE49-F238E27FC236}">
                <a16:creationId xmlns:a16="http://schemas.microsoft.com/office/drawing/2014/main" id="{BA65A033-F0B7-C8FA-21CB-F2DF9A9BA325}"/>
              </a:ext>
            </a:extLst>
          </p:cNvPr>
          <p:cNvSpPr/>
          <p:nvPr/>
        </p:nvSpPr>
        <p:spPr>
          <a:xfrm>
            <a:off x="6874704" y="3169553"/>
            <a:ext cx="1997771" cy="2615080"/>
          </a:xfrm>
          <a:prstGeom prst="rect">
            <a:avLst/>
          </a:prstGeom>
          <a:blipFill dpi="0" rotWithShape="1">
            <a:blip r:embed="rId4" cstate="print">
              <a:alphaModFix amt="7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Rectangle 65">
            <a:extLst>
              <a:ext uri="{FF2B5EF4-FFF2-40B4-BE49-F238E27FC236}">
                <a16:creationId xmlns:a16="http://schemas.microsoft.com/office/drawing/2014/main" id="{A36F5AC9-34D2-E0D6-B1C6-7BB91719CCA0}"/>
              </a:ext>
            </a:extLst>
          </p:cNvPr>
          <p:cNvSpPr/>
          <p:nvPr/>
        </p:nvSpPr>
        <p:spPr>
          <a:xfrm>
            <a:off x="6871946" y="2317823"/>
            <a:ext cx="1997421" cy="862816"/>
          </a:xfrm>
          <a:prstGeom prst="rect">
            <a:avLst/>
          </a:prstGeom>
          <a:solidFill>
            <a:srgbClr val="579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67" name="Rectangle 66">
            <a:extLst>
              <a:ext uri="{FF2B5EF4-FFF2-40B4-BE49-F238E27FC236}">
                <a16:creationId xmlns:a16="http://schemas.microsoft.com/office/drawing/2014/main" id="{A825260D-EBB2-7F69-DFB0-923632630C4C}"/>
              </a:ext>
            </a:extLst>
          </p:cNvPr>
          <p:cNvSpPr/>
          <p:nvPr/>
        </p:nvSpPr>
        <p:spPr>
          <a:xfrm>
            <a:off x="6871946" y="5755368"/>
            <a:ext cx="2007895" cy="659484"/>
          </a:xfrm>
          <a:prstGeom prst="rect">
            <a:avLst/>
          </a:prstGeom>
          <a:solidFill>
            <a:srgbClr val="563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68" name="Rectangle 67">
            <a:extLst>
              <a:ext uri="{FF2B5EF4-FFF2-40B4-BE49-F238E27FC236}">
                <a16:creationId xmlns:a16="http://schemas.microsoft.com/office/drawing/2014/main" id="{4CBB3C93-2408-6399-62EF-E24EC7009B6A}"/>
              </a:ext>
            </a:extLst>
          </p:cNvPr>
          <p:cNvSpPr/>
          <p:nvPr/>
        </p:nvSpPr>
        <p:spPr>
          <a:xfrm>
            <a:off x="6884487" y="2809573"/>
            <a:ext cx="2001170" cy="2938882"/>
          </a:xfrm>
          <a:prstGeom prst="rect">
            <a:avLst/>
          </a:prstGeom>
          <a:solidFill>
            <a:srgbClr val="A686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pic>
        <p:nvPicPr>
          <p:cNvPr id="69" name="Picture 68">
            <a:extLst>
              <a:ext uri="{FF2B5EF4-FFF2-40B4-BE49-F238E27FC236}">
                <a16:creationId xmlns:a16="http://schemas.microsoft.com/office/drawing/2014/main" id="{C0957F97-24A5-7C00-CC95-83C7002130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1" b="-2409"/>
          <a:stretch/>
        </p:blipFill>
        <p:spPr>
          <a:xfrm rot="10800000">
            <a:off x="6877183" y="2921605"/>
            <a:ext cx="1582996" cy="331652"/>
          </a:xfrm>
          <a:prstGeom prst="rect">
            <a:avLst/>
          </a:prstGeom>
        </p:spPr>
      </p:pic>
      <p:pic>
        <p:nvPicPr>
          <p:cNvPr id="70" name="Picture 69">
            <a:extLst>
              <a:ext uri="{FF2B5EF4-FFF2-40B4-BE49-F238E27FC236}">
                <a16:creationId xmlns:a16="http://schemas.microsoft.com/office/drawing/2014/main" id="{128CD965-65B5-73B1-51C0-9A62974CE4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1" b="-2409"/>
          <a:stretch/>
        </p:blipFill>
        <p:spPr>
          <a:xfrm>
            <a:off x="7290120" y="2925974"/>
            <a:ext cx="1582996" cy="331652"/>
          </a:xfrm>
          <a:prstGeom prst="rect">
            <a:avLst/>
          </a:prstGeom>
        </p:spPr>
      </p:pic>
      <p:pic>
        <p:nvPicPr>
          <p:cNvPr id="71" name="Picture 70">
            <a:extLst>
              <a:ext uri="{FF2B5EF4-FFF2-40B4-BE49-F238E27FC236}">
                <a16:creationId xmlns:a16="http://schemas.microsoft.com/office/drawing/2014/main" id="{7E3FC942-B1C6-E88B-569E-D4F678D5C2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1" b="-2409"/>
          <a:stretch/>
        </p:blipFill>
        <p:spPr>
          <a:xfrm rot="10800000">
            <a:off x="7296845" y="2651616"/>
            <a:ext cx="1582996" cy="331652"/>
          </a:xfrm>
          <a:prstGeom prst="rect">
            <a:avLst/>
          </a:prstGeom>
        </p:spPr>
      </p:pic>
      <p:pic>
        <p:nvPicPr>
          <p:cNvPr id="72" name="Picture 71">
            <a:extLst>
              <a:ext uri="{FF2B5EF4-FFF2-40B4-BE49-F238E27FC236}">
                <a16:creationId xmlns:a16="http://schemas.microsoft.com/office/drawing/2014/main" id="{8A7CE983-BDF9-BBBA-20C9-02127C90DE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21" b="-2409"/>
          <a:stretch/>
        </p:blipFill>
        <p:spPr>
          <a:xfrm>
            <a:off x="6871946" y="2663137"/>
            <a:ext cx="1582996" cy="348459"/>
          </a:xfrm>
          <a:prstGeom prst="rect">
            <a:avLst/>
          </a:prstGeom>
        </p:spPr>
      </p:pic>
      <p:sp>
        <p:nvSpPr>
          <p:cNvPr id="73" name="TextBox 72">
            <a:extLst>
              <a:ext uri="{FF2B5EF4-FFF2-40B4-BE49-F238E27FC236}">
                <a16:creationId xmlns:a16="http://schemas.microsoft.com/office/drawing/2014/main" id="{A615B91A-578B-ECD4-7DAB-C660A79A9936}"/>
              </a:ext>
            </a:extLst>
          </p:cNvPr>
          <p:cNvSpPr txBox="1"/>
          <p:nvPr/>
        </p:nvSpPr>
        <p:spPr>
          <a:xfrm>
            <a:off x="6802313" y="4824166"/>
            <a:ext cx="2140020" cy="923330"/>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180 cm Sand</a:t>
            </a:r>
            <a:br>
              <a:rPr lang="en-US" b="1" dirty="0">
                <a:latin typeface="Segoe UI" panose="020B0502040204020203" pitchFamily="34" charset="0"/>
                <a:cs typeface="Segoe UI" panose="020B0502040204020203" pitchFamily="34" charset="0"/>
              </a:rPr>
            </a:br>
            <a:r>
              <a:rPr lang="en-US" b="1" dirty="0">
                <a:latin typeface="Segoe UI" panose="020B0502040204020203" pitchFamily="34" charset="0"/>
                <a:cs typeface="Segoe UI" panose="020B0502040204020203" pitchFamily="34" charset="0"/>
              </a:rPr>
              <a:t>+ 13% by Weight GAC</a:t>
            </a:r>
            <a:r>
              <a:rPr lang="en-US" sz="1600" b="1" dirty="0">
                <a:latin typeface="Segoe UI" panose="020B0502040204020203" pitchFamily="34" charset="0"/>
                <a:cs typeface="Segoe UI" panose="020B0502040204020203" pitchFamily="34" charset="0"/>
              </a:rPr>
              <a:t> </a:t>
            </a:r>
          </a:p>
        </p:txBody>
      </p:sp>
      <p:cxnSp>
        <p:nvCxnSpPr>
          <p:cNvPr id="85" name="Straight Connector 84">
            <a:extLst>
              <a:ext uri="{FF2B5EF4-FFF2-40B4-BE49-F238E27FC236}">
                <a16:creationId xmlns:a16="http://schemas.microsoft.com/office/drawing/2014/main" id="{29D14E2C-C309-7959-98EA-AC0DCDF53D8C}"/>
              </a:ext>
            </a:extLst>
          </p:cNvPr>
          <p:cNvCxnSpPr/>
          <p:nvPr/>
        </p:nvCxnSpPr>
        <p:spPr>
          <a:xfrm flipV="1">
            <a:off x="6585132" y="3507797"/>
            <a:ext cx="2438400" cy="5938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A967B5B-C27B-A4E6-6FAB-69D153717880}"/>
              </a:ext>
            </a:extLst>
          </p:cNvPr>
          <p:cNvCxnSpPr/>
          <p:nvPr/>
        </p:nvCxnSpPr>
        <p:spPr>
          <a:xfrm flipV="1">
            <a:off x="6732456" y="3550653"/>
            <a:ext cx="2438400" cy="5938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B87311E-18BB-71CE-11DB-44A76498A346}"/>
              </a:ext>
            </a:extLst>
          </p:cNvPr>
          <p:cNvCxnSpPr/>
          <p:nvPr/>
        </p:nvCxnSpPr>
        <p:spPr>
          <a:xfrm flipV="1">
            <a:off x="6840288" y="3633850"/>
            <a:ext cx="2438400" cy="59388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A0312F2C-FE6B-60CC-A0A7-E8A7F2422978}"/>
              </a:ext>
            </a:extLst>
          </p:cNvPr>
          <p:cNvSpPr/>
          <p:nvPr/>
        </p:nvSpPr>
        <p:spPr>
          <a:xfrm>
            <a:off x="9593374" y="2671198"/>
            <a:ext cx="1997421" cy="557418"/>
          </a:xfrm>
          <a:prstGeom prst="rect">
            <a:avLst/>
          </a:prstGeom>
          <a:blipFill dpi="0" rotWithShape="1">
            <a:blip r:embed="rId3">
              <a:alphaModFix amt="7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9" name="Rectangle 88">
            <a:extLst>
              <a:ext uri="{FF2B5EF4-FFF2-40B4-BE49-F238E27FC236}">
                <a16:creationId xmlns:a16="http://schemas.microsoft.com/office/drawing/2014/main" id="{253D69C1-F41A-9943-7593-440159078233}"/>
              </a:ext>
            </a:extLst>
          </p:cNvPr>
          <p:cNvSpPr/>
          <p:nvPr/>
        </p:nvSpPr>
        <p:spPr>
          <a:xfrm>
            <a:off x="9596132" y="3169553"/>
            <a:ext cx="1997771" cy="2615080"/>
          </a:xfrm>
          <a:prstGeom prst="rect">
            <a:avLst/>
          </a:prstGeom>
          <a:blipFill dpi="0" rotWithShape="1">
            <a:blip r:embed="rId4" cstate="print">
              <a:alphaModFix amt="7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0" name="Rectangle 89">
            <a:extLst>
              <a:ext uri="{FF2B5EF4-FFF2-40B4-BE49-F238E27FC236}">
                <a16:creationId xmlns:a16="http://schemas.microsoft.com/office/drawing/2014/main" id="{FC51FAD2-D8AA-CCBC-0F5B-C13EF5ED2E52}"/>
              </a:ext>
            </a:extLst>
          </p:cNvPr>
          <p:cNvSpPr/>
          <p:nvPr/>
        </p:nvSpPr>
        <p:spPr>
          <a:xfrm>
            <a:off x="9593374" y="2317823"/>
            <a:ext cx="1997421" cy="862816"/>
          </a:xfrm>
          <a:prstGeom prst="rect">
            <a:avLst/>
          </a:prstGeom>
          <a:solidFill>
            <a:srgbClr val="579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FB65D1DC-3A0A-1DF6-1888-4B7C190AE5E9}"/>
              </a:ext>
            </a:extLst>
          </p:cNvPr>
          <p:cNvSpPr/>
          <p:nvPr/>
        </p:nvSpPr>
        <p:spPr>
          <a:xfrm>
            <a:off x="9593374" y="5769420"/>
            <a:ext cx="2007895" cy="645432"/>
          </a:xfrm>
          <a:prstGeom prst="rect">
            <a:avLst/>
          </a:prstGeom>
          <a:solidFill>
            <a:srgbClr val="563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92" name="Rectangle 91">
            <a:extLst>
              <a:ext uri="{FF2B5EF4-FFF2-40B4-BE49-F238E27FC236}">
                <a16:creationId xmlns:a16="http://schemas.microsoft.com/office/drawing/2014/main" id="{4874F153-381D-E1F4-66E9-459FDE97D138}"/>
              </a:ext>
            </a:extLst>
          </p:cNvPr>
          <p:cNvSpPr/>
          <p:nvPr/>
        </p:nvSpPr>
        <p:spPr>
          <a:xfrm>
            <a:off x="9605915" y="2809573"/>
            <a:ext cx="2001170" cy="2959847"/>
          </a:xfrm>
          <a:prstGeom prst="rect">
            <a:avLst/>
          </a:prstGeom>
          <a:solidFill>
            <a:srgbClr val="A686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pic>
        <p:nvPicPr>
          <p:cNvPr id="93" name="Picture 92">
            <a:extLst>
              <a:ext uri="{FF2B5EF4-FFF2-40B4-BE49-F238E27FC236}">
                <a16:creationId xmlns:a16="http://schemas.microsoft.com/office/drawing/2014/main" id="{AC0CBDAF-2A98-61D0-BA22-9FDB4D23AD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1" b="-2409"/>
          <a:stretch/>
        </p:blipFill>
        <p:spPr>
          <a:xfrm rot="10800000">
            <a:off x="9598611" y="2921605"/>
            <a:ext cx="1582996" cy="331652"/>
          </a:xfrm>
          <a:prstGeom prst="rect">
            <a:avLst/>
          </a:prstGeom>
        </p:spPr>
      </p:pic>
      <p:pic>
        <p:nvPicPr>
          <p:cNvPr id="94" name="Picture 93">
            <a:extLst>
              <a:ext uri="{FF2B5EF4-FFF2-40B4-BE49-F238E27FC236}">
                <a16:creationId xmlns:a16="http://schemas.microsoft.com/office/drawing/2014/main" id="{18D26B15-4993-284B-2894-4C9B066D56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1" b="-2409"/>
          <a:stretch/>
        </p:blipFill>
        <p:spPr>
          <a:xfrm>
            <a:off x="10011548" y="2925974"/>
            <a:ext cx="1582996" cy="331652"/>
          </a:xfrm>
          <a:prstGeom prst="rect">
            <a:avLst/>
          </a:prstGeom>
        </p:spPr>
      </p:pic>
      <p:pic>
        <p:nvPicPr>
          <p:cNvPr id="95" name="Picture 94">
            <a:extLst>
              <a:ext uri="{FF2B5EF4-FFF2-40B4-BE49-F238E27FC236}">
                <a16:creationId xmlns:a16="http://schemas.microsoft.com/office/drawing/2014/main" id="{446A9062-72B6-A294-8410-730E6A88B3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1" b="-2409"/>
          <a:stretch/>
        </p:blipFill>
        <p:spPr>
          <a:xfrm rot="10800000">
            <a:off x="10018273" y="2651616"/>
            <a:ext cx="1582996" cy="331652"/>
          </a:xfrm>
          <a:prstGeom prst="rect">
            <a:avLst/>
          </a:prstGeom>
        </p:spPr>
      </p:pic>
      <p:pic>
        <p:nvPicPr>
          <p:cNvPr id="96" name="Picture 95">
            <a:extLst>
              <a:ext uri="{FF2B5EF4-FFF2-40B4-BE49-F238E27FC236}">
                <a16:creationId xmlns:a16="http://schemas.microsoft.com/office/drawing/2014/main" id="{9CAF044B-FF42-CEB2-E448-A83EC6EC161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21" b="-2409"/>
          <a:stretch/>
        </p:blipFill>
        <p:spPr>
          <a:xfrm>
            <a:off x="9593374" y="2663137"/>
            <a:ext cx="1582996" cy="348459"/>
          </a:xfrm>
          <a:prstGeom prst="rect">
            <a:avLst/>
          </a:prstGeom>
        </p:spPr>
      </p:pic>
      <p:sp>
        <p:nvSpPr>
          <p:cNvPr id="97" name="TextBox 96">
            <a:extLst>
              <a:ext uri="{FF2B5EF4-FFF2-40B4-BE49-F238E27FC236}">
                <a16:creationId xmlns:a16="http://schemas.microsoft.com/office/drawing/2014/main" id="{2A0CEA9B-421E-8F9F-8F7B-1533932F17BF}"/>
              </a:ext>
            </a:extLst>
          </p:cNvPr>
          <p:cNvSpPr txBox="1"/>
          <p:nvPr/>
        </p:nvSpPr>
        <p:spPr>
          <a:xfrm>
            <a:off x="9531151" y="4817652"/>
            <a:ext cx="2121865" cy="923330"/>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180 cm Sand</a:t>
            </a:r>
            <a:br>
              <a:rPr lang="en-US" b="1" dirty="0">
                <a:latin typeface="Segoe UI" panose="020B0502040204020203" pitchFamily="34" charset="0"/>
                <a:cs typeface="Segoe UI" panose="020B0502040204020203" pitchFamily="34" charset="0"/>
              </a:rPr>
            </a:br>
            <a:r>
              <a:rPr lang="en-US" b="1" dirty="0">
                <a:latin typeface="Segoe UI" panose="020B0502040204020203" pitchFamily="34" charset="0"/>
                <a:cs typeface="Segoe UI" panose="020B0502040204020203" pitchFamily="34" charset="0"/>
              </a:rPr>
              <a:t>+ 35% by Weight GAC</a:t>
            </a:r>
            <a:r>
              <a:rPr lang="en-US" sz="1600" b="1" dirty="0">
                <a:latin typeface="Segoe UI" panose="020B0502040204020203" pitchFamily="34" charset="0"/>
                <a:cs typeface="Segoe UI" panose="020B0502040204020203" pitchFamily="34" charset="0"/>
              </a:rPr>
              <a:t> </a:t>
            </a:r>
          </a:p>
        </p:txBody>
      </p:sp>
      <p:cxnSp>
        <p:nvCxnSpPr>
          <p:cNvPr id="98" name="Straight Connector 97">
            <a:extLst>
              <a:ext uri="{FF2B5EF4-FFF2-40B4-BE49-F238E27FC236}">
                <a16:creationId xmlns:a16="http://schemas.microsoft.com/office/drawing/2014/main" id="{934E13B7-E3E9-8A39-7B08-B6C3E546309F}"/>
              </a:ext>
            </a:extLst>
          </p:cNvPr>
          <p:cNvCxnSpPr/>
          <p:nvPr/>
        </p:nvCxnSpPr>
        <p:spPr>
          <a:xfrm flipV="1">
            <a:off x="9301484" y="3517708"/>
            <a:ext cx="2438400" cy="5938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086137B-C2CD-7C35-DD03-DF5450126006}"/>
              </a:ext>
            </a:extLst>
          </p:cNvPr>
          <p:cNvCxnSpPr/>
          <p:nvPr/>
        </p:nvCxnSpPr>
        <p:spPr>
          <a:xfrm flipV="1">
            <a:off x="9453884" y="3550653"/>
            <a:ext cx="2438400" cy="5938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EA32A47-4E9B-5EF7-66B3-4B429BB550C0}"/>
              </a:ext>
            </a:extLst>
          </p:cNvPr>
          <p:cNvCxnSpPr/>
          <p:nvPr/>
        </p:nvCxnSpPr>
        <p:spPr>
          <a:xfrm flipV="1">
            <a:off x="9561716" y="3633850"/>
            <a:ext cx="2438400" cy="59388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3EF3F91E-83E2-7E90-74F6-9BDCCE5AB0F9}"/>
              </a:ext>
            </a:extLst>
          </p:cNvPr>
          <p:cNvSpPr txBox="1"/>
          <p:nvPr/>
        </p:nvSpPr>
        <p:spPr>
          <a:xfrm>
            <a:off x="636283" y="5692141"/>
            <a:ext cx="2665665" cy="246221"/>
          </a:xfrm>
          <a:prstGeom prst="rect">
            <a:avLst/>
          </a:prstGeom>
          <a:solidFill>
            <a:schemeClr val="tx2">
              <a:lumMod val="75000"/>
            </a:schemeClr>
          </a:solidFill>
        </p:spPr>
        <p:txBody>
          <a:bodyPr wrap="square" tIns="0" bIns="0"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NAPL Sorption Layer</a:t>
            </a:r>
            <a:endParaRPr lang="en-US" sz="1600" b="1" dirty="0">
              <a:solidFill>
                <a:schemeClr val="bg1"/>
              </a:solidFill>
            </a:endParaRPr>
          </a:p>
        </p:txBody>
      </p:sp>
      <p:sp>
        <p:nvSpPr>
          <p:cNvPr id="102" name="TextBox 101">
            <a:extLst>
              <a:ext uri="{FF2B5EF4-FFF2-40B4-BE49-F238E27FC236}">
                <a16:creationId xmlns:a16="http://schemas.microsoft.com/office/drawing/2014/main" id="{F4A5720E-B080-D32F-2D96-DE9151DDC792}"/>
              </a:ext>
            </a:extLst>
          </p:cNvPr>
          <p:cNvSpPr txBox="1"/>
          <p:nvPr/>
        </p:nvSpPr>
        <p:spPr>
          <a:xfrm>
            <a:off x="4139558" y="5701356"/>
            <a:ext cx="2017678" cy="246221"/>
          </a:xfrm>
          <a:prstGeom prst="rect">
            <a:avLst/>
          </a:prstGeom>
          <a:solidFill>
            <a:schemeClr val="tx2">
              <a:lumMod val="75000"/>
            </a:schemeClr>
          </a:solidFill>
        </p:spPr>
        <p:txBody>
          <a:bodyPr wrap="square" tIns="0" bIns="0" rtlCol="0">
            <a:spAutoFit/>
          </a:bodyPr>
          <a:lstStyle/>
          <a:p>
            <a:pPr algn="ctr"/>
            <a:endParaRPr lang="en-US" sz="1600" b="1" dirty="0">
              <a:solidFill>
                <a:schemeClr val="bg1"/>
              </a:solidFill>
            </a:endParaRPr>
          </a:p>
        </p:txBody>
      </p:sp>
      <p:sp>
        <p:nvSpPr>
          <p:cNvPr id="103" name="TextBox 102">
            <a:extLst>
              <a:ext uri="{FF2B5EF4-FFF2-40B4-BE49-F238E27FC236}">
                <a16:creationId xmlns:a16="http://schemas.microsoft.com/office/drawing/2014/main" id="{E33FF635-5F03-5871-481E-1400C24C84D2}"/>
              </a:ext>
            </a:extLst>
          </p:cNvPr>
          <p:cNvSpPr txBox="1"/>
          <p:nvPr/>
        </p:nvSpPr>
        <p:spPr>
          <a:xfrm>
            <a:off x="6868300" y="5723868"/>
            <a:ext cx="2017678" cy="246221"/>
          </a:xfrm>
          <a:prstGeom prst="rect">
            <a:avLst/>
          </a:prstGeom>
          <a:solidFill>
            <a:schemeClr val="tx2">
              <a:lumMod val="75000"/>
            </a:schemeClr>
          </a:solidFill>
        </p:spPr>
        <p:txBody>
          <a:bodyPr wrap="square" tIns="0" bIns="0" rtlCol="0">
            <a:spAutoFit/>
          </a:bodyPr>
          <a:lstStyle/>
          <a:p>
            <a:pPr algn="ctr"/>
            <a:endParaRPr lang="en-US" sz="1600" b="1" dirty="0">
              <a:solidFill>
                <a:schemeClr val="bg1"/>
              </a:solidFill>
            </a:endParaRPr>
          </a:p>
        </p:txBody>
      </p:sp>
      <p:sp>
        <p:nvSpPr>
          <p:cNvPr id="104" name="TextBox 103">
            <a:extLst>
              <a:ext uri="{FF2B5EF4-FFF2-40B4-BE49-F238E27FC236}">
                <a16:creationId xmlns:a16="http://schemas.microsoft.com/office/drawing/2014/main" id="{F8F22E03-4F3D-C838-EDF6-55B58CCCBDE3}"/>
              </a:ext>
            </a:extLst>
          </p:cNvPr>
          <p:cNvSpPr txBox="1"/>
          <p:nvPr/>
        </p:nvSpPr>
        <p:spPr>
          <a:xfrm>
            <a:off x="9595318" y="5723868"/>
            <a:ext cx="2002958" cy="246221"/>
          </a:xfrm>
          <a:prstGeom prst="rect">
            <a:avLst/>
          </a:prstGeom>
          <a:solidFill>
            <a:schemeClr val="tx2">
              <a:lumMod val="75000"/>
            </a:schemeClr>
          </a:solidFill>
        </p:spPr>
        <p:txBody>
          <a:bodyPr wrap="square" tIns="0" bIns="0" rtlCol="0">
            <a:spAutoFit/>
          </a:bodyPr>
          <a:lstStyle/>
          <a:p>
            <a:pPr algn="ctr"/>
            <a:endParaRPr lang="en-US" sz="1600" b="1" dirty="0">
              <a:solidFill>
                <a:schemeClr val="bg1"/>
              </a:solidFill>
            </a:endParaRPr>
          </a:p>
        </p:txBody>
      </p:sp>
      <p:sp>
        <p:nvSpPr>
          <p:cNvPr id="13" name="Title 18">
            <a:extLst>
              <a:ext uri="{FF2B5EF4-FFF2-40B4-BE49-F238E27FC236}">
                <a16:creationId xmlns:a16="http://schemas.microsoft.com/office/drawing/2014/main" id="{3E674149-8D8B-EF2F-A6DC-4EFA49A558B6}"/>
              </a:ext>
            </a:extLst>
          </p:cNvPr>
          <p:cNvSpPr txBox="1">
            <a:spLocks/>
          </p:cNvSpPr>
          <p:nvPr/>
        </p:nvSpPr>
        <p:spPr>
          <a:xfrm>
            <a:off x="598932" y="950958"/>
            <a:ext cx="10972800" cy="68580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a:lstStyle>
          <a:p>
            <a:r>
              <a:rPr lang="en-US" sz="3600" dirty="0"/>
              <a:t>Uncertainty in Cap Design</a:t>
            </a:r>
          </a:p>
        </p:txBody>
      </p:sp>
      <p:sp>
        <p:nvSpPr>
          <p:cNvPr id="15" name="TextBox 14">
            <a:extLst>
              <a:ext uri="{FF2B5EF4-FFF2-40B4-BE49-F238E27FC236}">
                <a16:creationId xmlns:a16="http://schemas.microsoft.com/office/drawing/2014/main" id="{8504C986-B702-3EB1-3B49-D62085B8A4FD}"/>
              </a:ext>
            </a:extLst>
          </p:cNvPr>
          <p:cNvSpPr txBox="1"/>
          <p:nvPr/>
        </p:nvSpPr>
        <p:spPr>
          <a:xfrm>
            <a:off x="596351" y="1596344"/>
            <a:ext cx="2687101" cy="769441"/>
          </a:xfrm>
          <a:prstGeom prst="rect">
            <a:avLst/>
          </a:prstGeom>
          <a:noFill/>
        </p:spPr>
        <p:txBody>
          <a:bodyPr wrap="square" rtlCol="0">
            <a:spAutoFit/>
          </a:bodyPr>
          <a:lstStyle/>
          <a:p>
            <a:pPr algn="ctr"/>
            <a:r>
              <a:rPr lang="en-US" sz="2200" dirty="0">
                <a:latin typeface="+mj-lt"/>
              </a:rPr>
              <a:t>Cap design to address PAHs alone</a:t>
            </a:r>
          </a:p>
        </p:txBody>
      </p:sp>
      <p:sp>
        <p:nvSpPr>
          <p:cNvPr id="2" name="TextBox 1">
            <a:extLst>
              <a:ext uri="{FF2B5EF4-FFF2-40B4-BE49-F238E27FC236}">
                <a16:creationId xmlns:a16="http://schemas.microsoft.com/office/drawing/2014/main" id="{95553527-E17D-EDB2-3507-D0E26C5B886D}"/>
              </a:ext>
            </a:extLst>
          </p:cNvPr>
          <p:cNvSpPr txBox="1"/>
          <p:nvPr/>
        </p:nvSpPr>
        <p:spPr>
          <a:xfrm>
            <a:off x="593724" y="6464029"/>
            <a:ext cx="2651760" cy="276999"/>
          </a:xfrm>
          <a:prstGeom prst="rect">
            <a:avLst/>
          </a:prstGeom>
          <a:noFill/>
        </p:spPr>
        <p:txBody>
          <a:bodyPr wrap="square" rtlCol="0">
            <a:spAutoFit/>
          </a:bodyPr>
          <a:lstStyle/>
          <a:p>
            <a:r>
              <a:rPr lang="en-US" sz="1200" dirty="0">
                <a:latin typeface="+mj-lt"/>
              </a:rPr>
              <a:t>Not to scale.</a:t>
            </a:r>
          </a:p>
        </p:txBody>
      </p:sp>
    </p:spTree>
    <p:extLst>
      <p:ext uri="{BB962C8B-B14F-4D97-AF65-F5344CB8AC3E}">
        <p14:creationId xmlns:p14="http://schemas.microsoft.com/office/powerpoint/2010/main" val="163048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BC0A2-6C9B-40B5-C45E-2C24B2D1485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208C268-5673-655A-605F-2E101C4A4718}"/>
              </a:ext>
            </a:extLst>
          </p:cNvPr>
          <p:cNvSpPr>
            <a:spLocks noGrp="1"/>
          </p:cNvSpPr>
          <p:nvPr>
            <p:ph type="body" sz="quarter" idx="10"/>
          </p:nvPr>
        </p:nvSpPr>
        <p:spPr>
          <a:xfrm>
            <a:off x="612648" y="1627908"/>
            <a:ext cx="10972165" cy="3673990"/>
          </a:xfrm>
        </p:spPr>
        <p:txBody>
          <a:bodyPr/>
          <a:lstStyle/>
          <a:p>
            <a:r>
              <a:rPr lang="en-US" sz="2400" dirty="0"/>
              <a:t>Groundwater collected from the site was used in laboratory tests to identify an amendment that would effectively adsorb BTEX compounds</a:t>
            </a:r>
          </a:p>
          <a:p>
            <a:r>
              <a:rPr lang="en-US" sz="2400" dirty="0"/>
              <a:t>Freundlich isotherm parameters for BTEX in site groundwater were measured for three candidate amendment materials:</a:t>
            </a:r>
          </a:p>
          <a:p>
            <a:pPr lvl="1"/>
            <a:r>
              <a:rPr lang="en-US" sz="2000" dirty="0"/>
              <a:t>2 GAC amendments</a:t>
            </a:r>
          </a:p>
          <a:p>
            <a:pPr lvl="1"/>
            <a:r>
              <a:rPr lang="en-US" sz="2000" dirty="0"/>
              <a:t>1 PAC amendment</a:t>
            </a:r>
          </a:p>
        </p:txBody>
      </p:sp>
      <p:pic>
        <p:nvPicPr>
          <p:cNvPr id="6" name="Picture 5" descr="A group of brown bottles on a conveyor belt&#10;&#10;Description automatically generated">
            <a:extLst>
              <a:ext uri="{FF2B5EF4-FFF2-40B4-BE49-F238E27FC236}">
                <a16:creationId xmlns:a16="http://schemas.microsoft.com/office/drawing/2014/main" id="{8D50BD29-929E-9F79-0DA0-3174916C3F42}"/>
              </a:ext>
            </a:extLst>
          </p:cNvPr>
          <p:cNvPicPr>
            <a:picLocks noChangeAspect="1"/>
          </p:cNvPicPr>
          <p:nvPr/>
        </p:nvPicPr>
        <p:blipFill>
          <a:blip r:embed="rId3" cstate="print">
            <a:extLst>
              <a:ext uri="{28A0092B-C50C-407E-A947-70E740481C1C}">
                <a14:useLocalDpi xmlns:a14="http://schemas.microsoft.com/office/drawing/2010/main" val="0"/>
              </a:ext>
            </a:extLst>
          </a:blip>
          <a:srcRect l="8529" t="15927" r="3121" b="8485"/>
          <a:stretch/>
        </p:blipFill>
        <p:spPr>
          <a:xfrm>
            <a:off x="8982809" y="4573638"/>
            <a:ext cx="3067664" cy="1968309"/>
          </a:xfrm>
          <a:prstGeom prst="rect">
            <a:avLst/>
          </a:prstGeom>
          <a:ln w="28575">
            <a:noFill/>
          </a:ln>
        </p:spPr>
      </p:pic>
      <p:pic>
        <p:nvPicPr>
          <p:cNvPr id="11" name="Picture 10" descr="A group of objects on a table&#10;&#10;Description automatically generated">
            <a:extLst>
              <a:ext uri="{FF2B5EF4-FFF2-40B4-BE49-F238E27FC236}">
                <a16:creationId xmlns:a16="http://schemas.microsoft.com/office/drawing/2014/main" id="{A320A695-71E0-70A4-3DD7-29362323BB01}"/>
              </a:ext>
            </a:extLst>
          </p:cNvPr>
          <p:cNvPicPr>
            <a:picLocks noChangeAspect="1"/>
          </p:cNvPicPr>
          <p:nvPr/>
        </p:nvPicPr>
        <p:blipFill>
          <a:blip r:embed="rId4" cstate="print">
            <a:extLst>
              <a:ext uri="{28A0092B-C50C-407E-A947-70E740481C1C}">
                <a14:useLocalDpi xmlns:a14="http://schemas.microsoft.com/office/drawing/2010/main" val="0"/>
              </a:ext>
            </a:extLst>
          </a:blip>
          <a:srcRect t="9783" b="10702"/>
          <a:stretch/>
        </p:blipFill>
        <p:spPr>
          <a:xfrm>
            <a:off x="5451926" y="4573638"/>
            <a:ext cx="3300523" cy="1968309"/>
          </a:xfrm>
          <a:prstGeom prst="rect">
            <a:avLst/>
          </a:prstGeom>
          <a:ln w="28575">
            <a:noFill/>
          </a:ln>
        </p:spPr>
      </p:pic>
      <p:pic>
        <p:nvPicPr>
          <p:cNvPr id="13" name="Picture 12" descr="A machine with a screen and several bottles on a table&#10;&#10;Description automatically generated with medium confidence">
            <a:extLst>
              <a:ext uri="{FF2B5EF4-FFF2-40B4-BE49-F238E27FC236}">
                <a16:creationId xmlns:a16="http://schemas.microsoft.com/office/drawing/2014/main" id="{F6B6B757-16C2-F7C2-B3CA-43B7D1F25E98}"/>
              </a:ext>
            </a:extLst>
          </p:cNvPr>
          <p:cNvPicPr>
            <a:picLocks noChangeAspect="1"/>
          </p:cNvPicPr>
          <p:nvPr/>
        </p:nvPicPr>
        <p:blipFill>
          <a:blip r:embed="rId5" cstate="print">
            <a:extLst>
              <a:ext uri="{28A0092B-C50C-407E-A947-70E740481C1C}">
                <a14:useLocalDpi xmlns:a14="http://schemas.microsoft.com/office/drawing/2010/main" val="0"/>
              </a:ext>
            </a:extLst>
          </a:blip>
          <a:srcRect l="20587" r="19212"/>
          <a:stretch/>
        </p:blipFill>
        <p:spPr>
          <a:xfrm rot="5400000">
            <a:off x="3015041" y="4331702"/>
            <a:ext cx="1968308" cy="2452182"/>
          </a:xfrm>
          <a:prstGeom prst="rect">
            <a:avLst/>
          </a:prstGeom>
          <a:ln w="28575">
            <a:noFill/>
          </a:ln>
        </p:spPr>
      </p:pic>
      <p:pic>
        <p:nvPicPr>
          <p:cNvPr id="15" name="Picture 14" descr="A black case with a device on top and several brown bottles next to it&#10;&#10;Description automatically generated">
            <a:extLst>
              <a:ext uri="{FF2B5EF4-FFF2-40B4-BE49-F238E27FC236}">
                <a16:creationId xmlns:a16="http://schemas.microsoft.com/office/drawing/2014/main" id="{A71E5193-E1C1-9D75-191A-4DE2BAD4F1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527" y="4573638"/>
            <a:ext cx="2404938" cy="1968309"/>
          </a:xfrm>
          <a:prstGeom prst="rect">
            <a:avLst/>
          </a:prstGeom>
          <a:ln w="28575">
            <a:noFill/>
          </a:ln>
        </p:spPr>
      </p:pic>
      <p:sp>
        <p:nvSpPr>
          <p:cNvPr id="5" name="Title 18">
            <a:extLst>
              <a:ext uri="{FF2B5EF4-FFF2-40B4-BE49-F238E27FC236}">
                <a16:creationId xmlns:a16="http://schemas.microsoft.com/office/drawing/2014/main" id="{1336F9CA-8F0B-89A6-842C-D629DB13AAB8}"/>
              </a:ext>
            </a:extLst>
          </p:cNvPr>
          <p:cNvSpPr txBox="1">
            <a:spLocks/>
          </p:cNvSpPr>
          <p:nvPr/>
        </p:nvSpPr>
        <p:spPr>
          <a:xfrm>
            <a:off x="598932" y="950958"/>
            <a:ext cx="10972800" cy="68580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a:lstStyle>
          <a:p>
            <a:r>
              <a:rPr lang="en-US" sz="3600" dirty="0"/>
              <a:t>Site-Specific Adsorption Isotherm Study</a:t>
            </a:r>
          </a:p>
        </p:txBody>
      </p:sp>
    </p:spTree>
    <p:extLst>
      <p:ext uri="{BB962C8B-B14F-4D97-AF65-F5344CB8AC3E}">
        <p14:creationId xmlns:p14="http://schemas.microsoft.com/office/powerpoint/2010/main" val="388078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7526B03-8A93-1CDE-7423-153B0A0DFFD6}"/>
              </a:ext>
            </a:extLst>
          </p:cNvPr>
          <p:cNvSpPr>
            <a:spLocks noGrp="1"/>
          </p:cNvSpPr>
          <p:nvPr>
            <p:ph type="body" sz="quarter" idx="10"/>
          </p:nvPr>
        </p:nvSpPr>
        <p:spPr>
          <a:xfrm>
            <a:off x="612648" y="6172200"/>
            <a:ext cx="10972165" cy="685800"/>
          </a:xfrm>
        </p:spPr>
        <p:txBody>
          <a:bodyPr/>
          <a:lstStyle/>
          <a:p>
            <a:r>
              <a:rPr lang="en-US" sz="1800" dirty="0"/>
              <a:t>Kinetic studies performed and equilibrium reached within 24 hours for the PAC and GAC.</a:t>
            </a:r>
          </a:p>
          <a:p>
            <a:endParaRPr lang="en-US" dirty="0"/>
          </a:p>
        </p:txBody>
      </p:sp>
      <p:pic>
        <p:nvPicPr>
          <p:cNvPr id="11" name="Picture 10">
            <a:extLst>
              <a:ext uri="{FF2B5EF4-FFF2-40B4-BE49-F238E27FC236}">
                <a16:creationId xmlns:a16="http://schemas.microsoft.com/office/drawing/2014/main" id="{04A9F4BE-FB27-89DC-E664-AEE1EBD1CE46}"/>
              </a:ext>
            </a:extLst>
          </p:cNvPr>
          <p:cNvPicPr>
            <a:picLocks noChangeAspect="1"/>
          </p:cNvPicPr>
          <p:nvPr/>
        </p:nvPicPr>
        <p:blipFill>
          <a:blip r:embed="rId3"/>
          <a:srcRect t="7647"/>
          <a:stretch/>
        </p:blipFill>
        <p:spPr>
          <a:xfrm>
            <a:off x="2552394" y="1902656"/>
            <a:ext cx="7065876" cy="4217115"/>
          </a:xfrm>
          <a:prstGeom prst="rect">
            <a:avLst/>
          </a:prstGeom>
        </p:spPr>
      </p:pic>
      <p:sp>
        <p:nvSpPr>
          <p:cNvPr id="6" name="Title 18">
            <a:extLst>
              <a:ext uri="{FF2B5EF4-FFF2-40B4-BE49-F238E27FC236}">
                <a16:creationId xmlns:a16="http://schemas.microsoft.com/office/drawing/2014/main" id="{0DD5E48D-4429-5ED5-639B-AEB85FDE89E5}"/>
              </a:ext>
            </a:extLst>
          </p:cNvPr>
          <p:cNvSpPr txBox="1">
            <a:spLocks/>
          </p:cNvSpPr>
          <p:nvPr/>
        </p:nvSpPr>
        <p:spPr>
          <a:xfrm>
            <a:off x="598932" y="950958"/>
            <a:ext cx="10972800" cy="68580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a:lstStyle>
          <a:p>
            <a:r>
              <a:rPr lang="en-US" sz="3600" dirty="0"/>
              <a:t>Isotherm Study Results: Benzene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CB37215-9DC8-5C61-7EE5-032B3B73C3C3}"/>
                  </a:ext>
                </a:extLst>
              </p:cNvPr>
              <p:cNvSpPr txBox="1"/>
              <p:nvPr/>
            </p:nvSpPr>
            <p:spPr>
              <a:xfrm>
                <a:off x="7857699" y="1862155"/>
                <a:ext cx="1712135" cy="39754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𝑒</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𝑓</m:t>
                          </m:r>
                        </m:sub>
                      </m:sSub>
                      <m:sSup>
                        <m:sSupPr>
                          <m:ctrlPr>
                            <a:rPr lang="en-US" sz="2000" b="0" i="1" smtClean="0">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𝑒</m:t>
                                  </m:r>
                                </m:sub>
                              </m:sSub>
                            </m:e>
                          </m:d>
                        </m:e>
                        <m:sup>
                          <m:f>
                            <m:fPr>
                              <m:type m:val="skw"/>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𝑛</m:t>
                              </m:r>
                            </m:den>
                          </m:f>
                        </m:sup>
                      </m:sSup>
                    </m:oMath>
                  </m:oMathPara>
                </a14:m>
                <a:endParaRPr lang="en-US" sz="2000" dirty="0"/>
              </a:p>
            </p:txBody>
          </p:sp>
        </mc:Choice>
        <mc:Fallback xmlns="">
          <p:sp>
            <p:nvSpPr>
              <p:cNvPr id="4" name="TextBox 3">
                <a:extLst>
                  <a:ext uri="{FF2B5EF4-FFF2-40B4-BE49-F238E27FC236}">
                    <a16:creationId xmlns:a16="http://schemas.microsoft.com/office/drawing/2014/main" id="{7CB37215-9DC8-5C61-7EE5-032B3B73C3C3}"/>
                  </a:ext>
                </a:extLst>
              </p:cNvPr>
              <p:cNvSpPr txBox="1">
                <a:spLocks noRot="1" noChangeAspect="1" noMove="1" noResize="1" noEditPoints="1" noAdjustHandles="1" noChangeArrowheads="1" noChangeShapeType="1" noTextEdit="1"/>
              </p:cNvSpPr>
              <p:nvPr/>
            </p:nvSpPr>
            <p:spPr>
              <a:xfrm>
                <a:off x="7857699" y="1862155"/>
                <a:ext cx="1712135" cy="397545"/>
              </a:xfrm>
              <a:prstGeom prst="rect">
                <a:avLst/>
              </a:prstGeom>
              <a:blipFill>
                <a:blip r:embed="rId4"/>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C6EC5585-CCFE-BF5A-6A0C-0B621AEE3559}"/>
              </a:ext>
            </a:extLst>
          </p:cNvPr>
          <p:cNvSpPr txBox="1"/>
          <p:nvPr/>
        </p:nvSpPr>
        <p:spPr>
          <a:xfrm rot="16200000">
            <a:off x="1236136" y="3386594"/>
            <a:ext cx="3155736" cy="523220"/>
          </a:xfrm>
          <a:prstGeom prst="rect">
            <a:avLst/>
          </a:prstGeom>
          <a:solidFill>
            <a:schemeClr val="bg1"/>
          </a:solidFill>
        </p:spPr>
        <p:txBody>
          <a:bodyPr wrap="none" rtlCol="0">
            <a:spAutoFit/>
          </a:bodyPr>
          <a:lstStyle/>
          <a:p>
            <a:pPr algn="ctr"/>
            <a:r>
              <a:rPr lang="en-US" sz="1400" b="1" dirty="0">
                <a:solidFill>
                  <a:srgbClr val="000000"/>
                </a:solidFill>
                <a:latin typeface="+mj-lt"/>
              </a:rPr>
              <a:t>Equilibrium Concentration on Solid</a:t>
            </a:r>
          </a:p>
          <a:p>
            <a:pPr algn="ctr"/>
            <a:r>
              <a:rPr lang="en-US" sz="1400" b="1" dirty="0">
                <a:solidFill>
                  <a:srgbClr val="000000"/>
                </a:solidFill>
                <a:latin typeface="+mj-lt"/>
              </a:rPr>
              <a:t>(q</a:t>
            </a:r>
            <a:r>
              <a:rPr lang="en-US" sz="1400" b="1" baseline="-25000" dirty="0">
                <a:solidFill>
                  <a:srgbClr val="000000"/>
                </a:solidFill>
                <a:latin typeface="+mj-lt"/>
              </a:rPr>
              <a:t>e</a:t>
            </a:r>
            <a:r>
              <a:rPr lang="en-US" sz="1400" b="1" dirty="0">
                <a:solidFill>
                  <a:srgbClr val="000000"/>
                </a:solidFill>
                <a:latin typeface="+mj-lt"/>
              </a:rPr>
              <a:t>, mg/g)</a:t>
            </a:r>
          </a:p>
        </p:txBody>
      </p:sp>
      <p:sp>
        <p:nvSpPr>
          <p:cNvPr id="3" name="TextBox 2">
            <a:extLst>
              <a:ext uri="{FF2B5EF4-FFF2-40B4-BE49-F238E27FC236}">
                <a16:creationId xmlns:a16="http://schemas.microsoft.com/office/drawing/2014/main" id="{A28805FA-00C8-845C-D718-8CD1BF857577}"/>
              </a:ext>
            </a:extLst>
          </p:cNvPr>
          <p:cNvSpPr txBox="1"/>
          <p:nvPr/>
        </p:nvSpPr>
        <p:spPr>
          <a:xfrm>
            <a:off x="4472733" y="5531961"/>
            <a:ext cx="3384966" cy="523220"/>
          </a:xfrm>
          <a:prstGeom prst="rect">
            <a:avLst/>
          </a:prstGeom>
          <a:solidFill>
            <a:schemeClr val="bg1"/>
          </a:solidFill>
        </p:spPr>
        <p:txBody>
          <a:bodyPr wrap="none" rtlCol="0">
            <a:spAutoFit/>
          </a:bodyPr>
          <a:lstStyle/>
          <a:p>
            <a:pPr algn="ctr"/>
            <a:r>
              <a:rPr lang="en-US" sz="1400" b="1" dirty="0">
                <a:solidFill>
                  <a:srgbClr val="000000"/>
                </a:solidFill>
                <a:latin typeface="+mj-lt"/>
              </a:rPr>
              <a:t>Equilibrium Concentration in Solution</a:t>
            </a:r>
          </a:p>
          <a:p>
            <a:pPr algn="ctr"/>
            <a:r>
              <a:rPr lang="en-US" sz="1400" b="1" dirty="0">
                <a:solidFill>
                  <a:srgbClr val="000000"/>
                </a:solidFill>
                <a:latin typeface="+mj-lt"/>
              </a:rPr>
              <a:t>(C</a:t>
            </a:r>
            <a:r>
              <a:rPr lang="en-US" sz="1400" b="1" baseline="-25000" dirty="0">
                <a:solidFill>
                  <a:srgbClr val="000000"/>
                </a:solidFill>
                <a:latin typeface="+mj-lt"/>
              </a:rPr>
              <a:t>e</a:t>
            </a:r>
            <a:r>
              <a:rPr lang="en-US" sz="1400" b="1" dirty="0">
                <a:solidFill>
                  <a:srgbClr val="000000"/>
                </a:solidFill>
                <a:latin typeface="+mj-lt"/>
              </a:rPr>
              <a:t>, mg/L)</a:t>
            </a:r>
          </a:p>
        </p:txBody>
      </p:sp>
    </p:spTree>
    <p:extLst>
      <p:ext uri="{BB962C8B-B14F-4D97-AF65-F5344CB8AC3E}">
        <p14:creationId xmlns:p14="http://schemas.microsoft.com/office/powerpoint/2010/main" val="2019422284"/>
      </p:ext>
    </p:extLst>
  </p:cSld>
  <p:clrMapOvr>
    <a:masterClrMapping/>
  </p:clrMapOvr>
</p:sld>
</file>

<file path=ppt/theme/theme1.xml><?xml version="1.0" encoding="utf-8"?>
<a:theme xmlns:a="http://schemas.openxmlformats.org/drawingml/2006/main" name="Title Page">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Battelle 2022">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ject Background">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3.xml><?xml version="1.0" encoding="utf-8"?>
<a:theme xmlns:a="http://schemas.openxmlformats.org/drawingml/2006/main" name="Challenge">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4.xml><?xml version="1.0" encoding="utf-8"?>
<a:theme xmlns:a="http://schemas.openxmlformats.org/drawingml/2006/main" name="Methods &amp; Approach">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5.xml><?xml version="1.0" encoding="utf-8"?>
<a:theme xmlns:a="http://schemas.openxmlformats.org/drawingml/2006/main" name="1_Title Page">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Battelle 2022">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6.xml><?xml version="1.0" encoding="utf-8"?>
<a:theme xmlns:a="http://schemas.openxmlformats.org/drawingml/2006/main" name="1_Project Background">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7.xml><?xml version="1.0" encoding="utf-8"?>
<a:theme xmlns:a="http://schemas.openxmlformats.org/drawingml/2006/main" name="1_Challenge">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8.xml><?xml version="1.0" encoding="utf-8"?>
<a:theme xmlns:a="http://schemas.openxmlformats.org/drawingml/2006/main" name="1_Methods &amp; Approach">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9.xml><?xml version="1.0" encoding="utf-8"?>
<a:theme xmlns:a="http://schemas.openxmlformats.org/drawingml/2006/main" name="1_Conclusion">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044e4b3c-d4ec-4737-9b71-7c7f9b19e5bf"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B0BCD2CC9DC1DE4F8E2940ABC5354EF8" ma:contentTypeVersion="11" ma:contentTypeDescription="Create a new document." ma:contentTypeScope="" ma:versionID="642e617f596ce8dbd207408b8fa0a993">
  <xsd:schema xmlns:xsd="http://www.w3.org/2001/XMLSchema" xmlns:xs="http://www.w3.org/2001/XMLSchema" xmlns:p="http://schemas.microsoft.com/office/2006/metadata/properties" xmlns:ns2="a2698da2-da9c-47ea-a5b8-b239d344e65e" xmlns:ns3="00c87f25-2316-4e8e-aa34-2c74b3876b84" xmlns:ns4="05e77292-2eb1-4c19-8430-212c094da4de" targetNamespace="http://schemas.microsoft.com/office/2006/metadata/properties" ma:root="true" ma:fieldsID="a742ebb869ba3d04f62f67b4ea690775" ns2:_="" ns3:_="" ns4:_="">
    <xsd:import namespace="a2698da2-da9c-47ea-a5b8-b239d344e65e"/>
    <xsd:import namespace="00c87f25-2316-4e8e-aa34-2c74b3876b84"/>
    <xsd:import namespace="05e77292-2eb1-4c19-8430-212c094da4de"/>
    <xsd:element name="properties">
      <xsd:complexType>
        <xsd:sequence>
          <xsd:element name="documentManagement">
            <xsd:complexType>
              <xsd:all>
                <xsd:element ref="ns2:Data_x0020_Classification" minOccurs="0"/>
                <xsd:element ref="ns2:Client_x0020_Type" minOccurs="0"/>
                <xsd:element ref="ns3:MediaServiceSearchProperties" minOccurs="0"/>
                <xsd:element ref="ns3:MediaServiceObjectDetectorVersions" minOccurs="0"/>
                <xsd:element ref="ns3:MediaServiceMetadata" minOccurs="0"/>
                <xsd:element ref="ns3:MediaServiceFastMetadata"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698da2-da9c-47ea-a5b8-b239d344e65e" elementFormDefault="qualified">
    <xsd:import namespace="http://schemas.microsoft.com/office/2006/documentManagement/types"/>
    <xsd:import namespace="http://schemas.microsoft.com/office/infopath/2007/PartnerControls"/>
    <xsd:element name="Data_x0020_Classification" ma:index="8" nillable="true" ma:displayName="Data Classification" ma:description="To be populated by Anchor QEA staff" ma:format="Dropdown" ma:internalName="Data_x0020_Classification">
      <xsd:simpleType>
        <xsd:restriction base="dms:Choice">
          <xsd:enumeration value="Internal"/>
          <xsd:enumeration value="Public"/>
          <xsd:enumeration value="Confidential"/>
          <xsd:enumeration value="CUI"/>
        </xsd:restriction>
      </xsd:simpleType>
    </xsd:element>
    <xsd:element name="Client_x0020_Type" ma:index="9" nillable="true" ma:displayName="Client Type" ma:description="To be populated by Anchor QEA staff" ma:format="Dropdown" ma:internalName="Client_x0020_Type">
      <xsd:simpleType>
        <xsd:restriction base="dms:Choice">
          <xsd:enumeration value="Internal"/>
          <xsd:enumeration value="Business/NGO"/>
          <xsd:enumeration value="Tribe"/>
          <xsd:enumeration value="Local Government"/>
          <xsd:enumeration value="State Government"/>
          <xsd:enumeration value="Federal Government"/>
          <xsd:enumeration value="Canadian Government"/>
        </xsd:restriction>
      </xsd:simpleType>
    </xsd:element>
  </xsd:schema>
  <xsd:schema xmlns:xsd="http://www.w3.org/2001/XMLSchema" xmlns:xs="http://www.w3.org/2001/XMLSchema" xmlns:dms="http://schemas.microsoft.com/office/2006/documentManagement/types" xmlns:pc="http://schemas.microsoft.com/office/infopath/2007/PartnerControls" targetNamespace="00c87f25-2316-4e8e-aa34-2c74b3876b84" elementFormDefault="qualified">
    <xsd:import namespace="http://schemas.microsoft.com/office/2006/documentManagement/types"/>
    <xsd:import namespace="http://schemas.microsoft.com/office/infopath/2007/PartnerControls"/>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44e4b3c-d4ec-4737-9b71-7c7f9b19e5b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e77292-2eb1-4c19-8430-212c094da4d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0bc20e7-6ca0-481e-afc5-3ba291a3d056}" ma:internalName="TaxCatchAll" ma:showField="CatchAllData" ma:web="05e77292-2eb1-4c19-8430-212c094da4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05e77292-2eb1-4c19-8430-212c094da4de" xsi:nil="true"/>
    <lcf76f155ced4ddcb4097134ff3c332f xmlns="00c87f25-2316-4e8e-aa34-2c74b3876b84">
      <Terms xmlns="http://schemas.microsoft.com/office/infopath/2007/PartnerControls"/>
    </lcf76f155ced4ddcb4097134ff3c332f>
    <Client_x0020_Type xmlns="a2698da2-da9c-47ea-a5b8-b239d344e65e" xsi:nil="true"/>
    <Data_x0020_Classification xmlns="a2698da2-da9c-47ea-a5b8-b239d344e65e" xsi:nil="true"/>
  </documentManagement>
</p:properties>
</file>

<file path=customXml/itemProps1.xml><?xml version="1.0" encoding="utf-8"?>
<ds:datastoreItem xmlns:ds="http://schemas.openxmlformats.org/officeDocument/2006/customXml" ds:itemID="{4D5CD68F-E9F3-45F5-A47C-D231E37FC88A}">
  <ds:schemaRefs>
    <ds:schemaRef ds:uri="http://schemas.microsoft.com/sharepoint/v3/contenttype/forms"/>
  </ds:schemaRefs>
</ds:datastoreItem>
</file>

<file path=customXml/itemProps2.xml><?xml version="1.0" encoding="utf-8"?>
<ds:datastoreItem xmlns:ds="http://schemas.openxmlformats.org/officeDocument/2006/customXml" ds:itemID="{B70AACAD-4286-4DEA-96D2-3CA05116FE79}">
  <ds:schemaRefs>
    <ds:schemaRef ds:uri="Microsoft.SharePoint.Taxonomy.ContentTypeSync"/>
  </ds:schemaRefs>
</ds:datastoreItem>
</file>

<file path=customXml/itemProps3.xml><?xml version="1.0" encoding="utf-8"?>
<ds:datastoreItem xmlns:ds="http://schemas.openxmlformats.org/officeDocument/2006/customXml" ds:itemID="{A6D67CEF-42FB-4C01-9028-A612DE5F9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698da2-da9c-47ea-a5b8-b239d344e65e"/>
    <ds:schemaRef ds:uri="00c87f25-2316-4e8e-aa34-2c74b3876b84"/>
    <ds:schemaRef ds:uri="05e77292-2eb1-4c19-8430-212c094da4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EF12B0E-A422-4D0B-BE22-D8FD1F5FFB9F}">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05e77292-2eb1-4c19-8430-212c094da4de"/>
    <ds:schemaRef ds:uri="00c87f25-2316-4e8e-aa34-2c74b3876b84"/>
    <ds:schemaRef ds:uri="http://purl.org/dc/dcmitype/"/>
    <ds:schemaRef ds:uri="a2698da2-da9c-47ea-a5b8-b239d344e65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15656</TotalTime>
  <Words>1559</Words>
  <Application>Microsoft Office PowerPoint</Application>
  <PresentationFormat>Widescreen</PresentationFormat>
  <Paragraphs>143</Paragraphs>
  <Slides>16</Slides>
  <Notes>15</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16</vt:i4>
      </vt:variant>
    </vt:vector>
  </HeadingPairs>
  <TitlesOfParts>
    <vt:vector size="33" baseType="lpstr">
      <vt:lpstr>Arial</vt:lpstr>
      <vt:lpstr>Cambria Math</vt:lpstr>
      <vt:lpstr>Myriad Pro</vt:lpstr>
      <vt:lpstr>Segoe UI</vt:lpstr>
      <vt:lpstr>Segoe UI </vt:lpstr>
      <vt:lpstr>Segoe UI Light</vt:lpstr>
      <vt:lpstr>SegoeUI</vt:lpstr>
      <vt:lpstr>SegoeUI-Italic</vt:lpstr>
      <vt:lpstr>Title Page</vt:lpstr>
      <vt:lpstr>Project Background</vt:lpstr>
      <vt:lpstr>Challenge</vt:lpstr>
      <vt:lpstr>Methods &amp; Approach</vt:lpstr>
      <vt:lpstr>1_Title Page</vt:lpstr>
      <vt:lpstr>1_Project Background</vt:lpstr>
      <vt:lpstr>1_Challenge</vt:lpstr>
      <vt:lpstr>1_Methods &amp; Approach</vt:lpstr>
      <vt:lpstr>1_Conclusion</vt:lpstr>
      <vt:lpstr>Activated Carbon Cap Amendments: Example of a Site-Specific Sorption Study to Reduce Uncertainty in Cap Design</vt:lpstr>
      <vt:lpstr>PowerPoint Presentation</vt:lpstr>
      <vt:lpstr>Cap Design to Address PAH Contamination in Sediment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Meeting</dc:title>
  <dc:creator>Ally Chopic</dc:creator>
  <cp:lastModifiedBy>Deirdre Reidy</cp:lastModifiedBy>
  <cp:revision>597</cp:revision>
  <cp:lastPrinted>2025-01-14T17:47:19Z</cp:lastPrinted>
  <dcterms:created xsi:type="dcterms:W3CDTF">2020-09-18T19:27:01Z</dcterms:created>
  <dcterms:modified xsi:type="dcterms:W3CDTF">2025-01-22T23:55:49Z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0x010100B0BCD2CC9DC1DE4F8E2940ABC5354EF8</vt:lpwstr>
  </property>
  <property fmtid="{D5CDD505-2E9C-101B-9397-08002B2CF9AE}" pid="3" name="MediaServiceImageTags">
    <vt:lpwstr/>
  </property>
</Properties>
</file>