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5"/>
    <p:sldMasterId id="2147483759" r:id="rId6"/>
    <p:sldMasterId id="2147483779" r:id="rId7"/>
    <p:sldMasterId id="2147483772" r:id="rId8"/>
    <p:sldMasterId id="2147483765" r:id="rId9"/>
  </p:sldMasterIdLst>
  <p:notesMasterIdLst>
    <p:notesMasterId r:id="rId27"/>
  </p:notesMasterIdLst>
  <p:handoutMasterIdLst>
    <p:handoutMasterId r:id="rId28"/>
  </p:handoutMasterIdLst>
  <p:sldIdLst>
    <p:sldId id="257" r:id="rId10"/>
    <p:sldId id="276" r:id="rId11"/>
    <p:sldId id="267" r:id="rId12"/>
    <p:sldId id="278" r:id="rId13"/>
    <p:sldId id="264" r:id="rId14"/>
    <p:sldId id="277" r:id="rId15"/>
    <p:sldId id="279" r:id="rId16"/>
    <p:sldId id="284" r:id="rId17"/>
    <p:sldId id="280" r:id="rId18"/>
    <p:sldId id="281" r:id="rId19"/>
    <p:sldId id="282" r:id="rId20"/>
    <p:sldId id="287" r:id="rId21"/>
    <p:sldId id="285" r:id="rId22"/>
    <p:sldId id="283" r:id="rId23"/>
    <p:sldId id="286" r:id="rId24"/>
    <p:sldId id="266" r:id="rId25"/>
    <p:sldId id="273" r:id="rId2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CC2632-DF5B-B64D-A9F8-98793308F89C}" name="Carmen Oldham" initials="CO" userId="S::coldham@anchorqea.com::e9b03065-b838-4218-a68e-08a156544b48" providerId="AD"/>
  <p188:author id="{BCC9184F-FE9A-B1FF-2096-F8BB9BF5D5FC}" name="Toni Salvador" initials="TS" userId="S::tsalvador@anchorqea.com::45e86dbd-4b08-4b93-b7f0-ed7a44a94f1f" providerId="AD"/>
  <p188:author id="{EB4A0068-9F52-F801-8362-D9C423E76C65}" name="Lee Freeland" initials="LF" userId="S::lfreeland@anchorqea.com::9e4d0517-53ca-4bc5-8315-a60c66c4bc7f" providerId="AD"/>
  <p188:author id="{991F0C78-80D7-C11C-63EE-93F0BE0CE0DF}" name="Miriam Mathew" initials="MM" userId="S::mmathew@anchorqea.com::2e2ec8f5-b58c-4d12-83b3-3851d53bcdf1" providerId="AD"/>
  <p188:author id="{5036907C-C62F-9159-80EF-139601F53A4E}" name="Rosalie Daggett" initials="RD" userId="S::rdaggett@anchorqea.com::b7970409-3f4b-4adb-8e89-5d01b332417e" providerId="AD"/>
  <p188:author id="{A9770C7F-C112-62A1-B6EC-B1D9AEC0A185}" name="Sydnee Knox" initials="SK" userId="S::sknox@anchorqea.com::f2d94736-b2f7-46e5-a0cc-9b30dfa67a90" providerId="AD"/>
  <p188:author id="{ACC6A3C4-4813-445B-A506-5BD9FE81E6D6}" name="Terri Scheumann" initials="TS" userId="Terri Scheumann" providerId="None"/>
  <p188:author id="{B5E2DDC5-3291-CAFD-AFDF-3C048C0D6E7C}" name="Cristin Wright" initials="CW" userId="S::cwright@anchorqea.com::96f5ebc8-b320-4d46-87db-1796b7ed968c" providerId="AD"/>
  <p188:author id="{E70266CD-DAF3-2A50-D2B9-53EFF965D1EC}" name="Tessa M. Dennis" initials="TMD" userId="Tessa M. Dennis" providerId="None"/>
  <p188:author id="{B9151DDA-7FC7-D2BF-3BE9-3B1DF2B44396}" name="Christopher Yates" initials="CY" userId="S::cyates@anchorqea.com::6932bb51-c713-4814-ad64-f7fc99e702bb" providerId="AD"/>
  <p188:author id="{59C7FBE4-A195-EF8E-E85C-4BDA82C4F469}" name="Amy Corp" initials="AC" userId="S::acorp@anchorqea.com::09f8d76a-6eff-40ab-9759-ce06bb9156c5" providerId="AD"/>
  <p188:author id="{A76029ED-207A-9EFE-06DB-1DFF290F58C7}" name="Sarah Currin" initials="SC" userId="S::scurrin@anchorqea.com::533e9ec4-3918-405c-af6b-22155e6f9c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dnee Knox" initials="SK" lastIdx="127" clrIdx="0">
    <p:extLst>
      <p:ext uri="{19B8F6BF-5375-455C-9EA6-DF929625EA0E}">
        <p15:presenceInfo xmlns:p15="http://schemas.microsoft.com/office/powerpoint/2012/main" userId="S-1-5-21-1295742510-17848028-1660491571-41863" providerId="AD"/>
      </p:ext>
    </p:extLst>
  </p:cmAuthor>
  <p:cmAuthor id="2" name="Betsy Yanasak" initials="BY" lastIdx="3" clrIdx="1">
    <p:extLst>
      <p:ext uri="{19B8F6BF-5375-455C-9EA6-DF929625EA0E}">
        <p15:presenceInfo xmlns:p15="http://schemas.microsoft.com/office/powerpoint/2012/main" userId="S-1-5-21-1295742510-17848028-1660491571-1094" providerId="AD"/>
      </p:ext>
    </p:extLst>
  </p:cmAuthor>
  <p:cmAuthor id="3" name="Rebecca Gardner" initials="RG" lastIdx="19" clrIdx="2">
    <p:extLst>
      <p:ext uri="{19B8F6BF-5375-455C-9EA6-DF929625EA0E}">
        <p15:presenceInfo xmlns:p15="http://schemas.microsoft.com/office/powerpoint/2012/main" userId="S-1-5-21-1295742510-17848028-1660491571-8384" providerId="AD"/>
      </p:ext>
    </p:extLst>
  </p:cmAuthor>
  <p:cmAuthor id="4" name="Ram K. Mohan" initials="RKM" lastIdx="4" clrIdx="3">
    <p:extLst>
      <p:ext uri="{19B8F6BF-5375-455C-9EA6-DF929625EA0E}">
        <p15:presenceInfo xmlns:p15="http://schemas.microsoft.com/office/powerpoint/2012/main" userId="Ram K. Mohan" providerId="None"/>
      </p:ext>
    </p:extLst>
  </p:cmAuthor>
  <p:cmAuthor id="5" name="Paul LaRosa" initials="PL" lastIdx="8" clrIdx="4">
    <p:extLst>
      <p:ext uri="{19B8F6BF-5375-455C-9EA6-DF929625EA0E}">
        <p15:presenceInfo xmlns:p15="http://schemas.microsoft.com/office/powerpoint/2012/main" userId="S::plarosa@anchorqea.com::bf926916-bd16-4f79-8894-6fefbd384580" providerId="AD"/>
      </p:ext>
    </p:extLst>
  </p:cmAuthor>
  <p:cmAuthor id="6" name="Hannah Garrison" initials="HG" lastIdx="36" clrIdx="5">
    <p:extLst>
      <p:ext uri="{19B8F6BF-5375-455C-9EA6-DF929625EA0E}">
        <p15:presenceInfo xmlns:p15="http://schemas.microsoft.com/office/powerpoint/2012/main" userId="S-1-5-21-1295742510-17848028-1660491571-30286" providerId="AD"/>
      </p:ext>
    </p:extLst>
  </p:cmAuthor>
  <p:cmAuthor id="7" name="Hans Adomeit" initials="HA" lastIdx="60" clrIdx="6">
    <p:extLst>
      <p:ext uri="{19B8F6BF-5375-455C-9EA6-DF929625EA0E}">
        <p15:presenceInfo xmlns:p15="http://schemas.microsoft.com/office/powerpoint/2012/main" userId="Hans Adomeit" providerId="None"/>
      </p:ext>
    </p:extLst>
  </p:cmAuthor>
  <p:cmAuthor id="8" name="Ally Chopic" initials="AC" lastIdx="33" clrIdx="7">
    <p:extLst>
      <p:ext uri="{19B8F6BF-5375-455C-9EA6-DF929625EA0E}">
        <p15:presenceInfo xmlns:p15="http://schemas.microsoft.com/office/powerpoint/2012/main" userId="S::achopic@anchorqea.com::b5d6bd82-def9-4887-b488-56b27aca6898" providerId="AD"/>
      </p:ext>
    </p:extLst>
  </p:cmAuthor>
  <p:cmAuthor id="9" name="Erin Hryciw" initials="EH" lastIdx="4" clrIdx="8">
    <p:extLst>
      <p:ext uri="{19B8F6BF-5375-455C-9EA6-DF929625EA0E}">
        <p15:presenceInfo xmlns:p15="http://schemas.microsoft.com/office/powerpoint/2012/main" userId="S::ehryciw@anchorqea.com::a723e2cb-e427-4209-9949-b7d59e947e19" providerId="AD"/>
      </p:ext>
    </p:extLst>
  </p:cmAuthor>
  <p:cmAuthor id="10" name="Sarah Becker" initials="SB" lastIdx="47" clrIdx="9">
    <p:extLst>
      <p:ext uri="{19B8F6BF-5375-455C-9EA6-DF929625EA0E}">
        <p15:presenceInfo xmlns:p15="http://schemas.microsoft.com/office/powerpoint/2012/main" userId="S::sbecker@anchorqea.com::bec27f7f-4a08-4805-aaad-894299599017" providerId="AD"/>
      </p:ext>
    </p:extLst>
  </p:cmAuthor>
  <p:cmAuthor id="11" name="Jennifer Holsinger" initials="JH" lastIdx="2" clrIdx="10">
    <p:extLst>
      <p:ext uri="{19B8F6BF-5375-455C-9EA6-DF929625EA0E}">
        <p15:presenceInfo xmlns:p15="http://schemas.microsoft.com/office/powerpoint/2012/main" userId="S::jholsinger@anchorqea.com::c092f541-fff4-4780-8cd0-675d22bdae3b" providerId="AD"/>
      </p:ext>
    </p:extLst>
  </p:cmAuthor>
  <p:cmAuthor id="12" name="Terri Scheumann" initials="TS" lastIdx="24" clrIdx="11">
    <p:extLst>
      <p:ext uri="{19B8F6BF-5375-455C-9EA6-DF929625EA0E}">
        <p15:presenceInfo xmlns:p15="http://schemas.microsoft.com/office/powerpoint/2012/main" userId="Terri Scheumann" providerId="None"/>
      </p:ext>
    </p:extLst>
  </p:cmAuthor>
  <p:cmAuthor id="13" name="Rosalie Daggett" initials="RD" lastIdx="1" clrIdx="12">
    <p:extLst>
      <p:ext uri="{19B8F6BF-5375-455C-9EA6-DF929625EA0E}">
        <p15:presenceInfo xmlns:p15="http://schemas.microsoft.com/office/powerpoint/2012/main" userId="S::rdaggett@anchorqea.com::b7970409-3f4b-4adb-8e89-5d01b33241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BD00"/>
    <a:srgbClr val="008000"/>
    <a:srgbClr val="5B5BFF"/>
    <a:srgbClr val="75B347"/>
    <a:srgbClr val="5A5A5A"/>
    <a:srgbClr val="BEC8BE"/>
    <a:srgbClr val="E0E7E7"/>
    <a:srgbClr val="F3C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DC47F-789C-48C6-9D94-69A5DE43BA75}" v="850" dt="2025-01-23T14:29:02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36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Weldy" userId="S::tweldy@anchorqea.com::1218ada0-ff91-446c-adba-04c20b72b115" providerId="AD" clId="Web-{11D4E65C-31B7-5EAA-D5BC-02A50A3CF243}"/>
    <pc:docChg chg="modSld">
      <pc:chgData name="Thomas Weldy" userId="S::tweldy@anchorqea.com::1218ada0-ff91-446c-adba-04c20b72b115" providerId="AD" clId="Web-{11D4E65C-31B7-5EAA-D5BC-02A50A3CF243}" dt="2024-12-27T17:46:17.234" v="4"/>
      <pc:docMkLst>
        <pc:docMk/>
      </pc:docMkLst>
      <pc:sldChg chg="addSp delSp modSp">
        <pc:chgData name="Thomas Weldy" userId="S::tweldy@anchorqea.com::1218ada0-ff91-446c-adba-04c20b72b115" providerId="AD" clId="Web-{11D4E65C-31B7-5EAA-D5BC-02A50A3CF243}" dt="2024-12-27T17:46:17.234" v="4"/>
        <pc:sldMkLst>
          <pc:docMk/>
          <pc:sldMk cId="349925706" sldId="276"/>
        </pc:sldMkLst>
      </pc:sldChg>
    </pc:docChg>
  </pc:docChgLst>
  <pc:docChgLst>
    <pc:chgData name="Carmen Oldham" userId="e9b03065-b838-4218-a68e-08a156544b48" providerId="ADAL" clId="{2C7A21A9-9F79-44AA-AC69-123D79C57E67}"/>
    <pc:docChg chg="modSld">
      <pc:chgData name="Carmen Oldham" userId="e9b03065-b838-4218-a68e-08a156544b48" providerId="ADAL" clId="{2C7A21A9-9F79-44AA-AC69-123D79C57E67}" dt="2025-01-17T18:59:01.356" v="5" actId="1076"/>
      <pc:docMkLst>
        <pc:docMk/>
      </pc:docMkLst>
      <pc:sldChg chg="modSp mod">
        <pc:chgData name="Carmen Oldham" userId="e9b03065-b838-4218-a68e-08a156544b48" providerId="ADAL" clId="{2C7A21A9-9F79-44AA-AC69-123D79C57E67}" dt="2025-01-17T18:58:55.207" v="4" actId="1076"/>
        <pc:sldMkLst>
          <pc:docMk/>
          <pc:sldMk cId="760088336" sldId="282"/>
        </pc:sldMkLst>
        <pc:picChg chg="mod">
          <ac:chgData name="Carmen Oldham" userId="e9b03065-b838-4218-a68e-08a156544b48" providerId="ADAL" clId="{2C7A21A9-9F79-44AA-AC69-123D79C57E67}" dt="2025-01-17T18:58:43.357" v="3" actId="1076"/>
          <ac:picMkLst>
            <pc:docMk/>
            <pc:sldMk cId="760088336" sldId="282"/>
            <ac:picMk id="4" creationId="{E57F72AB-7F85-24FC-5E15-F7C8F1FE12F6}"/>
          </ac:picMkLst>
        </pc:picChg>
        <pc:picChg chg="mod">
          <ac:chgData name="Carmen Oldham" userId="e9b03065-b838-4218-a68e-08a156544b48" providerId="ADAL" clId="{2C7A21A9-9F79-44AA-AC69-123D79C57E67}" dt="2025-01-17T18:58:55.207" v="4" actId="1076"/>
          <ac:picMkLst>
            <pc:docMk/>
            <pc:sldMk cId="760088336" sldId="282"/>
            <ac:picMk id="6" creationId="{6DCA0228-50CF-4DED-2015-73472BE248BA}"/>
          </ac:picMkLst>
        </pc:picChg>
      </pc:sldChg>
      <pc:sldChg chg="modSp mod">
        <pc:chgData name="Carmen Oldham" userId="e9b03065-b838-4218-a68e-08a156544b48" providerId="ADAL" clId="{2C7A21A9-9F79-44AA-AC69-123D79C57E67}" dt="2025-01-17T18:59:01.356" v="5" actId="1076"/>
        <pc:sldMkLst>
          <pc:docMk/>
          <pc:sldMk cId="1026034527" sldId="285"/>
        </pc:sldMkLst>
        <pc:picChg chg="mod">
          <ac:chgData name="Carmen Oldham" userId="e9b03065-b838-4218-a68e-08a156544b48" providerId="ADAL" clId="{2C7A21A9-9F79-44AA-AC69-123D79C57E67}" dt="2025-01-17T18:59:01.356" v="5" actId="1076"/>
          <ac:picMkLst>
            <pc:docMk/>
            <pc:sldMk cId="1026034527" sldId="285"/>
            <ac:picMk id="5" creationId="{E5D55AEB-4280-C732-B3DA-5CA997F2CF49}"/>
          </ac:picMkLst>
        </pc:picChg>
        <pc:picChg chg="mod">
          <ac:chgData name="Carmen Oldham" userId="e9b03065-b838-4218-a68e-08a156544b48" providerId="ADAL" clId="{2C7A21A9-9F79-44AA-AC69-123D79C57E67}" dt="2025-01-17T18:58:19.191" v="1" actId="1076"/>
          <ac:picMkLst>
            <pc:docMk/>
            <pc:sldMk cId="1026034527" sldId="285"/>
            <ac:picMk id="7" creationId="{75028F30-DB9F-980C-4824-42F1D449727E}"/>
          </ac:picMkLst>
        </pc:picChg>
      </pc:sldChg>
    </pc:docChg>
  </pc:docChgLst>
  <pc:docChgLst>
    <pc:chgData name="Christopher Yates" userId="S::cyates@anchorqea.com::6932bb51-c713-4814-ad64-f7fc99e702bb" providerId="AD" clId="Web-{2EAADFC1-E5EF-DEE1-3029-E989E0F06E04}"/>
    <pc:docChg chg="modSld">
      <pc:chgData name="Christopher Yates" userId="S::cyates@anchorqea.com::6932bb51-c713-4814-ad64-f7fc99e702bb" providerId="AD" clId="Web-{2EAADFC1-E5EF-DEE1-3029-E989E0F06E04}" dt="2024-12-16T21:45:44.912" v="44" actId="20577"/>
      <pc:docMkLst>
        <pc:docMk/>
      </pc:docMkLst>
      <pc:sldChg chg="modSp">
        <pc:chgData name="Christopher Yates" userId="S::cyates@anchorqea.com::6932bb51-c713-4814-ad64-f7fc99e702bb" providerId="AD" clId="Web-{2EAADFC1-E5EF-DEE1-3029-E989E0F06E04}" dt="2024-12-16T21:41:52.202" v="0" actId="1076"/>
        <pc:sldMkLst>
          <pc:docMk/>
          <pc:sldMk cId="4144659433" sldId="278"/>
        </pc:sldMkLst>
      </pc:sldChg>
      <pc:sldChg chg="delSp modSp modCm">
        <pc:chgData name="Christopher Yates" userId="S::cyates@anchorqea.com::6932bb51-c713-4814-ad64-f7fc99e702bb" providerId="AD" clId="Web-{2EAADFC1-E5EF-DEE1-3029-E989E0F06E04}" dt="2024-12-16T21:45:44.912" v="44" actId="20577"/>
        <pc:sldMkLst>
          <pc:docMk/>
          <pc:sldMk cId="3310608566" sldId="286"/>
        </pc:sldMkLst>
        <pc:spChg chg="mod">
          <ac:chgData name="Christopher Yates" userId="S::cyates@anchorqea.com::6932bb51-c713-4814-ad64-f7fc99e702bb" providerId="AD" clId="Web-{2EAADFC1-E5EF-DEE1-3029-E989E0F06E04}" dt="2024-12-16T21:45:44.912" v="44" actId="20577"/>
          <ac:spMkLst>
            <pc:docMk/>
            <pc:sldMk cId="3310608566" sldId="286"/>
            <ac:spMk id="2" creationId="{7BB3F2BF-934D-A121-1C95-E6A2E93A7BE3}"/>
          </ac:spMkLst>
        </pc:spChg>
        <pc:graphicFrameChg chg="mod modGraphic">
          <ac:chgData name="Christopher Yates" userId="S::cyates@anchorqea.com::6932bb51-c713-4814-ad64-f7fc99e702bb" providerId="AD" clId="Web-{2EAADFC1-E5EF-DEE1-3029-E989E0F06E04}" dt="2024-12-16T21:43:51.440" v="23"/>
          <ac:graphicFrameMkLst>
            <pc:docMk/>
            <pc:sldMk cId="3310608566" sldId="286"/>
            <ac:graphicFrameMk id="6" creationId="{F98D34E8-6229-CBE4-0DF8-572B8972CB0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ristopher Yates" userId="S::cyates@anchorqea.com::6932bb51-c713-4814-ad64-f7fc99e702bb" providerId="AD" clId="Web-{2EAADFC1-E5EF-DEE1-3029-E989E0F06E04}" dt="2024-12-16T21:45:44.912" v="44" actId="20577"/>
              <pc2:cmMkLst xmlns:pc2="http://schemas.microsoft.com/office/powerpoint/2019/9/main/command">
                <pc:docMk/>
                <pc:sldMk cId="3310608566" sldId="286"/>
                <pc2:cmMk id="{B8AAD6E0-1D53-4B1A-8E2B-A5FA1A5024CE}"/>
              </pc2:cmMkLst>
            </pc226:cmChg>
          </p:ext>
        </pc:extLst>
      </pc:sldChg>
    </pc:docChg>
  </pc:docChgLst>
  <pc:docChgLst>
    <pc:chgData name="Cristin Wright" userId="S::cwright@anchorqea.com::96f5ebc8-b320-4d46-87db-1796b7ed968c" providerId="AD" clId="Web-{75A0A390-7D24-FBBD-C6AB-B3946346FA8C}"/>
    <pc:docChg chg="modSld">
      <pc:chgData name="Cristin Wright" userId="S::cwright@anchorqea.com::96f5ebc8-b320-4d46-87db-1796b7ed968c" providerId="AD" clId="Web-{75A0A390-7D24-FBBD-C6AB-B3946346FA8C}" dt="2025-01-07T19:50:53.024" v="210"/>
      <pc:docMkLst>
        <pc:docMk/>
      </pc:docMkLst>
      <pc:sldChg chg="modSp">
        <pc:chgData name="Cristin Wright" userId="S::cwright@anchorqea.com::96f5ebc8-b320-4d46-87db-1796b7ed968c" providerId="AD" clId="Web-{75A0A390-7D24-FBBD-C6AB-B3946346FA8C}" dt="2025-01-07T19:38:27.294" v="38" actId="20577"/>
        <pc:sldMkLst>
          <pc:docMk/>
          <pc:sldMk cId="2231802907" sldId="277"/>
        </pc:sldMkLst>
        <pc:spChg chg="mod">
          <ac:chgData name="Cristin Wright" userId="S::cwright@anchorqea.com::96f5ebc8-b320-4d46-87db-1796b7ed968c" providerId="AD" clId="Web-{75A0A390-7D24-FBBD-C6AB-B3946346FA8C}" dt="2025-01-07T19:37:40.138" v="7" actId="20577"/>
          <ac:spMkLst>
            <pc:docMk/>
            <pc:sldMk cId="2231802907" sldId="277"/>
            <ac:spMk id="3" creationId="{8F26FCA7-671C-2B2D-0D76-F2257E68F8DF}"/>
          </ac:spMkLst>
        </pc:spChg>
        <pc:spChg chg="mod">
          <ac:chgData name="Cristin Wright" userId="S::cwright@anchorqea.com::96f5ebc8-b320-4d46-87db-1796b7ed968c" providerId="AD" clId="Web-{75A0A390-7D24-FBBD-C6AB-B3946346FA8C}" dt="2025-01-07T19:38:27.294" v="38" actId="20577"/>
          <ac:spMkLst>
            <pc:docMk/>
            <pc:sldMk cId="2231802907" sldId="277"/>
            <ac:spMk id="4" creationId="{DB7D90D2-A534-B10B-662F-2D94E309D777}"/>
          </ac:spMkLst>
        </pc:spChg>
      </pc:sldChg>
      <pc:sldChg chg="modNotes">
        <pc:chgData name="Cristin Wright" userId="S::cwright@anchorqea.com::96f5ebc8-b320-4d46-87db-1796b7ed968c" providerId="AD" clId="Web-{75A0A390-7D24-FBBD-C6AB-B3946346FA8C}" dt="2025-01-07T19:50:53.024" v="210"/>
        <pc:sldMkLst>
          <pc:docMk/>
          <pc:sldMk cId="1370087936" sldId="279"/>
        </pc:sldMkLst>
      </pc:sldChg>
      <pc:sldChg chg="modNotes">
        <pc:chgData name="Cristin Wright" userId="S::cwright@anchorqea.com::96f5ebc8-b320-4d46-87db-1796b7ed968c" providerId="AD" clId="Web-{75A0A390-7D24-FBBD-C6AB-B3946346FA8C}" dt="2025-01-07T19:50:44.321" v="198"/>
        <pc:sldMkLst>
          <pc:docMk/>
          <pc:sldMk cId="3864632424" sldId="284"/>
        </pc:sldMkLst>
      </pc:sldChg>
    </pc:docChg>
  </pc:docChgLst>
  <pc:docChgLst>
    <pc:chgData name="Sarah Currin" userId="533e9ec4-3918-405c-af6b-22155e6f9c6f" providerId="ADAL" clId="{9B28DDDF-7031-4FB4-A343-C95D9C3CF22E}"/>
    <pc:docChg chg="undo redo custSel modSld">
      <pc:chgData name="Sarah Currin" userId="533e9ec4-3918-405c-af6b-22155e6f9c6f" providerId="ADAL" clId="{9B28DDDF-7031-4FB4-A343-C95D9C3CF22E}" dt="2025-01-14T00:39:20.818" v="141" actId="2"/>
      <pc:docMkLst>
        <pc:docMk/>
      </pc:docMkLst>
      <pc:sldChg chg="modSp mod">
        <pc:chgData name="Sarah Currin" userId="533e9ec4-3918-405c-af6b-22155e6f9c6f" providerId="ADAL" clId="{9B28DDDF-7031-4FB4-A343-C95D9C3CF22E}" dt="2025-01-14T00:38:54.277" v="135" actId="20577"/>
        <pc:sldMkLst>
          <pc:docMk/>
          <pc:sldMk cId="883418480" sldId="266"/>
        </pc:sldMkLst>
        <pc:spChg chg="mod">
          <ac:chgData name="Sarah Currin" userId="533e9ec4-3918-405c-af6b-22155e6f9c6f" providerId="ADAL" clId="{9B28DDDF-7031-4FB4-A343-C95D9C3CF22E}" dt="2025-01-14T00:38:54.277" v="135" actId="20577"/>
          <ac:spMkLst>
            <pc:docMk/>
            <pc:sldMk cId="883418480" sldId="266"/>
            <ac:spMk id="4" creationId="{0D3C82B1-3032-A69B-9B09-7A9A5CD61D16}"/>
          </ac:spMkLst>
        </pc:spChg>
      </pc:sldChg>
      <pc:sldChg chg="addSp delSp modSp mod chgLayout">
        <pc:chgData name="Sarah Currin" userId="533e9ec4-3918-405c-af6b-22155e6f9c6f" providerId="ADAL" clId="{9B28DDDF-7031-4FB4-A343-C95D9C3CF22E}" dt="2025-01-14T00:28:33.556" v="12" actId="20577"/>
        <pc:sldMkLst>
          <pc:docMk/>
          <pc:sldMk cId="1260834670" sldId="267"/>
        </pc:sldMkLst>
        <pc:spChg chg="mod ord">
          <ac:chgData name="Sarah Currin" userId="533e9ec4-3918-405c-af6b-22155e6f9c6f" providerId="ADAL" clId="{9B28DDDF-7031-4FB4-A343-C95D9C3CF22E}" dt="2025-01-14T00:28:11.185" v="10" actId="6264"/>
          <ac:spMkLst>
            <pc:docMk/>
            <pc:sldMk cId="1260834670" sldId="267"/>
            <ac:spMk id="5" creationId="{3040F4FB-166C-9B5F-DEA3-C97BD635E1C6}"/>
          </ac:spMkLst>
        </pc:spChg>
        <pc:spChg chg="mod ord">
          <ac:chgData name="Sarah Currin" userId="533e9ec4-3918-405c-af6b-22155e6f9c6f" providerId="ADAL" clId="{9B28DDDF-7031-4FB4-A343-C95D9C3CF22E}" dt="2025-01-14T00:28:33.556" v="12" actId="20577"/>
          <ac:spMkLst>
            <pc:docMk/>
            <pc:sldMk cId="1260834670" sldId="267"/>
            <ac:spMk id="6" creationId="{1ADEC8F4-2B0A-7056-82C0-3BFDCF34587B}"/>
          </ac:spMkLst>
        </pc:spChg>
      </pc:sldChg>
      <pc:sldChg chg="modSp mod">
        <pc:chgData name="Sarah Currin" userId="533e9ec4-3918-405c-af6b-22155e6f9c6f" providerId="ADAL" clId="{9B28DDDF-7031-4FB4-A343-C95D9C3CF22E}" dt="2025-01-14T00:27:15.543" v="4" actId="6549"/>
        <pc:sldMkLst>
          <pc:docMk/>
          <pc:sldMk cId="349925706" sldId="276"/>
        </pc:sldMkLst>
        <pc:spChg chg="mod">
          <ac:chgData name="Sarah Currin" userId="533e9ec4-3918-405c-af6b-22155e6f9c6f" providerId="ADAL" clId="{9B28DDDF-7031-4FB4-A343-C95D9C3CF22E}" dt="2025-01-14T00:27:15.543" v="4" actId="6549"/>
          <ac:spMkLst>
            <pc:docMk/>
            <pc:sldMk cId="349925706" sldId="276"/>
            <ac:spMk id="10" creationId="{E377096C-9DC2-E615-6597-0EF0077056CF}"/>
          </ac:spMkLst>
        </pc:spChg>
      </pc:sldChg>
      <pc:sldChg chg="modSp mod">
        <pc:chgData name="Sarah Currin" userId="533e9ec4-3918-405c-af6b-22155e6f9c6f" providerId="ADAL" clId="{9B28DDDF-7031-4FB4-A343-C95D9C3CF22E}" dt="2025-01-14T00:33:35.751" v="80" actId="947"/>
        <pc:sldMkLst>
          <pc:docMk/>
          <pc:sldMk cId="2231802907" sldId="277"/>
        </pc:sldMkLst>
        <pc:spChg chg="mod">
          <ac:chgData name="Sarah Currin" userId="533e9ec4-3918-405c-af6b-22155e6f9c6f" providerId="ADAL" clId="{9B28DDDF-7031-4FB4-A343-C95D9C3CF22E}" dt="2025-01-14T00:33:35.751" v="80" actId="947"/>
          <ac:spMkLst>
            <pc:docMk/>
            <pc:sldMk cId="2231802907" sldId="277"/>
            <ac:spMk id="4" creationId="{DB7D90D2-A534-B10B-662F-2D94E309D777}"/>
          </ac:spMkLst>
        </pc:spChg>
        <pc:spChg chg="mod">
          <ac:chgData name="Sarah Currin" userId="533e9ec4-3918-405c-af6b-22155e6f9c6f" providerId="ADAL" clId="{9B28DDDF-7031-4FB4-A343-C95D9C3CF22E}" dt="2025-01-14T00:29:54.775" v="31" actId="20577"/>
          <ac:spMkLst>
            <pc:docMk/>
            <pc:sldMk cId="2231802907" sldId="277"/>
            <ac:spMk id="8" creationId="{CFABD58D-DC23-F52D-9CDE-97AF35C3D286}"/>
          </ac:spMkLst>
        </pc:spChg>
        <pc:spChg chg="mod">
          <ac:chgData name="Sarah Currin" userId="533e9ec4-3918-405c-af6b-22155e6f9c6f" providerId="ADAL" clId="{9B28DDDF-7031-4FB4-A343-C95D9C3CF22E}" dt="2025-01-14T00:29:58.150" v="32" actId="20577"/>
          <ac:spMkLst>
            <pc:docMk/>
            <pc:sldMk cId="2231802907" sldId="277"/>
            <ac:spMk id="12" creationId="{BB081D64-07DF-1124-60FA-FFF724C00456}"/>
          </ac:spMkLst>
        </pc:spChg>
        <pc:grpChg chg="mod">
          <ac:chgData name="Sarah Currin" userId="533e9ec4-3918-405c-af6b-22155e6f9c6f" providerId="ADAL" clId="{9B28DDDF-7031-4FB4-A343-C95D9C3CF22E}" dt="2025-01-14T00:32:25.040" v="63" actId="1076"/>
          <ac:grpSpMkLst>
            <pc:docMk/>
            <pc:sldMk cId="2231802907" sldId="277"/>
            <ac:grpSpMk id="15" creationId="{FC6F66F6-AA73-1771-BCE8-09CB6A167F28}"/>
          </ac:grpSpMkLst>
        </pc:grpChg>
        <pc:picChg chg="mod modCrop">
          <ac:chgData name="Sarah Currin" userId="533e9ec4-3918-405c-af6b-22155e6f9c6f" providerId="ADAL" clId="{9B28DDDF-7031-4FB4-A343-C95D9C3CF22E}" dt="2025-01-14T00:32:10.008" v="62" actId="1076"/>
          <ac:picMkLst>
            <pc:docMk/>
            <pc:sldMk cId="2231802907" sldId="277"/>
            <ac:picMk id="11" creationId="{017A1249-7245-BEA8-833E-4821E408B51D}"/>
          </ac:picMkLst>
        </pc:picChg>
      </pc:sldChg>
      <pc:sldChg chg="modSp mod modNotesTx">
        <pc:chgData name="Sarah Currin" userId="533e9ec4-3918-405c-af6b-22155e6f9c6f" providerId="ADAL" clId="{9B28DDDF-7031-4FB4-A343-C95D9C3CF22E}" dt="2025-01-14T00:39:16.074" v="136" actId="2"/>
        <pc:sldMkLst>
          <pc:docMk/>
          <pc:sldMk cId="1370087936" sldId="279"/>
        </pc:sldMkLst>
        <pc:spChg chg="mod">
          <ac:chgData name="Sarah Currin" userId="533e9ec4-3918-405c-af6b-22155e6f9c6f" providerId="ADAL" clId="{9B28DDDF-7031-4FB4-A343-C95D9C3CF22E}" dt="2025-01-14T00:34:05.723" v="82" actId="20577"/>
          <ac:spMkLst>
            <pc:docMk/>
            <pc:sldMk cId="1370087936" sldId="279"/>
            <ac:spMk id="3" creationId="{5649EFED-3BCF-9D42-9445-0CE20085568B}"/>
          </ac:spMkLst>
        </pc:spChg>
      </pc:sldChg>
      <pc:sldChg chg="addSp delSp modSp mod modClrScheme chgLayout modNotesTx">
        <pc:chgData name="Sarah Currin" userId="533e9ec4-3918-405c-af6b-22155e6f9c6f" providerId="ADAL" clId="{9B28DDDF-7031-4FB4-A343-C95D9C3CF22E}" dt="2025-01-14T00:39:18.459" v="138" actId="2"/>
        <pc:sldMkLst>
          <pc:docMk/>
          <pc:sldMk cId="633993764" sldId="280"/>
        </pc:sldMkLst>
        <pc:spChg chg="mod ord">
          <ac:chgData name="Sarah Currin" userId="533e9ec4-3918-405c-af6b-22155e6f9c6f" providerId="ADAL" clId="{9B28DDDF-7031-4FB4-A343-C95D9C3CF22E}" dt="2025-01-14T00:34:41.786" v="87" actId="700"/>
          <ac:spMkLst>
            <pc:docMk/>
            <pc:sldMk cId="633993764" sldId="280"/>
            <ac:spMk id="3" creationId="{D346DA93-0B17-A30A-7DBB-28DA837D9D16}"/>
          </ac:spMkLst>
        </pc:spChg>
        <pc:spChg chg="add mod ord">
          <ac:chgData name="Sarah Currin" userId="533e9ec4-3918-405c-af6b-22155e6f9c6f" providerId="ADAL" clId="{9B28DDDF-7031-4FB4-A343-C95D9C3CF22E}" dt="2025-01-14T00:35:38.112" v="98" actId="167"/>
          <ac:spMkLst>
            <pc:docMk/>
            <pc:sldMk cId="633993764" sldId="280"/>
            <ac:spMk id="11" creationId="{5E4B85E0-2E3B-C6C8-62DC-64219DCBA353}"/>
          </ac:spMkLst>
        </pc:spChg>
        <pc:spChg chg="mod ord">
          <ac:chgData name="Sarah Currin" userId="533e9ec4-3918-405c-af6b-22155e6f9c6f" providerId="ADAL" clId="{9B28DDDF-7031-4FB4-A343-C95D9C3CF22E}" dt="2025-01-14T00:35:09.114" v="91" actId="14100"/>
          <ac:spMkLst>
            <pc:docMk/>
            <pc:sldMk cId="633993764" sldId="280"/>
            <ac:spMk id="16" creationId="{0EAE0E97-22DB-61FC-450C-A34BA5BDCE1B}"/>
          </ac:spMkLst>
        </pc:spChg>
        <pc:picChg chg="mod">
          <ac:chgData name="Sarah Currin" userId="533e9ec4-3918-405c-af6b-22155e6f9c6f" providerId="ADAL" clId="{9B28DDDF-7031-4FB4-A343-C95D9C3CF22E}" dt="2025-01-14T00:35:49.801" v="103" actId="1036"/>
          <ac:picMkLst>
            <pc:docMk/>
            <pc:sldMk cId="633993764" sldId="280"/>
            <ac:picMk id="10" creationId="{2C52EFE3-B005-0450-95CC-515B97C0DEF5}"/>
          </ac:picMkLst>
        </pc:picChg>
        <pc:picChg chg="mod">
          <ac:chgData name="Sarah Currin" userId="533e9ec4-3918-405c-af6b-22155e6f9c6f" providerId="ADAL" clId="{9B28DDDF-7031-4FB4-A343-C95D9C3CF22E}" dt="2025-01-14T00:36:01.633" v="118" actId="1036"/>
          <ac:picMkLst>
            <pc:docMk/>
            <pc:sldMk cId="633993764" sldId="280"/>
            <ac:picMk id="15" creationId="{E7FACD01-396B-29ED-12A9-C9BEDD667983}"/>
          </ac:picMkLst>
        </pc:picChg>
        <pc:picChg chg="mod">
          <ac:chgData name="Sarah Currin" userId="533e9ec4-3918-405c-af6b-22155e6f9c6f" providerId="ADAL" clId="{9B28DDDF-7031-4FB4-A343-C95D9C3CF22E}" dt="2025-01-14T00:35:58.515" v="113" actId="1036"/>
          <ac:picMkLst>
            <pc:docMk/>
            <pc:sldMk cId="633993764" sldId="280"/>
            <ac:picMk id="23" creationId="{8D292D77-B8E5-F4A6-F346-FE07A8EBC3F0}"/>
          </ac:picMkLst>
        </pc:picChg>
        <pc:picChg chg="mod">
          <ac:chgData name="Sarah Currin" userId="533e9ec4-3918-405c-af6b-22155e6f9c6f" providerId="ADAL" clId="{9B28DDDF-7031-4FB4-A343-C95D9C3CF22E}" dt="2025-01-14T00:35:55.592" v="108" actId="1036"/>
          <ac:picMkLst>
            <pc:docMk/>
            <pc:sldMk cId="633993764" sldId="280"/>
            <ac:picMk id="27" creationId="{FF100111-0086-5D25-4E78-A5748D45E4E1}"/>
          </ac:picMkLst>
        </pc:picChg>
      </pc:sldChg>
      <pc:sldChg chg="modSp mod">
        <pc:chgData name="Sarah Currin" userId="533e9ec4-3918-405c-af6b-22155e6f9c6f" providerId="ADAL" clId="{9B28DDDF-7031-4FB4-A343-C95D9C3CF22E}" dt="2025-01-14T00:36:21.538" v="119" actId="1076"/>
        <pc:sldMkLst>
          <pc:docMk/>
          <pc:sldMk cId="3091458412" sldId="281"/>
        </pc:sldMkLst>
      </pc:sldChg>
      <pc:sldChg chg="modNotesTx">
        <pc:chgData name="Sarah Currin" userId="533e9ec4-3918-405c-af6b-22155e6f9c6f" providerId="ADAL" clId="{9B28DDDF-7031-4FB4-A343-C95D9C3CF22E}" dt="2025-01-14T00:39:19.253" v="139" actId="2"/>
        <pc:sldMkLst>
          <pc:docMk/>
          <pc:sldMk cId="760088336" sldId="282"/>
        </pc:sldMkLst>
      </pc:sldChg>
      <pc:sldChg chg="modSp mod">
        <pc:chgData name="Sarah Currin" userId="533e9ec4-3918-405c-af6b-22155e6f9c6f" providerId="ADAL" clId="{9B28DDDF-7031-4FB4-A343-C95D9C3CF22E}" dt="2025-01-14T00:39:20.818" v="141" actId="2"/>
        <pc:sldMkLst>
          <pc:docMk/>
          <pc:sldMk cId="2518384775" sldId="283"/>
        </pc:sldMkLst>
        <pc:spChg chg="mod">
          <ac:chgData name="Sarah Currin" userId="533e9ec4-3918-405c-af6b-22155e6f9c6f" providerId="ADAL" clId="{9B28DDDF-7031-4FB4-A343-C95D9C3CF22E}" dt="2025-01-14T00:39:20.818" v="141" actId="2"/>
          <ac:spMkLst>
            <pc:docMk/>
            <pc:sldMk cId="2518384775" sldId="283"/>
            <ac:spMk id="4" creationId="{15484E95-8B82-DE83-0F93-E4541486D862}"/>
          </ac:spMkLst>
        </pc:spChg>
      </pc:sldChg>
      <pc:sldChg chg="modNotesTx">
        <pc:chgData name="Sarah Currin" userId="533e9ec4-3918-405c-af6b-22155e6f9c6f" providerId="ADAL" clId="{9B28DDDF-7031-4FB4-A343-C95D9C3CF22E}" dt="2025-01-14T00:39:17.642" v="137" actId="2"/>
        <pc:sldMkLst>
          <pc:docMk/>
          <pc:sldMk cId="3864632424" sldId="284"/>
        </pc:sldMkLst>
      </pc:sldChg>
      <pc:sldChg chg="modNotesTx">
        <pc:chgData name="Sarah Currin" userId="533e9ec4-3918-405c-af6b-22155e6f9c6f" providerId="ADAL" clId="{9B28DDDF-7031-4FB4-A343-C95D9C3CF22E}" dt="2025-01-14T00:39:19.997" v="140" actId="2"/>
        <pc:sldMkLst>
          <pc:docMk/>
          <pc:sldMk cId="1026034527" sldId="285"/>
        </pc:sldMkLst>
      </pc:sldChg>
      <pc:sldChg chg="modSp">
        <pc:chgData name="Sarah Currin" userId="533e9ec4-3918-405c-af6b-22155e6f9c6f" providerId="ADAL" clId="{9B28DDDF-7031-4FB4-A343-C95D9C3CF22E}" dt="2025-01-14T00:38:25.426" v="134"/>
        <pc:sldMkLst>
          <pc:docMk/>
          <pc:sldMk cId="3310608566" sldId="286"/>
        </pc:sldMkLst>
        <pc:graphicFrameChg chg="mod">
          <ac:chgData name="Sarah Currin" userId="533e9ec4-3918-405c-af6b-22155e6f9c6f" providerId="ADAL" clId="{9B28DDDF-7031-4FB4-A343-C95D9C3CF22E}" dt="2025-01-14T00:38:25.426" v="134"/>
          <ac:graphicFrameMkLst>
            <pc:docMk/>
            <pc:sldMk cId="3310608566" sldId="286"/>
            <ac:graphicFrameMk id="6" creationId="{F98D34E8-6229-CBE4-0DF8-572B8972CB0B}"/>
          </ac:graphicFrameMkLst>
        </pc:graphicFrameChg>
      </pc:sldChg>
      <pc:sldChg chg="addSp delSp modSp mod modClrScheme chgLayout">
        <pc:chgData name="Sarah Currin" userId="533e9ec4-3918-405c-af6b-22155e6f9c6f" providerId="ADAL" clId="{9B28DDDF-7031-4FB4-A343-C95D9C3CF22E}" dt="2025-01-14T00:37:24.252" v="127" actId="167"/>
        <pc:sldMkLst>
          <pc:docMk/>
          <pc:sldMk cId="1206353225" sldId="287"/>
        </pc:sldMkLst>
        <pc:spChg chg="mod ord">
          <ac:chgData name="Sarah Currin" userId="533e9ec4-3918-405c-af6b-22155e6f9c6f" providerId="ADAL" clId="{9B28DDDF-7031-4FB4-A343-C95D9C3CF22E}" dt="2025-01-14T00:37:02.666" v="124" actId="14100"/>
          <ac:spMkLst>
            <pc:docMk/>
            <pc:sldMk cId="1206353225" sldId="287"/>
            <ac:spMk id="2" creationId="{A6CB98BC-7149-E68C-6D44-0F023CD40BEE}"/>
          </ac:spMkLst>
        </pc:spChg>
        <pc:spChg chg="mod ord">
          <ac:chgData name="Sarah Currin" userId="533e9ec4-3918-405c-af6b-22155e6f9c6f" providerId="ADAL" clId="{9B28DDDF-7031-4FB4-A343-C95D9C3CF22E}" dt="2025-01-14T00:36:44.856" v="120" actId="700"/>
          <ac:spMkLst>
            <pc:docMk/>
            <pc:sldMk cId="1206353225" sldId="287"/>
            <ac:spMk id="3" creationId="{CBA57F20-5D29-BEB5-CF0B-553106931CBF}"/>
          </ac:spMkLst>
        </pc:spChg>
      </pc:sldChg>
    </pc:docChg>
  </pc:docChgLst>
  <pc:docChgLst>
    <pc:chgData name="Carmen Oldham" userId="e9b03065-b838-4218-a68e-08a156544b48" providerId="ADAL" clId="{F9559912-6983-4628-B196-0D9FE03A3271}"/>
    <pc:docChg chg="custSel modSld modMainMaster">
      <pc:chgData name="Carmen Oldham" userId="e9b03065-b838-4218-a68e-08a156544b48" providerId="ADAL" clId="{F9559912-6983-4628-B196-0D9FE03A3271}" dt="2025-01-15T17:03:30.785" v="45" actId="1076"/>
      <pc:docMkLst>
        <pc:docMk/>
      </pc:docMkLst>
      <pc:sldChg chg="modSp mod">
        <pc:chgData name="Carmen Oldham" userId="e9b03065-b838-4218-a68e-08a156544b48" providerId="ADAL" clId="{F9559912-6983-4628-B196-0D9FE03A3271}" dt="2025-01-09T17:16:56.870" v="3" actId="404"/>
        <pc:sldMkLst>
          <pc:docMk/>
          <pc:sldMk cId="3874580225" sldId="257"/>
        </pc:sldMkLst>
        <pc:spChg chg="mod">
          <ac:chgData name="Carmen Oldham" userId="e9b03065-b838-4218-a68e-08a156544b48" providerId="ADAL" clId="{F9559912-6983-4628-B196-0D9FE03A3271}" dt="2025-01-09T17:16:56.870" v="3" actId="404"/>
          <ac:spMkLst>
            <pc:docMk/>
            <pc:sldMk cId="3874580225" sldId="257"/>
            <ac:spMk id="9" creationId="{18AC2328-33D1-31ED-18AD-85CE5F06739B}"/>
          </ac:spMkLst>
        </pc:spChg>
      </pc:sldChg>
      <pc:sldChg chg="addSp delSp modSp mod">
        <pc:chgData name="Carmen Oldham" userId="e9b03065-b838-4218-a68e-08a156544b48" providerId="ADAL" clId="{F9559912-6983-4628-B196-0D9FE03A3271}" dt="2025-01-14T22:24:23.014" v="40" actId="20577"/>
        <pc:sldMkLst>
          <pc:docMk/>
          <pc:sldMk cId="1462609083" sldId="273"/>
        </pc:sldMkLst>
        <pc:spChg chg="mod">
          <ac:chgData name="Carmen Oldham" userId="e9b03065-b838-4218-a68e-08a156544b48" providerId="ADAL" clId="{F9559912-6983-4628-B196-0D9FE03A3271}" dt="2025-01-14T22:24:23.014" v="40" actId="20577"/>
          <ac:spMkLst>
            <pc:docMk/>
            <pc:sldMk cId="1462609083" sldId="273"/>
            <ac:spMk id="15" creationId="{58B9B349-7DF9-A352-BEA3-399BD0B1A4E7}"/>
          </ac:spMkLst>
        </pc:spChg>
        <pc:picChg chg="add mod">
          <ac:chgData name="Carmen Oldham" userId="e9b03065-b838-4218-a68e-08a156544b48" providerId="ADAL" clId="{F9559912-6983-4628-B196-0D9FE03A3271}" dt="2025-01-09T22:19:21.313" v="10" actId="27614"/>
          <ac:picMkLst>
            <pc:docMk/>
            <pc:sldMk cId="1462609083" sldId="273"/>
            <ac:picMk id="4" creationId="{2986D361-4227-A658-3D74-66AD1A546DDD}"/>
          </ac:picMkLst>
        </pc:picChg>
      </pc:sldChg>
      <pc:sldChg chg="addSp delSp modSp mod">
        <pc:chgData name="Carmen Oldham" userId="e9b03065-b838-4218-a68e-08a156544b48" providerId="ADAL" clId="{F9559912-6983-4628-B196-0D9FE03A3271}" dt="2025-01-10T21:31:34.545" v="39"/>
        <pc:sldMkLst>
          <pc:docMk/>
          <pc:sldMk cId="1370087936" sldId="279"/>
        </pc:sldMkLst>
        <pc:spChg chg="add mod">
          <ac:chgData name="Carmen Oldham" userId="e9b03065-b838-4218-a68e-08a156544b48" providerId="ADAL" clId="{F9559912-6983-4628-B196-0D9FE03A3271}" dt="2025-01-10T21:31:34.545" v="39"/>
          <ac:spMkLst>
            <pc:docMk/>
            <pc:sldMk cId="1370087936" sldId="279"/>
            <ac:spMk id="2" creationId="{70EA50A3-BDCF-5FAB-2BF4-903099F710AB}"/>
          </ac:spMkLst>
        </pc:spChg>
      </pc:sldChg>
      <pc:sldChg chg="addSp delSp modSp mod">
        <pc:chgData name="Carmen Oldham" userId="e9b03065-b838-4218-a68e-08a156544b48" providerId="ADAL" clId="{F9559912-6983-4628-B196-0D9FE03A3271}" dt="2025-01-15T17:03:30.785" v="45" actId="1076"/>
        <pc:sldMkLst>
          <pc:docMk/>
          <pc:sldMk cId="633993764" sldId="280"/>
        </pc:sldMkLst>
        <pc:spChg chg="add mod">
          <ac:chgData name="Carmen Oldham" userId="e9b03065-b838-4218-a68e-08a156544b48" providerId="ADAL" clId="{F9559912-6983-4628-B196-0D9FE03A3271}" dt="2025-01-15T17:03:26.315" v="44"/>
          <ac:spMkLst>
            <pc:docMk/>
            <pc:sldMk cId="633993764" sldId="280"/>
            <ac:spMk id="2" creationId="{E920BDD9-5072-51A9-6CBA-D6DA6CEA6F3F}"/>
          </ac:spMkLst>
        </pc:spChg>
        <pc:spChg chg="add mod">
          <ac:chgData name="Carmen Oldham" userId="e9b03065-b838-4218-a68e-08a156544b48" providerId="ADAL" clId="{F9559912-6983-4628-B196-0D9FE03A3271}" dt="2025-01-10T21:31:25.753" v="35" actId="20577"/>
          <ac:spMkLst>
            <pc:docMk/>
            <pc:sldMk cId="633993764" sldId="280"/>
            <ac:spMk id="4" creationId="{A4FDFC52-A0B9-5785-42F5-F2AF4447C661}"/>
          </ac:spMkLst>
        </pc:spChg>
        <pc:spChg chg="mod">
          <ac:chgData name="Carmen Oldham" userId="e9b03065-b838-4218-a68e-08a156544b48" providerId="ADAL" clId="{F9559912-6983-4628-B196-0D9FE03A3271}" dt="2025-01-15T17:03:30.785" v="45" actId="1076"/>
          <ac:spMkLst>
            <pc:docMk/>
            <pc:sldMk cId="633993764" sldId="280"/>
            <ac:spMk id="16" creationId="{0EAE0E97-22DB-61FC-450C-A34BA5BDCE1B}"/>
          </ac:spMkLst>
        </pc:spChg>
      </pc:sldChg>
      <pc:sldChg chg="modSp mod">
        <pc:chgData name="Carmen Oldham" userId="e9b03065-b838-4218-a68e-08a156544b48" providerId="ADAL" clId="{F9559912-6983-4628-B196-0D9FE03A3271}" dt="2025-01-09T22:19:40.299" v="12" actId="1076"/>
        <pc:sldMkLst>
          <pc:docMk/>
          <pc:sldMk cId="3091458412" sldId="281"/>
        </pc:sldMkLst>
      </pc:sldChg>
      <pc:sldChg chg="addSp delSp modSp mod">
        <pc:chgData name="Carmen Oldham" userId="e9b03065-b838-4218-a68e-08a156544b48" providerId="ADAL" clId="{F9559912-6983-4628-B196-0D9FE03A3271}" dt="2025-01-10T21:31:15.729" v="28"/>
        <pc:sldMkLst>
          <pc:docMk/>
          <pc:sldMk cId="760088336" sldId="282"/>
        </pc:sldMkLst>
        <pc:spChg chg="add mod">
          <ac:chgData name="Carmen Oldham" userId="e9b03065-b838-4218-a68e-08a156544b48" providerId="ADAL" clId="{F9559912-6983-4628-B196-0D9FE03A3271}" dt="2025-01-10T21:31:15.729" v="28"/>
          <ac:spMkLst>
            <pc:docMk/>
            <pc:sldMk cId="760088336" sldId="282"/>
            <ac:spMk id="5" creationId="{D1373322-63FC-2A24-7FEB-1E5B5951A33F}"/>
          </ac:spMkLst>
        </pc:spChg>
      </pc:sldChg>
      <pc:sldChg chg="addSp delSp modSp mod">
        <pc:chgData name="Carmen Oldham" userId="e9b03065-b838-4218-a68e-08a156544b48" providerId="ADAL" clId="{F9559912-6983-4628-B196-0D9FE03A3271}" dt="2025-01-10T21:31:31.668" v="37"/>
        <pc:sldMkLst>
          <pc:docMk/>
          <pc:sldMk cId="3864632424" sldId="284"/>
        </pc:sldMkLst>
        <pc:spChg chg="add mod">
          <ac:chgData name="Carmen Oldham" userId="e9b03065-b838-4218-a68e-08a156544b48" providerId="ADAL" clId="{F9559912-6983-4628-B196-0D9FE03A3271}" dt="2025-01-10T21:31:31.668" v="37"/>
          <ac:spMkLst>
            <pc:docMk/>
            <pc:sldMk cId="3864632424" sldId="284"/>
            <ac:spMk id="8" creationId="{9AA72833-EF0F-4E91-4E9B-CE77C46680DC}"/>
          </ac:spMkLst>
        </pc:spChg>
      </pc:sldChg>
      <pc:sldChg chg="addSp delSp modSp mod">
        <pc:chgData name="Carmen Oldham" userId="e9b03065-b838-4218-a68e-08a156544b48" providerId="ADAL" clId="{F9559912-6983-4628-B196-0D9FE03A3271}" dt="2025-01-10T21:30:42.136" v="16"/>
        <pc:sldMkLst>
          <pc:docMk/>
          <pc:sldMk cId="1026034527" sldId="285"/>
        </pc:sldMkLst>
        <pc:spChg chg="add mod">
          <ac:chgData name="Carmen Oldham" userId="e9b03065-b838-4218-a68e-08a156544b48" providerId="ADAL" clId="{F9559912-6983-4628-B196-0D9FE03A3271}" dt="2025-01-10T21:30:42.136" v="16"/>
          <ac:spMkLst>
            <pc:docMk/>
            <pc:sldMk cId="1026034527" sldId="285"/>
            <ac:spMk id="4" creationId="{744DCED4-DE7E-5730-8C09-62561F45F381}"/>
          </ac:spMkLst>
        </pc:spChg>
      </pc:sldChg>
      <pc:sldChg chg="addSp delSp modSp mod">
        <pc:chgData name="Carmen Oldham" userId="e9b03065-b838-4218-a68e-08a156544b48" providerId="ADAL" clId="{F9559912-6983-4628-B196-0D9FE03A3271}" dt="2025-01-10T21:30:56.888" v="26" actId="20577"/>
        <pc:sldMkLst>
          <pc:docMk/>
          <pc:sldMk cId="3310608566" sldId="286"/>
        </pc:sldMkLst>
        <pc:spChg chg="add mod">
          <ac:chgData name="Carmen Oldham" userId="e9b03065-b838-4218-a68e-08a156544b48" providerId="ADAL" clId="{F9559912-6983-4628-B196-0D9FE03A3271}" dt="2025-01-10T21:30:56.888" v="26" actId="20577"/>
          <ac:spMkLst>
            <pc:docMk/>
            <pc:sldMk cId="3310608566" sldId="286"/>
            <ac:spMk id="5" creationId="{AA9EBC2B-D069-0825-C51C-15771AA80F39}"/>
          </ac:spMkLst>
        </pc:spChg>
      </pc:sldChg>
      <pc:sldChg chg="addSp delSp modSp mod">
        <pc:chgData name="Carmen Oldham" userId="e9b03065-b838-4218-a68e-08a156544b48" providerId="ADAL" clId="{F9559912-6983-4628-B196-0D9FE03A3271}" dt="2025-01-15T17:03:09.494" v="43"/>
        <pc:sldMkLst>
          <pc:docMk/>
          <pc:sldMk cId="1206353225" sldId="287"/>
        </pc:sldMkLst>
        <pc:spChg chg="mod">
          <ac:chgData name="Carmen Oldham" userId="e9b03065-b838-4218-a68e-08a156544b48" providerId="ADAL" clId="{F9559912-6983-4628-B196-0D9FE03A3271}" dt="2025-01-10T21:30:34.161" v="13" actId="1076"/>
          <ac:spMkLst>
            <pc:docMk/>
            <pc:sldMk cId="1206353225" sldId="287"/>
            <ac:spMk id="6" creationId="{47A7AFD0-E47C-268B-2423-9EABE023BA20}"/>
          </ac:spMkLst>
        </pc:spChg>
        <pc:spChg chg="add mod">
          <ac:chgData name="Carmen Oldham" userId="e9b03065-b838-4218-a68e-08a156544b48" providerId="ADAL" clId="{F9559912-6983-4628-B196-0D9FE03A3271}" dt="2025-01-15T17:03:09.494" v="43"/>
          <ac:spMkLst>
            <pc:docMk/>
            <pc:sldMk cId="1206353225" sldId="287"/>
            <ac:spMk id="7" creationId="{E09FDDD2-2D0F-5D2D-7D29-974BE039F39E}"/>
          </ac:spMkLst>
        </pc:spChg>
      </pc:sldChg>
      <pc:sldMasterChg chg="delSp mod">
        <pc:chgData name="Carmen Oldham" userId="e9b03065-b838-4218-a68e-08a156544b48" providerId="ADAL" clId="{F9559912-6983-4628-B196-0D9FE03A3271}" dt="2025-01-09T17:17:44.384" v="7" actId="478"/>
        <pc:sldMasterMkLst>
          <pc:docMk/>
          <pc:sldMasterMk cId="3812969262" sldId="2147483759"/>
        </pc:sldMasterMkLst>
      </pc:sldMasterChg>
      <pc:sldMasterChg chg="delSp mod modSldLayout">
        <pc:chgData name="Carmen Oldham" userId="e9b03065-b838-4218-a68e-08a156544b48" providerId="ADAL" clId="{F9559912-6983-4628-B196-0D9FE03A3271}" dt="2025-01-09T17:18:00.905" v="8" actId="478"/>
        <pc:sldMasterMkLst>
          <pc:docMk/>
          <pc:sldMasterMk cId="3464997674" sldId="2147483765"/>
        </pc:sldMasterMkLst>
        <pc:sldLayoutChg chg="delSp mod">
          <pc:chgData name="Carmen Oldham" userId="e9b03065-b838-4218-a68e-08a156544b48" providerId="ADAL" clId="{F9559912-6983-4628-B196-0D9FE03A3271}" dt="2025-01-09T17:18:00.905" v="8" actId="478"/>
          <pc:sldLayoutMkLst>
            <pc:docMk/>
            <pc:sldMasterMk cId="3464997674" sldId="2147483765"/>
            <pc:sldLayoutMk cId="4204871547" sldId="2147483788"/>
          </pc:sldLayoutMkLst>
        </pc:sldLayoutChg>
      </pc:sldMasterChg>
      <pc:sldMasterChg chg="delSp mod">
        <pc:chgData name="Carmen Oldham" userId="e9b03065-b838-4218-a68e-08a156544b48" providerId="ADAL" clId="{F9559912-6983-4628-B196-0D9FE03A3271}" dt="2025-01-09T17:17:36.432" v="5" actId="478"/>
        <pc:sldMasterMkLst>
          <pc:docMk/>
          <pc:sldMasterMk cId="2753454103" sldId="2147483772"/>
        </pc:sldMasterMkLst>
      </pc:sldMasterChg>
      <pc:sldMasterChg chg="delSp mod">
        <pc:chgData name="Carmen Oldham" userId="e9b03065-b838-4218-a68e-08a156544b48" providerId="ADAL" clId="{F9559912-6983-4628-B196-0D9FE03A3271}" dt="2025-01-09T17:17:40.089" v="6" actId="478"/>
        <pc:sldMasterMkLst>
          <pc:docMk/>
          <pc:sldMasterMk cId="518136284" sldId="2147483779"/>
        </pc:sldMasterMkLst>
      </pc:sldMasterChg>
    </pc:docChg>
  </pc:docChgLst>
  <pc:docChgLst>
    <pc:chgData name="Sarah Currin" userId="533e9ec4-3918-405c-af6b-22155e6f9c6f" providerId="ADAL" clId="{7D01AF8F-0D88-4002-8A28-00633F29416D}"/>
    <pc:docChg chg="undo redo custSel modSld modMainMaster">
      <pc:chgData name="Sarah Currin" userId="533e9ec4-3918-405c-af6b-22155e6f9c6f" providerId="ADAL" clId="{7D01AF8F-0D88-4002-8A28-00633F29416D}" dt="2024-12-16T20:55:18.732" v="1281" actId="20577"/>
      <pc:docMkLst>
        <pc:docMk/>
      </pc:docMkLst>
      <pc:sldChg chg="modSp mod">
        <pc:chgData name="Sarah Currin" userId="533e9ec4-3918-405c-af6b-22155e6f9c6f" providerId="ADAL" clId="{7D01AF8F-0D88-4002-8A28-00633F29416D}" dt="2024-12-16T20:08:46.295" v="23" actId="14100"/>
        <pc:sldMkLst>
          <pc:docMk/>
          <pc:sldMk cId="3874580225" sldId="257"/>
        </pc:sldMkLst>
        <pc:spChg chg="mod">
          <ac:chgData name="Sarah Currin" userId="533e9ec4-3918-405c-af6b-22155e6f9c6f" providerId="ADAL" clId="{7D01AF8F-0D88-4002-8A28-00633F29416D}" dt="2024-12-16T20:08:46.295" v="23" actId="14100"/>
          <ac:spMkLst>
            <pc:docMk/>
            <pc:sldMk cId="3874580225" sldId="257"/>
            <ac:spMk id="9" creationId="{18AC2328-33D1-31ED-18AD-85CE5F06739B}"/>
          </ac:spMkLst>
        </pc:spChg>
      </pc:sldChg>
      <pc:sldChg chg="modSp mod">
        <pc:chgData name="Sarah Currin" userId="533e9ec4-3918-405c-af6b-22155e6f9c6f" providerId="ADAL" clId="{7D01AF8F-0D88-4002-8A28-00633F29416D}" dt="2024-12-16T20:30:17.200" v="217" actId="404"/>
        <pc:sldMkLst>
          <pc:docMk/>
          <pc:sldMk cId="518502854" sldId="264"/>
        </pc:sldMkLst>
        <pc:spChg chg="mod">
          <ac:chgData name="Sarah Currin" userId="533e9ec4-3918-405c-af6b-22155e6f9c6f" providerId="ADAL" clId="{7D01AF8F-0D88-4002-8A28-00633F29416D}" dt="2024-12-16T20:27:59.062" v="151" actId="20577"/>
          <ac:spMkLst>
            <pc:docMk/>
            <pc:sldMk cId="518502854" sldId="264"/>
            <ac:spMk id="4" creationId="{F7D7CD5D-13D0-49B0-B7B2-DD8175879704}"/>
          </ac:spMkLst>
        </pc:spChg>
        <pc:spChg chg="mod">
          <ac:chgData name="Sarah Currin" userId="533e9ec4-3918-405c-af6b-22155e6f9c6f" providerId="ADAL" clId="{7D01AF8F-0D88-4002-8A28-00633F29416D}" dt="2024-12-16T20:30:17.200" v="217" actId="404"/>
          <ac:spMkLst>
            <pc:docMk/>
            <pc:sldMk cId="518502854" sldId="264"/>
            <ac:spMk id="12" creationId="{04D29D29-AD2C-9111-36CF-172E957D29A8}"/>
          </ac:spMkLst>
        </pc:spChg>
      </pc:sldChg>
      <pc:sldChg chg="modSp mod">
        <pc:chgData name="Sarah Currin" userId="533e9ec4-3918-405c-af6b-22155e6f9c6f" providerId="ADAL" clId="{7D01AF8F-0D88-4002-8A28-00633F29416D}" dt="2024-12-16T20:52:28.688" v="1146" actId="1076"/>
        <pc:sldMkLst>
          <pc:docMk/>
          <pc:sldMk cId="883418480" sldId="266"/>
        </pc:sldMkLst>
        <pc:spChg chg="mod">
          <ac:chgData name="Sarah Currin" userId="533e9ec4-3918-405c-af6b-22155e6f9c6f" providerId="ADAL" clId="{7D01AF8F-0D88-4002-8A28-00633F29416D}" dt="2024-12-16T20:52:28.688" v="1146" actId="1076"/>
          <ac:spMkLst>
            <pc:docMk/>
            <pc:sldMk cId="883418480" sldId="266"/>
            <ac:spMk id="4" creationId="{0D3C82B1-3032-A69B-9B09-7A9A5CD61D16}"/>
          </ac:spMkLst>
        </pc:spChg>
      </pc:sldChg>
      <pc:sldChg chg="modSp mod">
        <pc:chgData name="Sarah Currin" userId="533e9ec4-3918-405c-af6b-22155e6f9c6f" providerId="ADAL" clId="{7D01AF8F-0D88-4002-8A28-00633F29416D}" dt="2024-12-16T20:30:21.594" v="219" actId="404"/>
        <pc:sldMkLst>
          <pc:docMk/>
          <pc:sldMk cId="1260834670" sldId="267"/>
        </pc:sldMkLst>
        <pc:spChg chg="mod">
          <ac:chgData name="Sarah Currin" userId="533e9ec4-3918-405c-af6b-22155e6f9c6f" providerId="ADAL" clId="{7D01AF8F-0D88-4002-8A28-00633F29416D}" dt="2024-12-16T20:30:21.594" v="219" actId="404"/>
          <ac:spMkLst>
            <pc:docMk/>
            <pc:sldMk cId="1260834670" sldId="267"/>
            <ac:spMk id="5" creationId="{3040F4FB-166C-9B5F-DEA3-C97BD635E1C6}"/>
          </ac:spMkLst>
        </pc:spChg>
        <pc:spChg chg="mod">
          <ac:chgData name="Sarah Currin" userId="533e9ec4-3918-405c-af6b-22155e6f9c6f" providerId="ADAL" clId="{7D01AF8F-0D88-4002-8A28-00633F29416D}" dt="2024-12-16T20:26:08.316" v="111" actId="20577"/>
          <ac:spMkLst>
            <pc:docMk/>
            <pc:sldMk cId="1260834670" sldId="267"/>
            <ac:spMk id="6" creationId="{1ADEC8F4-2B0A-7056-82C0-3BFDCF34587B}"/>
          </ac:spMkLst>
        </pc:spChg>
      </pc:sldChg>
      <pc:sldChg chg="addSp delSp modSp mod modClrScheme chgLayout">
        <pc:chgData name="Sarah Currin" userId="533e9ec4-3918-405c-af6b-22155e6f9c6f" providerId="ADAL" clId="{7D01AF8F-0D88-4002-8A28-00633F29416D}" dt="2024-12-16T20:30:23.861" v="220" actId="404"/>
        <pc:sldMkLst>
          <pc:docMk/>
          <pc:sldMk cId="349925706" sldId="276"/>
        </pc:sldMkLst>
      </pc:sldChg>
      <pc:sldChg chg="modSp mod">
        <pc:chgData name="Sarah Currin" userId="533e9ec4-3918-405c-af6b-22155e6f9c6f" providerId="ADAL" clId="{7D01AF8F-0D88-4002-8A28-00633F29416D}" dt="2024-12-16T20:55:18.732" v="1281" actId="20577"/>
        <pc:sldMkLst>
          <pc:docMk/>
          <pc:sldMk cId="2231802907" sldId="277"/>
        </pc:sldMkLst>
        <pc:spChg chg="mod">
          <ac:chgData name="Sarah Currin" userId="533e9ec4-3918-405c-af6b-22155e6f9c6f" providerId="ADAL" clId="{7D01AF8F-0D88-4002-8A28-00633F29416D}" dt="2024-12-16T20:30:14.806" v="216" actId="404"/>
          <ac:spMkLst>
            <pc:docMk/>
            <pc:sldMk cId="2231802907" sldId="277"/>
            <ac:spMk id="7" creationId="{69AD88C1-DCD2-B2CF-04FB-BF27B9ADAA55}"/>
          </ac:spMkLst>
        </pc:spChg>
        <pc:spChg chg="mod">
          <ac:chgData name="Sarah Currin" userId="533e9ec4-3918-405c-af6b-22155e6f9c6f" providerId="ADAL" clId="{7D01AF8F-0D88-4002-8A28-00633F29416D}" dt="2024-12-16T20:55:18.732" v="1281" actId="20577"/>
          <ac:spMkLst>
            <pc:docMk/>
            <pc:sldMk cId="2231802907" sldId="277"/>
            <ac:spMk id="8" creationId="{CFABD58D-DC23-F52D-9CDE-97AF35C3D286}"/>
          </ac:spMkLst>
        </pc:spChg>
        <pc:spChg chg="mod">
          <ac:chgData name="Sarah Currin" userId="533e9ec4-3918-405c-af6b-22155e6f9c6f" providerId="ADAL" clId="{7D01AF8F-0D88-4002-8A28-00633F29416D}" dt="2024-12-16T20:55:16.996" v="1279" actId="20577"/>
          <ac:spMkLst>
            <pc:docMk/>
            <pc:sldMk cId="2231802907" sldId="277"/>
            <ac:spMk id="12" creationId="{BB081D64-07DF-1124-60FA-FFF724C00456}"/>
          </ac:spMkLst>
        </pc:spChg>
      </pc:sldChg>
      <pc:sldChg chg="modSp mod">
        <pc:chgData name="Sarah Currin" userId="533e9ec4-3918-405c-af6b-22155e6f9c6f" providerId="ADAL" clId="{7D01AF8F-0D88-4002-8A28-00633F29416D}" dt="2024-12-16T20:30:19.397" v="218" actId="404"/>
        <pc:sldMkLst>
          <pc:docMk/>
          <pc:sldMk cId="4144659433" sldId="278"/>
        </pc:sldMkLst>
        <pc:spChg chg="mod">
          <ac:chgData name="Sarah Currin" userId="533e9ec4-3918-405c-af6b-22155e6f9c6f" providerId="ADAL" clId="{7D01AF8F-0D88-4002-8A28-00633F29416D}" dt="2024-12-16T20:27:20.735" v="121" actId="1076"/>
          <ac:spMkLst>
            <pc:docMk/>
            <pc:sldMk cId="4144659433" sldId="278"/>
            <ac:spMk id="4" creationId="{F7D7CD5D-13D0-49B0-B7B2-DD8175879704}"/>
          </ac:spMkLst>
        </pc:spChg>
        <pc:spChg chg="mod">
          <ac:chgData name="Sarah Currin" userId="533e9ec4-3918-405c-af6b-22155e6f9c6f" providerId="ADAL" clId="{7D01AF8F-0D88-4002-8A28-00633F29416D}" dt="2024-12-16T20:30:19.397" v="218" actId="404"/>
          <ac:spMkLst>
            <pc:docMk/>
            <pc:sldMk cId="4144659433" sldId="278"/>
            <ac:spMk id="12" creationId="{04D29D29-AD2C-9111-36CF-172E957D29A8}"/>
          </ac:spMkLst>
        </pc:spChg>
      </pc:sldChg>
      <pc:sldChg chg="modSp mod">
        <pc:chgData name="Sarah Currin" userId="533e9ec4-3918-405c-af6b-22155e6f9c6f" providerId="ADAL" clId="{7D01AF8F-0D88-4002-8A28-00633F29416D}" dt="2024-12-16T20:31:45.262" v="256" actId="1076"/>
        <pc:sldMkLst>
          <pc:docMk/>
          <pc:sldMk cId="1370087936" sldId="279"/>
        </pc:sldMkLst>
        <pc:spChg chg="mod">
          <ac:chgData name="Sarah Currin" userId="533e9ec4-3918-405c-af6b-22155e6f9c6f" providerId="ADAL" clId="{7D01AF8F-0D88-4002-8A28-00633F29416D}" dt="2024-12-16T20:30:11.925" v="215" actId="404"/>
          <ac:spMkLst>
            <pc:docMk/>
            <pc:sldMk cId="1370087936" sldId="279"/>
            <ac:spMk id="3" creationId="{5649EFED-3BCF-9D42-9445-0CE20085568B}"/>
          </ac:spMkLst>
        </pc:spChg>
      </pc:sldChg>
      <pc:sldChg chg="modSp mod">
        <pc:chgData name="Sarah Currin" userId="533e9ec4-3918-405c-af6b-22155e6f9c6f" providerId="ADAL" clId="{7D01AF8F-0D88-4002-8A28-00633F29416D}" dt="2024-12-16T20:33:01.295" v="269" actId="1076"/>
        <pc:sldMkLst>
          <pc:docMk/>
          <pc:sldMk cId="633993764" sldId="280"/>
        </pc:sldMkLst>
        <pc:spChg chg="mod">
          <ac:chgData name="Sarah Currin" userId="533e9ec4-3918-405c-af6b-22155e6f9c6f" providerId="ADAL" clId="{7D01AF8F-0D88-4002-8A28-00633F29416D}" dt="2024-12-16T20:31:17.677" v="229" actId="403"/>
          <ac:spMkLst>
            <pc:docMk/>
            <pc:sldMk cId="633993764" sldId="280"/>
            <ac:spMk id="3" creationId="{D346DA93-0B17-A30A-7DBB-28DA837D9D16}"/>
          </ac:spMkLst>
        </pc:spChg>
        <pc:spChg chg="mod">
          <ac:chgData name="Sarah Currin" userId="533e9ec4-3918-405c-af6b-22155e6f9c6f" providerId="ADAL" clId="{7D01AF8F-0D88-4002-8A28-00633F29416D}" dt="2024-12-16T20:32:43.828" v="268" actId="255"/>
          <ac:spMkLst>
            <pc:docMk/>
            <pc:sldMk cId="633993764" sldId="280"/>
            <ac:spMk id="16" creationId="{0EAE0E97-22DB-61FC-450C-A34BA5BDCE1B}"/>
          </ac:spMkLst>
        </pc:spChg>
      </pc:sldChg>
      <pc:sldChg chg="delSp modSp mod">
        <pc:chgData name="Sarah Currin" userId="533e9ec4-3918-405c-af6b-22155e6f9c6f" providerId="ADAL" clId="{7D01AF8F-0D88-4002-8A28-00633F29416D}" dt="2024-12-16T20:34:38.053" v="291" actId="18654"/>
        <pc:sldMkLst>
          <pc:docMk/>
          <pc:sldMk cId="3091458412" sldId="281"/>
        </pc:sldMkLst>
        <pc:spChg chg="mod">
          <ac:chgData name="Sarah Currin" userId="533e9ec4-3918-405c-af6b-22155e6f9c6f" providerId="ADAL" clId="{7D01AF8F-0D88-4002-8A28-00633F29416D}" dt="2024-12-16T20:33:07.307" v="270" actId="404"/>
          <ac:spMkLst>
            <pc:docMk/>
            <pc:sldMk cId="3091458412" sldId="281"/>
            <ac:spMk id="3" creationId="{340773DA-948D-8BAC-5AEC-43AAA063851F}"/>
          </ac:spMkLst>
        </pc:spChg>
        <pc:spChg chg="mod">
          <ac:chgData name="Sarah Currin" userId="533e9ec4-3918-405c-af6b-22155e6f9c6f" providerId="ADAL" clId="{7D01AF8F-0D88-4002-8A28-00633F29416D}" dt="2024-12-16T20:34:20.638" v="288" actId="255"/>
          <ac:spMkLst>
            <pc:docMk/>
            <pc:sldMk cId="3091458412" sldId="281"/>
            <ac:spMk id="4" creationId="{20314F52-31C7-8229-6B7C-1DCFD91A5CCD}"/>
          </ac:spMkLst>
        </pc:spChg>
      </pc:sldChg>
      <pc:sldChg chg="modSp mod">
        <pc:chgData name="Sarah Currin" userId="533e9ec4-3918-405c-af6b-22155e6f9c6f" providerId="ADAL" clId="{7D01AF8F-0D88-4002-8A28-00633F29416D}" dt="2024-12-16T20:35:19.829" v="302" actId="948"/>
        <pc:sldMkLst>
          <pc:docMk/>
          <pc:sldMk cId="760088336" sldId="282"/>
        </pc:sldMkLst>
        <pc:spChg chg="mod">
          <ac:chgData name="Sarah Currin" userId="533e9ec4-3918-405c-af6b-22155e6f9c6f" providerId="ADAL" clId="{7D01AF8F-0D88-4002-8A28-00633F29416D}" dt="2024-12-16T20:34:47.666" v="295" actId="20577"/>
          <ac:spMkLst>
            <pc:docMk/>
            <pc:sldMk cId="760088336" sldId="282"/>
            <ac:spMk id="3" creationId="{9990E89B-28AE-AFBA-747B-CC644BE0AD83}"/>
          </ac:spMkLst>
        </pc:spChg>
        <pc:spChg chg="mod">
          <ac:chgData name="Sarah Currin" userId="533e9ec4-3918-405c-af6b-22155e6f9c6f" providerId="ADAL" clId="{7D01AF8F-0D88-4002-8A28-00633F29416D}" dt="2024-12-16T20:35:19.829" v="302" actId="948"/>
          <ac:spMkLst>
            <pc:docMk/>
            <pc:sldMk cId="760088336" sldId="282"/>
            <ac:spMk id="11" creationId="{39EE4F86-AA70-73A3-E639-CCE3F438F0CE}"/>
          </ac:spMkLst>
        </pc:spChg>
      </pc:sldChg>
      <pc:sldChg chg="modSp mod">
        <pc:chgData name="Sarah Currin" userId="533e9ec4-3918-405c-af6b-22155e6f9c6f" providerId="ADAL" clId="{7D01AF8F-0D88-4002-8A28-00633F29416D}" dt="2024-12-16T20:37:38.216" v="339" actId="1076"/>
        <pc:sldMkLst>
          <pc:docMk/>
          <pc:sldMk cId="2518384775" sldId="283"/>
        </pc:sldMkLst>
        <pc:spChg chg="mod">
          <ac:chgData name="Sarah Currin" userId="533e9ec4-3918-405c-af6b-22155e6f9c6f" providerId="ADAL" clId="{7D01AF8F-0D88-4002-8A28-00633F29416D}" dt="2024-12-16T20:36:50.724" v="325" actId="404"/>
          <ac:spMkLst>
            <pc:docMk/>
            <pc:sldMk cId="2518384775" sldId="283"/>
            <ac:spMk id="3" creationId="{95E31111-B8E5-BFC0-49EB-CB320808D0DC}"/>
          </ac:spMkLst>
        </pc:spChg>
        <pc:spChg chg="mod">
          <ac:chgData name="Sarah Currin" userId="533e9ec4-3918-405c-af6b-22155e6f9c6f" providerId="ADAL" clId="{7D01AF8F-0D88-4002-8A28-00633F29416D}" dt="2024-12-16T20:37:27.342" v="338" actId="20577"/>
          <ac:spMkLst>
            <pc:docMk/>
            <pc:sldMk cId="2518384775" sldId="283"/>
            <ac:spMk id="4" creationId="{15484E95-8B82-DE83-0F93-E4541486D862}"/>
          </ac:spMkLst>
        </pc:spChg>
      </pc:sldChg>
      <pc:sldChg chg="modSp mod">
        <pc:chgData name="Sarah Currin" userId="533e9ec4-3918-405c-af6b-22155e6f9c6f" providerId="ADAL" clId="{7D01AF8F-0D88-4002-8A28-00633F29416D}" dt="2024-12-16T20:31:07.688" v="228" actId="1076"/>
        <pc:sldMkLst>
          <pc:docMk/>
          <pc:sldMk cId="3864632424" sldId="284"/>
        </pc:sldMkLst>
        <pc:spChg chg="mod">
          <ac:chgData name="Sarah Currin" userId="533e9ec4-3918-405c-af6b-22155e6f9c6f" providerId="ADAL" clId="{7D01AF8F-0D88-4002-8A28-00633F29416D}" dt="2024-12-16T20:30:29.835" v="221" actId="404"/>
          <ac:spMkLst>
            <pc:docMk/>
            <pc:sldMk cId="3864632424" sldId="284"/>
            <ac:spMk id="3" creationId="{36B0AFC2-64D6-4EDD-1E1E-ED8F92291592}"/>
          </ac:spMkLst>
        </pc:spChg>
      </pc:sldChg>
      <pc:sldChg chg="modSp mod">
        <pc:chgData name="Sarah Currin" userId="533e9ec4-3918-405c-af6b-22155e6f9c6f" providerId="ADAL" clId="{7D01AF8F-0D88-4002-8A28-00633F29416D}" dt="2024-12-16T20:36:38.119" v="324" actId="1076"/>
        <pc:sldMkLst>
          <pc:docMk/>
          <pc:sldMk cId="1026034527" sldId="285"/>
        </pc:sldMkLst>
        <pc:spChg chg="mod">
          <ac:chgData name="Sarah Currin" userId="533e9ec4-3918-405c-af6b-22155e6f9c6f" providerId="ADAL" clId="{7D01AF8F-0D88-4002-8A28-00633F29416D}" dt="2024-12-16T20:35:55.876" v="311" actId="6549"/>
          <ac:spMkLst>
            <pc:docMk/>
            <pc:sldMk cId="1026034527" sldId="285"/>
            <ac:spMk id="3" creationId="{9990E89B-28AE-AFBA-747B-CC644BE0AD83}"/>
          </ac:spMkLst>
        </pc:spChg>
        <pc:spChg chg="mod">
          <ac:chgData name="Sarah Currin" userId="533e9ec4-3918-405c-af6b-22155e6f9c6f" providerId="ADAL" clId="{7D01AF8F-0D88-4002-8A28-00633F29416D}" dt="2024-12-16T20:36:13.989" v="320" actId="20577"/>
          <ac:spMkLst>
            <pc:docMk/>
            <pc:sldMk cId="1026034527" sldId="285"/>
            <ac:spMk id="11" creationId="{39EE4F86-AA70-73A3-E639-CCE3F438F0CE}"/>
          </ac:spMkLst>
        </pc:spChg>
      </pc:sldChg>
      <pc:sldChg chg="addSp delSp modSp mod modCm">
        <pc:chgData name="Sarah Currin" userId="533e9ec4-3918-405c-af6b-22155e6f9c6f" providerId="ADAL" clId="{7D01AF8F-0D88-4002-8A28-00633F29416D}" dt="2024-12-16T20:54:58.476" v="1273" actId="20577"/>
        <pc:sldMkLst>
          <pc:docMk/>
          <pc:sldMk cId="3310608566" sldId="286"/>
        </pc:sldMkLst>
        <pc:spChg chg="add mod">
          <ac:chgData name="Sarah Currin" userId="533e9ec4-3918-405c-af6b-22155e6f9c6f" providerId="ADAL" clId="{7D01AF8F-0D88-4002-8A28-00633F29416D}" dt="2024-12-16T20:54:58.476" v="1273" actId="20577"/>
          <ac:spMkLst>
            <pc:docMk/>
            <pc:sldMk cId="3310608566" sldId="286"/>
            <ac:spMk id="2" creationId="{7BB3F2BF-934D-A121-1C95-E6A2E93A7BE3}"/>
          </ac:spMkLst>
        </pc:spChg>
        <pc:spChg chg="mod">
          <ac:chgData name="Sarah Currin" userId="533e9ec4-3918-405c-af6b-22155e6f9c6f" providerId="ADAL" clId="{7D01AF8F-0D88-4002-8A28-00633F29416D}" dt="2024-12-16T20:37:45.898" v="340" actId="404"/>
          <ac:spMkLst>
            <pc:docMk/>
            <pc:sldMk cId="3310608566" sldId="286"/>
            <ac:spMk id="3" creationId="{66C017CD-DFFB-F049-5E55-1CDCFA790ABF}"/>
          </ac:spMkLst>
        </pc:spChg>
        <pc:graphicFrameChg chg="mod modGraphic">
          <ac:chgData name="Sarah Currin" userId="533e9ec4-3918-405c-af6b-22155e6f9c6f" providerId="ADAL" clId="{7D01AF8F-0D88-4002-8A28-00633F29416D}" dt="2024-12-16T20:54:41.696" v="1262"/>
          <ac:graphicFrameMkLst>
            <pc:docMk/>
            <pc:sldMk cId="3310608566" sldId="286"/>
            <ac:graphicFrameMk id="6" creationId="{F98D34E8-6229-CBE4-0DF8-572B8972CB0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h Currin" userId="533e9ec4-3918-405c-af6b-22155e6f9c6f" providerId="ADAL" clId="{7D01AF8F-0D88-4002-8A28-00633F29416D}" dt="2024-12-16T20:54:58.476" v="1273" actId="20577"/>
              <pc2:cmMkLst xmlns:pc2="http://schemas.microsoft.com/office/powerpoint/2019/9/main/command">
                <pc:docMk/>
                <pc:sldMk cId="3310608566" sldId="286"/>
                <pc2:cmMk id="{B8AAD6E0-1D53-4B1A-8E2B-A5FA1A5024CE}"/>
              </pc2:cmMkLst>
            </pc226:cmChg>
          </p:ext>
        </pc:extLst>
      </pc:sldChg>
      <pc:sldChg chg="modSp mod">
        <pc:chgData name="Sarah Currin" userId="533e9ec4-3918-405c-af6b-22155e6f9c6f" providerId="ADAL" clId="{7D01AF8F-0D88-4002-8A28-00633F29416D}" dt="2024-12-16T20:35:48.899" v="309" actId="1076"/>
        <pc:sldMkLst>
          <pc:docMk/>
          <pc:sldMk cId="1206353225" sldId="287"/>
        </pc:sldMkLst>
        <pc:spChg chg="mod">
          <ac:chgData name="Sarah Currin" userId="533e9ec4-3918-405c-af6b-22155e6f9c6f" providerId="ADAL" clId="{7D01AF8F-0D88-4002-8A28-00633F29416D}" dt="2024-12-16T20:35:38.673" v="307" actId="20577"/>
          <ac:spMkLst>
            <pc:docMk/>
            <pc:sldMk cId="1206353225" sldId="287"/>
            <ac:spMk id="3" creationId="{CBA57F20-5D29-BEB5-CF0B-553106931CBF}"/>
          </ac:spMkLst>
        </pc:spChg>
      </pc:sldChg>
      <pc:sldMasterChg chg="addSp delSp modSp mod">
        <pc:chgData name="Sarah Currin" userId="533e9ec4-3918-405c-af6b-22155e6f9c6f" providerId="ADAL" clId="{7D01AF8F-0D88-4002-8A28-00633F29416D}" dt="2024-12-16T20:11:47.256" v="50" actId="208"/>
        <pc:sldMasterMkLst>
          <pc:docMk/>
          <pc:sldMasterMk cId="3812969262" sldId="2147483759"/>
        </pc:sldMasterMkLst>
        <pc:spChg chg="add mod">
          <ac:chgData name="Sarah Currin" userId="533e9ec4-3918-405c-af6b-22155e6f9c6f" providerId="ADAL" clId="{7D01AF8F-0D88-4002-8A28-00633F29416D}" dt="2024-12-16T20:10:51.471" v="26"/>
          <ac:spMkLst>
            <pc:docMk/>
            <pc:sldMasterMk cId="3812969262" sldId="2147483759"/>
            <ac:spMk id="5" creationId="{A2ACCAA2-AC2D-D9BB-7513-3FA3FF8D8453}"/>
          </ac:spMkLst>
        </pc:spChg>
      </pc:sldMasterChg>
      <pc:sldMasterChg chg="addSp modSp modSldLayout">
        <pc:chgData name="Sarah Currin" userId="533e9ec4-3918-405c-af6b-22155e6f9c6f" providerId="ADAL" clId="{7D01AF8F-0D88-4002-8A28-00633F29416D}" dt="2024-12-16T20:13:06.549" v="56"/>
        <pc:sldMasterMkLst>
          <pc:docMk/>
          <pc:sldMasterMk cId="3464997674" sldId="2147483765"/>
        </pc:sldMasterMkLst>
        <pc:spChg chg="add mod">
          <ac:chgData name="Sarah Currin" userId="533e9ec4-3918-405c-af6b-22155e6f9c6f" providerId="ADAL" clId="{7D01AF8F-0D88-4002-8A28-00633F29416D}" dt="2024-12-16T20:12:56.914" v="54"/>
          <ac:spMkLst>
            <pc:docMk/>
            <pc:sldMasterMk cId="3464997674" sldId="2147483765"/>
            <ac:spMk id="3" creationId="{CB37AD82-97D7-92E3-2B73-26F89F0B99B8}"/>
          </ac:spMkLst>
        </pc:spChg>
        <pc:sldLayoutChg chg="addSp modSp">
          <pc:chgData name="Sarah Currin" userId="533e9ec4-3918-405c-af6b-22155e6f9c6f" providerId="ADAL" clId="{7D01AF8F-0D88-4002-8A28-00633F29416D}" dt="2024-12-16T20:13:06.549" v="56"/>
          <pc:sldLayoutMkLst>
            <pc:docMk/>
            <pc:sldMasterMk cId="3464997674" sldId="2147483765"/>
            <pc:sldLayoutMk cId="4204871547" sldId="2147483788"/>
          </pc:sldLayoutMkLst>
          <pc:spChg chg="add mod">
            <ac:chgData name="Sarah Currin" userId="533e9ec4-3918-405c-af6b-22155e6f9c6f" providerId="ADAL" clId="{7D01AF8F-0D88-4002-8A28-00633F29416D}" dt="2024-12-16T20:13:06.549" v="56"/>
            <ac:spMkLst>
              <pc:docMk/>
              <pc:sldMasterMk cId="3464997674" sldId="2147483765"/>
              <pc:sldLayoutMk cId="4204871547" sldId="2147483788"/>
              <ac:spMk id="4" creationId="{C4E5630F-68EE-1929-5864-5655E4D4CEE8}"/>
            </ac:spMkLst>
          </pc:spChg>
        </pc:sldLayoutChg>
        <pc:sldLayoutChg chg="addSp modSp">
          <pc:chgData name="Sarah Currin" userId="533e9ec4-3918-405c-af6b-22155e6f9c6f" providerId="ADAL" clId="{7D01AF8F-0D88-4002-8A28-00633F29416D}" dt="2024-12-16T20:13:02.747" v="55"/>
          <pc:sldLayoutMkLst>
            <pc:docMk/>
            <pc:sldMasterMk cId="3464997674" sldId="2147483765"/>
            <pc:sldLayoutMk cId="1440539237" sldId="2147483796"/>
          </pc:sldLayoutMkLst>
          <pc:spChg chg="add mod">
            <ac:chgData name="Sarah Currin" userId="533e9ec4-3918-405c-af6b-22155e6f9c6f" providerId="ADAL" clId="{7D01AF8F-0D88-4002-8A28-00633F29416D}" dt="2024-12-16T20:13:02.747" v="55"/>
            <ac:spMkLst>
              <pc:docMk/>
              <pc:sldMasterMk cId="3464997674" sldId="2147483765"/>
              <pc:sldLayoutMk cId="1440539237" sldId="2147483796"/>
              <ac:spMk id="4" creationId="{22CB101C-3548-4F8A-AF43-57FE4B7F727E}"/>
            </ac:spMkLst>
          </pc:spChg>
          <pc:cxnChg chg="add mod">
            <ac:chgData name="Sarah Currin" userId="533e9ec4-3918-405c-af6b-22155e6f9c6f" providerId="ADAL" clId="{7D01AF8F-0D88-4002-8A28-00633F29416D}" dt="2024-12-16T20:13:02.747" v="55"/>
            <ac:cxnSpMkLst>
              <pc:docMk/>
              <pc:sldMasterMk cId="3464997674" sldId="2147483765"/>
              <pc:sldLayoutMk cId="1440539237" sldId="2147483796"/>
              <ac:cxnSpMk id="5" creationId="{A520D651-4146-D864-23C5-3A229BF498F1}"/>
            </ac:cxnSpMkLst>
          </pc:cxnChg>
        </pc:sldLayoutChg>
      </pc:sldMasterChg>
      <pc:sldMasterChg chg="addSp modSp">
        <pc:chgData name="Sarah Currin" userId="533e9ec4-3918-405c-af6b-22155e6f9c6f" providerId="ADAL" clId="{7D01AF8F-0D88-4002-8A28-00633F29416D}" dt="2024-12-16T20:12:48.803" v="53"/>
        <pc:sldMasterMkLst>
          <pc:docMk/>
          <pc:sldMasterMk cId="2753454103" sldId="2147483772"/>
        </pc:sldMasterMkLst>
        <pc:spChg chg="add mod">
          <ac:chgData name="Sarah Currin" userId="533e9ec4-3918-405c-af6b-22155e6f9c6f" providerId="ADAL" clId="{7D01AF8F-0D88-4002-8A28-00633F29416D}" dt="2024-12-16T20:12:48.803" v="53"/>
          <ac:spMkLst>
            <pc:docMk/>
            <pc:sldMasterMk cId="2753454103" sldId="2147483772"/>
            <ac:spMk id="3" creationId="{0E4592E0-CFB4-26F8-076F-6E6E0E808829}"/>
          </ac:spMkLst>
        </pc:spChg>
      </pc:sldMasterChg>
      <pc:sldMasterChg chg="addSp modSp">
        <pc:chgData name="Sarah Currin" userId="533e9ec4-3918-405c-af6b-22155e6f9c6f" providerId="ADAL" clId="{7D01AF8F-0D88-4002-8A28-00633F29416D}" dt="2024-12-16T20:12:42.466" v="52"/>
        <pc:sldMasterMkLst>
          <pc:docMk/>
          <pc:sldMasterMk cId="518136284" sldId="2147483779"/>
        </pc:sldMasterMkLst>
        <pc:spChg chg="add mod">
          <ac:chgData name="Sarah Currin" userId="533e9ec4-3918-405c-af6b-22155e6f9c6f" providerId="ADAL" clId="{7D01AF8F-0D88-4002-8A28-00633F29416D}" dt="2024-12-16T20:12:42.466" v="52"/>
          <ac:spMkLst>
            <pc:docMk/>
            <pc:sldMasterMk cId="518136284" sldId="2147483779"/>
            <ac:spMk id="3" creationId="{06E47E3E-8C69-8257-C0AF-43EEB1CE26C5}"/>
          </ac:spMkLst>
        </pc:spChg>
      </pc:sldMasterChg>
    </pc:docChg>
  </pc:docChgLst>
  <pc:docChgLst>
    <pc:chgData name="Cristin Wright" userId="96f5ebc8-b320-4d46-87db-1796b7ed968c" providerId="ADAL" clId="{C49DCF5F-2116-4865-A9FF-636F37FDF89F}"/>
    <pc:docChg chg="undo custSel modSld">
      <pc:chgData name="Cristin Wright" userId="96f5ebc8-b320-4d46-87db-1796b7ed968c" providerId="ADAL" clId="{C49DCF5F-2116-4865-A9FF-636F37FDF89F}" dt="2024-12-18T20:17:20.845" v="800"/>
      <pc:docMkLst>
        <pc:docMk/>
      </pc:docMkLst>
      <pc:sldChg chg="addSp delSp modSp mod">
        <pc:chgData name="Cristin Wright" userId="96f5ebc8-b320-4d46-87db-1796b7ed968c" providerId="ADAL" clId="{C49DCF5F-2116-4865-A9FF-636F37FDF89F}" dt="2024-12-17T18:07:10.638" v="563" actId="121"/>
        <pc:sldMkLst>
          <pc:docMk/>
          <pc:sldMk cId="2231802907" sldId="277"/>
        </pc:sldMkLst>
        <pc:spChg chg="add mod">
          <ac:chgData name="Cristin Wright" userId="96f5ebc8-b320-4d46-87db-1796b7ed968c" providerId="ADAL" clId="{C49DCF5F-2116-4865-A9FF-636F37FDF89F}" dt="2024-12-17T18:06:07.581" v="555" actId="1076"/>
          <ac:spMkLst>
            <pc:docMk/>
            <pc:sldMk cId="2231802907" sldId="277"/>
            <ac:spMk id="3" creationId="{8F26FCA7-671C-2B2D-0D76-F2257E68F8DF}"/>
          </ac:spMkLst>
        </pc:spChg>
        <pc:spChg chg="add mod">
          <ac:chgData name="Cristin Wright" userId="96f5ebc8-b320-4d46-87db-1796b7ed968c" providerId="ADAL" clId="{C49DCF5F-2116-4865-A9FF-636F37FDF89F}" dt="2024-12-17T18:07:10.638" v="563" actId="121"/>
          <ac:spMkLst>
            <pc:docMk/>
            <pc:sldMk cId="2231802907" sldId="277"/>
            <ac:spMk id="4" creationId="{DB7D90D2-A534-B10B-662F-2D94E309D777}"/>
          </ac:spMkLst>
        </pc:spChg>
        <pc:spChg chg="add mod">
          <ac:chgData name="Cristin Wright" userId="96f5ebc8-b320-4d46-87db-1796b7ed968c" providerId="ADAL" clId="{C49DCF5F-2116-4865-A9FF-636F37FDF89F}" dt="2024-12-17T18:04:36.908" v="544" actId="164"/>
          <ac:spMkLst>
            <pc:docMk/>
            <pc:sldMk cId="2231802907" sldId="277"/>
            <ac:spMk id="5" creationId="{C9673842-90A2-C9A3-2475-71385545CA0F}"/>
          </ac:spMkLst>
        </pc:spChg>
        <pc:spChg chg="add mod">
          <ac:chgData name="Cristin Wright" userId="96f5ebc8-b320-4d46-87db-1796b7ed968c" providerId="ADAL" clId="{C49DCF5F-2116-4865-A9FF-636F37FDF89F}" dt="2024-12-17T18:04:36.908" v="544" actId="164"/>
          <ac:spMkLst>
            <pc:docMk/>
            <pc:sldMk cId="2231802907" sldId="277"/>
            <ac:spMk id="6" creationId="{2C12B671-303D-D1D1-F9C8-8A1945246F08}"/>
          </ac:spMkLst>
        </pc:spChg>
        <pc:spChg chg="add mod">
          <ac:chgData name="Cristin Wright" userId="96f5ebc8-b320-4d46-87db-1796b7ed968c" providerId="ADAL" clId="{C49DCF5F-2116-4865-A9FF-636F37FDF89F}" dt="2024-12-17T18:04:36.908" v="544" actId="164"/>
          <ac:spMkLst>
            <pc:docMk/>
            <pc:sldMk cId="2231802907" sldId="277"/>
            <ac:spMk id="9" creationId="{C5108E9D-440C-AEA2-ABB9-5F625C3BE1CD}"/>
          </ac:spMkLst>
        </pc:spChg>
        <pc:spChg chg="add mod">
          <ac:chgData name="Cristin Wright" userId="96f5ebc8-b320-4d46-87db-1796b7ed968c" providerId="ADAL" clId="{C49DCF5F-2116-4865-A9FF-636F37FDF89F}" dt="2024-12-17T18:04:36.908" v="544" actId="164"/>
          <ac:spMkLst>
            <pc:docMk/>
            <pc:sldMk cId="2231802907" sldId="277"/>
            <ac:spMk id="10" creationId="{9BDBF26E-3926-607D-9BE7-CA44ED545484}"/>
          </ac:spMkLst>
        </pc:spChg>
        <pc:spChg chg="add mod">
          <ac:chgData name="Cristin Wright" userId="96f5ebc8-b320-4d46-87db-1796b7ed968c" providerId="ADAL" clId="{C49DCF5F-2116-4865-A9FF-636F37FDF89F}" dt="2024-12-17T18:05:34.182" v="551" actId="1582"/>
          <ac:spMkLst>
            <pc:docMk/>
            <pc:sldMk cId="2231802907" sldId="277"/>
            <ac:spMk id="14" creationId="{34676ABE-64FA-F86A-5096-A5180F54D550}"/>
          </ac:spMkLst>
        </pc:spChg>
        <pc:grpChg chg="add mod">
          <ac:chgData name="Cristin Wright" userId="96f5ebc8-b320-4d46-87db-1796b7ed968c" providerId="ADAL" clId="{C49DCF5F-2116-4865-A9FF-636F37FDF89F}" dt="2024-12-17T18:05:23.772" v="550" actId="164"/>
          <ac:grpSpMkLst>
            <pc:docMk/>
            <pc:sldMk cId="2231802907" sldId="277"/>
            <ac:grpSpMk id="13" creationId="{200B4973-DD62-EBC2-E354-8986906DD024}"/>
          </ac:grpSpMkLst>
        </pc:grpChg>
        <pc:grpChg chg="add mod">
          <ac:chgData name="Cristin Wright" userId="96f5ebc8-b320-4d46-87db-1796b7ed968c" providerId="ADAL" clId="{C49DCF5F-2116-4865-A9FF-636F37FDF89F}" dt="2024-12-17T18:06:13.844" v="556" actId="1076"/>
          <ac:grpSpMkLst>
            <pc:docMk/>
            <pc:sldMk cId="2231802907" sldId="277"/>
            <ac:grpSpMk id="15" creationId="{FC6F66F6-AA73-1771-BCE8-09CB6A167F28}"/>
          </ac:grpSpMkLst>
        </pc:grpChg>
        <pc:picChg chg="mod">
          <ac:chgData name="Cristin Wright" userId="96f5ebc8-b320-4d46-87db-1796b7ed968c" providerId="ADAL" clId="{C49DCF5F-2116-4865-A9FF-636F37FDF89F}" dt="2024-12-17T18:06:18.695" v="557" actId="1076"/>
          <ac:picMkLst>
            <pc:docMk/>
            <pc:sldMk cId="2231802907" sldId="277"/>
            <ac:picMk id="11" creationId="{017A1249-7245-BEA8-833E-4821E408B51D}"/>
          </ac:picMkLst>
        </pc:picChg>
      </pc:sldChg>
      <pc:sldChg chg="addSp delSp modSp mod">
        <pc:chgData name="Cristin Wright" userId="96f5ebc8-b320-4d46-87db-1796b7ed968c" providerId="ADAL" clId="{C49DCF5F-2116-4865-A9FF-636F37FDF89F}" dt="2024-12-18T20:17:20.845" v="800"/>
        <pc:sldMkLst>
          <pc:docMk/>
          <pc:sldMk cId="1370087936" sldId="279"/>
        </pc:sldMkLst>
      </pc:sldChg>
      <pc:sldChg chg="addSp delSp modSp mod">
        <pc:chgData name="Cristin Wright" userId="96f5ebc8-b320-4d46-87db-1796b7ed968c" providerId="ADAL" clId="{C49DCF5F-2116-4865-A9FF-636F37FDF89F}" dt="2024-12-18T15:59:28.369" v="690" actId="1076"/>
        <pc:sldMkLst>
          <pc:docMk/>
          <pc:sldMk cId="633993764" sldId="280"/>
        </pc:sldMkLst>
        <pc:picChg chg="add mod">
          <ac:chgData name="Cristin Wright" userId="96f5ebc8-b320-4d46-87db-1796b7ed968c" providerId="ADAL" clId="{C49DCF5F-2116-4865-A9FF-636F37FDF89F}" dt="2024-12-18T15:58:23.562" v="671" actId="1076"/>
          <ac:picMkLst>
            <pc:docMk/>
            <pc:sldMk cId="633993764" sldId="280"/>
            <ac:picMk id="23" creationId="{8D292D77-B8E5-F4A6-F346-FE07A8EBC3F0}"/>
          </ac:picMkLst>
        </pc:picChg>
        <pc:picChg chg="add mod">
          <ac:chgData name="Cristin Wright" userId="96f5ebc8-b320-4d46-87db-1796b7ed968c" providerId="ADAL" clId="{C49DCF5F-2116-4865-A9FF-636F37FDF89F}" dt="2024-12-18T15:59:09.615" v="686" actId="1038"/>
          <ac:picMkLst>
            <pc:docMk/>
            <pc:sldMk cId="633993764" sldId="280"/>
            <ac:picMk id="27" creationId="{FF100111-0086-5D25-4E78-A5748D45E4E1}"/>
          </ac:picMkLst>
        </pc:picChg>
      </pc:sldChg>
      <pc:sldChg chg="addSp delSp modSp mod">
        <pc:chgData name="Cristin Wright" userId="96f5ebc8-b320-4d46-87db-1796b7ed968c" providerId="ADAL" clId="{C49DCF5F-2116-4865-A9FF-636F37FDF89F}" dt="2024-12-18T20:17:17.037" v="798" actId="1076"/>
        <pc:sldMkLst>
          <pc:docMk/>
          <pc:sldMk cId="3864632424" sldId="284"/>
        </pc:sldMkLst>
      </pc:sldChg>
    </pc:docChg>
  </pc:docChgLst>
  <pc:docChgLst>
    <pc:chgData name="Christopher Yates" userId="6932bb51-c713-4814-ad64-f7fc99e702bb" providerId="ADAL" clId="{20CA69FF-7857-4189-948B-3C845935D933}"/>
    <pc:docChg chg="undo custSel addSld delSld modSld">
      <pc:chgData name="Christopher Yates" userId="6932bb51-c713-4814-ad64-f7fc99e702bb" providerId="ADAL" clId="{20CA69FF-7857-4189-948B-3C845935D933}" dt="2024-12-12T15:39:32.069" v="1855"/>
      <pc:docMkLst>
        <pc:docMk/>
      </pc:docMkLst>
      <pc:sldChg chg="modSp mod">
        <pc:chgData name="Christopher Yates" userId="6932bb51-c713-4814-ad64-f7fc99e702bb" providerId="ADAL" clId="{20CA69FF-7857-4189-948B-3C845935D933}" dt="2024-12-12T02:31:26.301" v="1628" actId="33524"/>
        <pc:sldMkLst>
          <pc:docMk/>
          <pc:sldMk cId="518502854" sldId="264"/>
        </pc:sldMkLst>
        <pc:spChg chg="mod">
          <ac:chgData name="Christopher Yates" userId="6932bb51-c713-4814-ad64-f7fc99e702bb" providerId="ADAL" clId="{20CA69FF-7857-4189-948B-3C845935D933}" dt="2024-12-12T02:31:26.301" v="1628" actId="33524"/>
          <ac:spMkLst>
            <pc:docMk/>
            <pc:sldMk cId="518502854" sldId="264"/>
            <ac:spMk id="4" creationId="{F7D7CD5D-13D0-49B0-B7B2-DD8175879704}"/>
          </ac:spMkLst>
        </pc:spChg>
      </pc:sldChg>
      <pc:sldChg chg="del">
        <pc:chgData name="Christopher Yates" userId="6932bb51-c713-4814-ad64-f7fc99e702bb" providerId="ADAL" clId="{20CA69FF-7857-4189-948B-3C845935D933}" dt="2024-12-12T01:44:08.854" v="1127" actId="47"/>
        <pc:sldMkLst>
          <pc:docMk/>
          <pc:sldMk cId="1940872206" sldId="265"/>
        </pc:sldMkLst>
      </pc:sldChg>
      <pc:sldChg chg="modSp mod">
        <pc:chgData name="Christopher Yates" userId="6932bb51-c713-4814-ad64-f7fc99e702bb" providerId="ADAL" clId="{20CA69FF-7857-4189-948B-3C845935D933}" dt="2024-12-12T02:28:55.294" v="1541" actId="14100"/>
        <pc:sldMkLst>
          <pc:docMk/>
          <pc:sldMk cId="883418480" sldId="266"/>
        </pc:sldMkLst>
        <pc:spChg chg="mod">
          <ac:chgData name="Christopher Yates" userId="6932bb51-c713-4814-ad64-f7fc99e702bb" providerId="ADAL" clId="{20CA69FF-7857-4189-948B-3C845935D933}" dt="2024-12-12T02:28:55.294" v="1541" actId="14100"/>
          <ac:spMkLst>
            <pc:docMk/>
            <pc:sldMk cId="883418480" sldId="266"/>
            <ac:spMk id="4" creationId="{0D3C82B1-3032-A69B-9B09-7A9A5CD61D16}"/>
          </ac:spMkLst>
        </pc:spChg>
      </pc:sldChg>
      <pc:sldChg chg="delSp modSp mod modNotesTx">
        <pc:chgData name="Christopher Yates" userId="6932bb51-c713-4814-ad64-f7fc99e702bb" providerId="ADAL" clId="{20CA69FF-7857-4189-948B-3C845935D933}" dt="2024-12-12T15:07:53.325" v="1737" actId="20577"/>
        <pc:sldMkLst>
          <pc:docMk/>
          <pc:sldMk cId="1260834670" sldId="267"/>
        </pc:sldMkLst>
        <pc:spChg chg="mod">
          <ac:chgData name="Christopher Yates" userId="6932bb51-c713-4814-ad64-f7fc99e702bb" providerId="ADAL" clId="{20CA69FF-7857-4189-948B-3C845935D933}" dt="2024-12-12T15:07:53.325" v="1737" actId="20577"/>
          <ac:spMkLst>
            <pc:docMk/>
            <pc:sldMk cId="1260834670" sldId="267"/>
            <ac:spMk id="6" creationId="{1ADEC8F4-2B0A-7056-82C0-3BFDCF34587B}"/>
          </ac:spMkLst>
        </pc:spChg>
      </pc:sldChg>
      <pc:sldChg chg="del">
        <pc:chgData name="Christopher Yates" userId="6932bb51-c713-4814-ad64-f7fc99e702bb" providerId="ADAL" clId="{20CA69FF-7857-4189-948B-3C845935D933}" dt="2024-12-12T01:44:01.293" v="1126" actId="47"/>
        <pc:sldMkLst>
          <pc:docMk/>
          <pc:sldMk cId="3653891025" sldId="269"/>
        </pc:sldMkLst>
      </pc:sldChg>
      <pc:sldChg chg="modSp mod">
        <pc:chgData name="Christopher Yates" userId="6932bb51-c713-4814-ad64-f7fc99e702bb" providerId="ADAL" clId="{20CA69FF-7857-4189-948B-3C845935D933}" dt="2024-12-12T15:35:38.025" v="1779" actId="13926"/>
        <pc:sldMkLst>
          <pc:docMk/>
          <pc:sldMk cId="349925706" sldId="276"/>
        </pc:sldMkLst>
      </pc:sldChg>
      <pc:sldChg chg="delSp modSp mod">
        <pc:chgData name="Christopher Yates" userId="6932bb51-c713-4814-ad64-f7fc99e702bb" providerId="ADAL" clId="{20CA69FF-7857-4189-948B-3C845935D933}" dt="2024-12-12T00:18:26.107" v="226" actId="20577"/>
        <pc:sldMkLst>
          <pc:docMk/>
          <pc:sldMk cId="2231802907" sldId="277"/>
        </pc:sldMkLst>
        <pc:spChg chg="mod">
          <ac:chgData name="Christopher Yates" userId="6932bb51-c713-4814-ad64-f7fc99e702bb" providerId="ADAL" clId="{20CA69FF-7857-4189-948B-3C845935D933}" dt="2024-12-12T00:18:22.921" v="221" actId="14100"/>
          <ac:spMkLst>
            <pc:docMk/>
            <pc:sldMk cId="2231802907" sldId="277"/>
            <ac:spMk id="8" creationId="{CFABD58D-DC23-F52D-9CDE-97AF35C3D286}"/>
          </ac:spMkLst>
        </pc:spChg>
        <pc:spChg chg="mod">
          <ac:chgData name="Christopher Yates" userId="6932bb51-c713-4814-ad64-f7fc99e702bb" providerId="ADAL" clId="{20CA69FF-7857-4189-948B-3C845935D933}" dt="2024-12-12T00:18:26.107" v="226" actId="20577"/>
          <ac:spMkLst>
            <pc:docMk/>
            <pc:sldMk cId="2231802907" sldId="277"/>
            <ac:spMk id="12" creationId="{BB081D64-07DF-1124-60FA-FFF724C00456}"/>
          </ac:spMkLst>
        </pc:spChg>
      </pc:sldChg>
      <pc:sldChg chg="addSp delSp modSp mod modNotesTx">
        <pc:chgData name="Christopher Yates" userId="6932bb51-c713-4814-ad64-f7fc99e702bb" providerId="ADAL" clId="{20CA69FF-7857-4189-948B-3C845935D933}" dt="2024-12-12T01:56:28.276" v="1147"/>
        <pc:sldMkLst>
          <pc:docMk/>
          <pc:sldMk cId="1370087936" sldId="279"/>
        </pc:sldMkLst>
      </pc:sldChg>
      <pc:sldChg chg="addSp delSp modSp mod modNotesTx">
        <pc:chgData name="Christopher Yates" userId="6932bb51-c713-4814-ad64-f7fc99e702bb" providerId="ADAL" clId="{20CA69FF-7857-4189-948B-3C845935D933}" dt="2024-12-12T02:01:02.118" v="1148"/>
        <pc:sldMkLst>
          <pc:docMk/>
          <pc:sldMk cId="633993764" sldId="280"/>
        </pc:sldMkLst>
        <pc:spChg chg="mod">
          <ac:chgData name="Christopher Yates" userId="6932bb51-c713-4814-ad64-f7fc99e702bb" providerId="ADAL" clId="{20CA69FF-7857-4189-948B-3C845935D933}" dt="2024-12-12T01:01:45.359" v="631" actId="20577"/>
          <ac:spMkLst>
            <pc:docMk/>
            <pc:sldMk cId="633993764" sldId="280"/>
            <ac:spMk id="16" creationId="{0EAE0E97-22DB-61FC-450C-A34BA5BDCE1B}"/>
          </ac:spMkLst>
        </pc:spChg>
      </pc:sldChg>
      <pc:sldChg chg="addSp delSp modSp mod">
        <pc:chgData name="Christopher Yates" userId="6932bb51-c713-4814-ad64-f7fc99e702bb" providerId="ADAL" clId="{20CA69FF-7857-4189-948B-3C845935D933}" dt="2024-12-12T01:41:33.356" v="1124" actId="478"/>
        <pc:sldMkLst>
          <pc:docMk/>
          <pc:sldMk cId="3091458412" sldId="281"/>
        </pc:sldMkLst>
        <pc:spChg chg="mod">
          <ac:chgData name="Christopher Yates" userId="6932bb51-c713-4814-ad64-f7fc99e702bb" providerId="ADAL" clId="{20CA69FF-7857-4189-948B-3C845935D933}" dt="2024-12-12T00:31:40.450" v="229" actId="26606"/>
          <ac:spMkLst>
            <pc:docMk/>
            <pc:sldMk cId="3091458412" sldId="281"/>
            <ac:spMk id="3" creationId="{340773DA-948D-8BAC-5AEC-43AAA063851F}"/>
          </ac:spMkLst>
        </pc:spChg>
        <pc:spChg chg="mod">
          <ac:chgData name="Christopher Yates" userId="6932bb51-c713-4814-ad64-f7fc99e702bb" providerId="ADAL" clId="{20CA69FF-7857-4189-948B-3C845935D933}" dt="2024-12-12T00:31:40.450" v="229" actId="26606"/>
          <ac:spMkLst>
            <pc:docMk/>
            <pc:sldMk cId="3091458412" sldId="281"/>
            <ac:spMk id="4" creationId="{20314F52-31C7-8229-6B7C-1DCFD91A5CCD}"/>
          </ac:spMkLst>
        </pc:spChg>
      </pc:sldChg>
      <pc:sldChg chg="addSp delSp modSp mod modNotesTx">
        <pc:chgData name="Christopher Yates" userId="6932bb51-c713-4814-ad64-f7fc99e702bb" providerId="ADAL" clId="{20CA69FF-7857-4189-948B-3C845935D933}" dt="2024-12-12T01:53:12.914" v="1143"/>
        <pc:sldMkLst>
          <pc:docMk/>
          <pc:sldMk cId="760088336" sldId="282"/>
        </pc:sldMkLst>
        <pc:spChg chg="mod">
          <ac:chgData name="Christopher Yates" userId="6932bb51-c713-4814-ad64-f7fc99e702bb" providerId="ADAL" clId="{20CA69FF-7857-4189-948B-3C845935D933}" dt="2024-12-12T01:04:27.393" v="653" actId="14100"/>
          <ac:spMkLst>
            <pc:docMk/>
            <pc:sldMk cId="760088336" sldId="282"/>
            <ac:spMk id="3" creationId="{9990E89B-28AE-AFBA-747B-CC644BE0AD83}"/>
          </ac:spMkLst>
        </pc:spChg>
        <pc:spChg chg="add mod">
          <ac:chgData name="Christopher Yates" userId="6932bb51-c713-4814-ad64-f7fc99e702bb" providerId="ADAL" clId="{20CA69FF-7857-4189-948B-3C845935D933}" dt="2024-12-12T01:01:34.830" v="628" actId="21"/>
          <ac:spMkLst>
            <pc:docMk/>
            <pc:sldMk cId="760088336" sldId="282"/>
            <ac:spMk id="11" creationId="{39EE4F86-AA70-73A3-E639-CCE3F438F0CE}"/>
          </ac:spMkLst>
        </pc:spChg>
      </pc:sldChg>
      <pc:sldChg chg="addSp delSp modSp new mod modNotesTx">
        <pc:chgData name="Christopher Yates" userId="6932bb51-c713-4814-ad64-f7fc99e702bb" providerId="ADAL" clId="{20CA69FF-7857-4189-948B-3C845935D933}" dt="2024-12-12T15:24:01.951" v="1765" actId="20577"/>
        <pc:sldMkLst>
          <pc:docMk/>
          <pc:sldMk cId="2518384775" sldId="283"/>
        </pc:sldMkLst>
        <pc:spChg chg="mod">
          <ac:chgData name="Christopher Yates" userId="6932bb51-c713-4814-ad64-f7fc99e702bb" providerId="ADAL" clId="{20CA69FF-7857-4189-948B-3C845935D933}" dt="2024-12-12T01:46:18.643" v="1136" actId="26606"/>
          <ac:spMkLst>
            <pc:docMk/>
            <pc:sldMk cId="2518384775" sldId="283"/>
            <ac:spMk id="3" creationId="{95E31111-B8E5-BFC0-49EB-CB320808D0DC}"/>
          </ac:spMkLst>
        </pc:spChg>
        <pc:spChg chg="mod">
          <ac:chgData name="Christopher Yates" userId="6932bb51-c713-4814-ad64-f7fc99e702bb" providerId="ADAL" clId="{20CA69FF-7857-4189-948B-3C845935D933}" dt="2024-12-12T15:24:01.951" v="1765" actId="20577"/>
          <ac:spMkLst>
            <pc:docMk/>
            <pc:sldMk cId="2518384775" sldId="283"/>
            <ac:spMk id="4" creationId="{15484E95-8B82-DE83-0F93-E4541486D862}"/>
          </ac:spMkLst>
        </pc:spChg>
      </pc:sldChg>
      <pc:sldChg chg="addSp delSp modSp new mod">
        <pc:chgData name="Christopher Yates" userId="6932bb51-c713-4814-ad64-f7fc99e702bb" providerId="ADAL" clId="{20CA69FF-7857-4189-948B-3C845935D933}" dt="2024-12-12T15:16:29.290" v="1738" actId="20577"/>
        <pc:sldMkLst>
          <pc:docMk/>
          <pc:sldMk cId="3864632424" sldId="284"/>
        </pc:sldMkLst>
        <pc:spChg chg="mod">
          <ac:chgData name="Christopher Yates" userId="6932bb51-c713-4814-ad64-f7fc99e702bb" providerId="ADAL" clId="{20CA69FF-7857-4189-948B-3C845935D933}" dt="2024-12-12T15:16:29.290" v="1738" actId="20577"/>
          <ac:spMkLst>
            <pc:docMk/>
            <pc:sldMk cId="3864632424" sldId="284"/>
            <ac:spMk id="3" creationId="{36B0AFC2-64D6-4EDD-1E1E-ED8F92291592}"/>
          </ac:spMkLst>
        </pc:spChg>
      </pc:sldChg>
      <pc:sldChg chg="modSp add mod modNotesTx">
        <pc:chgData name="Christopher Yates" userId="6932bb51-c713-4814-ad64-f7fc99e702bb" providerId="ADAL" clId="{20CA69FF-7857-4189-948B-3C845935D933}" dt="2024-12-12T01:53:28.462" v="1146"/>
        <pc:sldMkLst>
          <pc:docMk/>
          <pc:sldMk cId="1026034527" sldId="285"/>
        </pc:sldMkLst>
        <pc:spChg chg="mod">
          <ac:chgData name="Christopher Yates" userId="6932bb51-c713-4814-ad64-f7fc99e702bb" providerId="ADAL" clId="{20CA69FF-7857-4189-948B-3C845935D933}" dt="2024-12-12T01:04:49.818" v="674" actId="14100"/>
          <ac:spMkLst>
            <pc:docMk/>
            <pc:sldMk cId="1026034527" sldId="285"/>
            <ac:spMk id="3" creationId="{9990E89B-28AE-AFBA-747B-CC644BE0AD83}"/>
          </ac:spMkLst>
        </pc:spChg>
        <pc:spChg chg="mod">
          <ac:chgData name="Christopher Yates" userId="6932bb51-c713-4814-ad64-f7fc99e702bb" providerId="ADAL" clId="{20CA69FF-7857-4189-948B-3C845935D933}" dt="2024-12-12T01:08:13.277" v="843" actId="20577"/>
          <ac:spMkLst>
            <pc:docMk/>
            <pc:sldMk cId="1026034527" sldId="285"/>
            <ac:spMk id="11" creationId="{39EE4F86-AA70-73A3-E639-CCE3F438F0CE}"/>
          </ac:spMkLst>
        </pc:spChg>
      </pc:sldChg>
      <pc:sldChg chg="addSp delSp modSp new mod modNotesTx">
        <pc:chgData name="Christopher Yates" userId="6932bb51-c713-4814-ad64-f7fc99e702bb" providerId="ADAL" clId="{20CA69FF-7857-4189-948B-3C845935D933}" dt="2024-12-12T15:36:49.306" v="1812" actId="13926"/>
        <pc:sldMkLst>
          <pc:docMk/>
          <pc:sldMk cId="3310608566" sldId="286"/>
        </pc:sldMkLst>
        <pc:spChg chg="mod">
          <ac:chgData name="Christopher Yates" userId="6932bb51-c713-4814-ad64-f7fc99e702bb" providerId="ADAL" clId="{20CA69FF-7857-4189-948B-3C845935D933}" dt="2024-12-12T02:11:10.285" v="1488"/>
          <ac:spMkLst>
            <pc:docMk/>
            <pc:sldMk cId="3310608566" sldId="286"/>
            <ac:spMk id="3" creationId="{66C017CD-DFFB-F049-5E55-1CDCFA790ABF}"/>
          </ac:spMkLst>
        </pc:spChg>
        <pc:graphicFrameChg chg="add mod modGraphic">
          <ac:chgData name="Christopher Yates" userId="6932bb51-c713-4814-ad64-f7fc99e702bb" providerId="ADAL" clId="{20CA69FF-7857-4189-948B-3C845935D933}" dt="2024-12-12T15:25:52.731" v="1766" actId="6549"/>
          <ac:graphicFrameMkLst>
            <pc:docMk/>
            <pc:sldMk cId="3310608566" sldId="286"/>
            <ac:graphicFrameMk id="6" creationId="{F98D34E8-6229-CBE4-0DF8-572B8972CB0B}"/>
          </ac:graphicFrameMkLst>
        </pc:graphicFrameChg>
      </pc:sldChg>
      <pc:sldChg chg="addSp delSp modSp new mod modNotesTx">
        <pc:chgData name="Christopher Yates" userId="6932bb51-c713-4814-ad64-f7fc99e702bb" providerId="ADAL" clId="{20CA69FF-7857-4189-948B-3C845935D933}" dt="2024-12-12T15:39:32.069" v="1855"/>
        <pc:sldMkLst>
          <pc:docMk/>
          <pc:sldMk cId="1206353225" sldId="287"/>
        </pc:sldMkLst>
        <pc:spChg chg="mod">
          <ac:chgData name="Christopher Yates" userId="6932bb51-c713-4814-ad64-f7fc99e702bb" providerId="ADAL" clId="{20CA69FF-7857-4189-948B-3C845935D933}" dt="2024-12-12T15:37:53.663" v="1848" actId="14100"/>
          <ac:spMkLst>
            <pc:docMk/>
            <pc:sldMk cId="1206353225" sldId="287"/>
            <ac:spMk id="3" creationId="{CBA57F20-5D29-BEB5-CF0B-553106931CBF}"/>
          </ac:spMkLst>
        </pc:spChg>
      </pc:sldChg>
    </pc:docChg>
  </pc:docChgLst>
  <pc:docChgLst>
    <pc:chgData name="Miriam Mathew" userId="2e2ec8f5-b58c-4d12-83b3-3851d53bcdf1" providerId="ADAL" clId="{85640B0C-50CC-415B-B4DB-C28701D75D0D}"/>
    <pc:docChg chg="custSel modSld">
      <pc:chgData name="Miriam Mathew" userId="2e2ec8f5-b58c-4d12-83b3-3851d53bcdf1" providerId="ADAL" clId="{85640B0C-50CC-415B-B4DB-C28701D75D0D}" dt="2025-01-15T16:16:59.096" v="340" actId="1037"/>
      <pc:docMkLst>
        <pc:docMk/>
      </pc:docMkLst>
      <pc:sldChg chg="addSp delSp modSp mod modNotesTx">
        <pc:chgData name="Miriam Mathew" userId="2e2ec8f5-b58c-4d12-83b3-3851d53bcdf1" providerId="ADAL" clId="{85640B0C-50CC-415B-B4DB-C28701D75D0D}" dt="2025-01-15T16:15:57.678" v="336" actId="478"/>
        <pc:sldMkLst>
          <pc:docMk/>
          <pc:sldMk cId="760088336" sldId="282"/>
        </pc:sldMkLst>
        <pc:picChg chg="add mod">
          <ac:chgData name="Miriam Mathew" userId="2e2ec8f5-b58c-4d12-83b3-3851d53bcdf1" providerId="ADAL" clId="{85640B0C-50CC-415B-B4DB-C28701D75D0D}" dt="2024-12-16T23:26:23.342" v="7" actId="1076"/>
          <ac:picMkLst>
            <pc:docMk/>
            <pc:sldMk cId="760088336" sldId="282"/>
            <ac:picMk id="4" creationId="{E57F72AB-7F85-24FC-5E15-F7C8F1FE12F6}"/>
          </ac:picMkLst>
        </pc:picChg>
        <pc:picChg chg="add mod">
          <ac:chgData name="Miriam Mathew" userId="2e2ec8f5-b58c-4d12-83b3-3851d53bcdf1" providerId="ADAL" clId="{85640B0C-50CC-415B-B4DB-C28701D75D0D}" dt="2024-12-16T23:26:57.439" v="10" actId="14100"/>
          <ac:picMkLst>
            <pc:docMk/>
            <pc:sldMk cId="760088336" sldId="282"/>
            <ac:picMk id="6" creationId="{6DCA0228-50CF-4DED-2015-73472BE248BA}"/>
          </ac:picMkLst>
        </pc:picChg>
      </pc:sldChg>
      <pc:sldChg chg="addSp delSp modSp mod modNotesTx">
        <pc:chgData name="Miriam Mathew" userId="2e2ec8f5-b58c-4d12-83b3-3851d53bcdf1" providerId="ADAL" clId="{85640B0C-50CC-415B-B4DB-C28701D75D0D}" dt="2025-01-15T16:13:12.030" v="301" actId="1035"/>
        <pc:sldMkLst>
          <pc:docMk/>
          <pc:sldMk cId="1026034527" sldId="285"/>
        </pc:sldMkLst>
        <pc:picChg chg="add mod">
          <ac:chgData name="Miriam Mathew" userId="2e2ec8f5-b58c-4d12-83b3-3851d53bcdf1" providerId="ADAL" clId="{85640B0C-50CC-415B-B4DB-C28701D75D0D}" dt="2025-01-15T16:13:12.030" v="301" actId="1035"/>
          <ac:picMkLst>
            <pc:docMk/>
            <pc:sldMk cId="1026034527" sldId="285"/>
            <ac:picMk id="5" creationId="{E5D55AEB-4280-C732-B3DA-5CA997F2CF49}"/>
          </ac:picMkLst>
        </pc:picChg>
        <pc:picChg chg="add mod ord">
          <ac:chgData name="Miriam Mathew" userId="2e2ec8f5-b58c-4d12-83b3-3851d53bcdf1" providerId="ADAL" clId="{85640B0C-50CC-415B-B4DB-C28701D75D0D}" dt="2024-12-16T23:29:00.363" v="21" actId="167"/>
          <ac:picMkLst>
            <pc:docMk/>
            <pc:sldMk cId="1026034527" sldId="285"/>
            <ac:picMk id="7" creationId="{75028F30-DB9F-980C-4824-42F1D449727E}"/>
          </ac:picMkLst>
        </pc:picChg>
      </pc:sldChg>
      <pc:sldChg chg="addSp delSp modSp mod modNotesTx">
        <pc:chgData name="Miriam Mathew" userId="2e2ec8f5-b58c-4d12-83b3-3851d53bcdf1" providerId="ADAL" clId="{85640B0C-50CC-415B-B4DB-C28701D75D0D}" dt="2025-01-15T16:16:59.096" v="340" actId="1037"/>
        <pc:sldMkLst>
          <pc:docMk/>
          <pc:sldMk cId="1206353225" sldId="287"/>
        </pc:sldMkLst>
        <pc:picChg chg="add mod">
          <ac:chgData name="Miriam Mathew" userId="2e2ec8f5-b58c-4d12-83b3-3851d53bcdf1" providerId="ADAL" clId="{85640B0C-50CC-415B-B4DB-C28701D75D0D}" dt="2025-01-15T16:16:59.096" v="340" actId="1037"/>
          <ac:picMkLst>
            <pc:docMk/>
            <pc:sldMk cId="1206353225" sldId="287"/>
            <ac:picMk id="5" creationId="{93A036AA-A968-E1E6-1DB9-B44B85FF09DA}"/>
          </ac:picMkLst>
        </pc:picChg>
        <pc:picChg chg="add mod ord">
          <ac:chgData name="Miriam Mathew" userId="2e2ec8f5-b58c-4d12-83b3-3851d53bcdf1" providerId="ADAL" clId="{85640B0C-50CC-415B-B4DB-C28701D75D0D}" dt="2025-01-15T16:15:48.485" v="335" actId="167"/>
          <ac:picMkLst>
            <pc:docMk/>
            <pc:sldMk cId="1206353225" sldId="287"/>
            <ac:picMk id="10" creationId="{8C8803D3-4306-8DFC-90CC-BF65DC0DD349}"/>
          </ac:picMkLst>
        </pc:picChg>
      </pc:sldChg>
    </pc:docChg>
  </pc:docChgLst>
  <pc:docChgLst>
    <pc:chgData name="Toni Salvador" userId="45e86dbd-4b08-4b93-b7f0-ed7a44a94f1f" providerId="ADAL" clId="{FA83DE66-EECD-4367-B15D-AC01BEEBA2D8}"/>
    <pc:docChg chg="undo redo custSel addSld delSld modSld">
      <pc:chgData name="Toni Salvador" userId="45e86dbd-4b08-4b93-b7f0-ed7a44a94f1f" providerId="ADAL" clId="{FA83DE66-EECD-4367-B15D-AC01BEEBA2D8}" dt="2025-01-14T22:25:42.453" v="345" actId="1076"/>
      <pc:docMkLst>
        <pc:docMk/>
      </pc:docMkLst>
      <pc:sldChg chg="addSp delSp modSp mod">
        <pc:chgData name="Toni Salvador" userId="45e86dbd-4b08-4b93-b7f0-ed7a44a94f1f" providerId="ADAL" clId="{FA83DE66-EECD-4367-B15D-AC01BEEBA2D8}" dt="2024-12-17T14:43:17.041" v="54" actId="1035"/>
        <pc:sldMkLst>
          <pc:docMk/>
          <pc:sldMk cId="3874580225" sldId="257"/>
        </pc:sldMkLst>
        <pc:spChg chg="mod">
          <ac:chgData name="Toni Salvador" userId="45e86dbd-4b08-4b93-b7f0-ed7a44a94f1f" providerId="ADAL" clId="{FA83DE66-EECD-4367-B15D-AC01BEEBA2D8}" dt="2024-12-17T14:39:14.319" v="38" actId="20577"/>
          <ac:spMkLst>
            <pc:docMk/>
            <pc:sldMk cId="3874580225" sldId="257"/>
            <ac:spMk id="9" creationId="{18AC2328-33D1-31ED-18AD-85CE5F06739B}"/>
          </ac:spMkLst>
        </pc:spChg>
        <pc:picChg chg="add mod">
          <ac:chgData name="Toni Salvador" userId="45e86dbd-4b08-4b93-b7f0-ed7a44a94f1f" providerId="ADAL" clId="{FA83DE66-EECD-4367-B15D-AC01BEEBA2D8}" dt="2024-12-17T14:43:17.041" v="54" actId="1035"/>
          <ac:picMkLst>
            <pc:docMk/>
            <pc:sldMk cId="3874580225" sldId="257"/>
            <ac:picMk id="1026" creationId="{0E741E03-9F9F-BFE3-936C-37C796119D53}"/>
          </ac:picMkLst>
        </pc:picChg>
      </pc:sldChg>
      <pc:sldChg chg="addSp delSp modSp mod chgLayout">
        <pc:chgData name="Toni Salvador" userId="45e86dbd-4b08-4b93-b7f0-ed7a44a94f1f" providerId="ADAL" clId="{FA83DE66-EECD-4367-B15D-AC01BEEBA2D8}" dt="2025-01-14T22:14:39.303" v="313" actId="6264"/>
        <pc:sldMkLst>
          <pc:docMk/>
          <pc:sldMk cId="518502854" sldId="264"/>
        </pc:sldMkLst>
        <pc:spChg chg="mod ord">
          <ac:chgData name="Toni Salvador" userId="45e86dbd-4b08-4b93-b7f0-ed7a44a94f1f" providerId="ADAL" clId="{FA83DE66-EECD-4367-B15D-AC01BEEBA2D8}" dt="2025-01-14T22:14:39.303" v="313" actId="6264"/>
          <ac:spMkLst>
            <pc:docMk/>
            <pc:sldMk cId="518502854" sldId="264"/>
            <ac:spMk id="12" creationId="{04D29D29-AD2C-9111-36CF-172E957D29A8}"/>
          </ac:spMkLst>
        </pc:spChg>
      </pc:sldChg>
      <pc:sldChg chg="addSp delSp modSp mod chgLayout">
        <pc:chgData name="Toni Salvador" userId="45e86dbd-4b08-4b93-b7f0-ed7a44a94f1f" providerId="ADAL" clId="{FA83DE66-EECD-4367-B15D-AC01BEEBA2D8}" dt="2024-12-17T14:45:19.266" v="77" actId="6264"/>
        <pc:sldMkLst>
          <pc:docMk/>
          <pc:sldMk cId="1260834670" sldId="267"/>
        </pc:sldMkLst>
        <pc:spChg chg="mod ord">
          <ac:chgData name="Toni Salvador" userId="45e86dbd-4b08-4b93-b7f0-ed7a44a94f1f" providerId="ADAL" clId="{FA83DE66-EECD-4367-B15D-AC01BEEBA2D8}" dt="2024-12-17T14:45:19.266" v="77" actId="6264"/>
          <ac:spMkLst>
            <pc:docMk/>
            <pc:sldMk cId="1260834670" sldId="267"/>
            <ac:spMk id="5" creationId="{3040F4FB-166C-9B5F-DEA3-C97BD635E1C6}"/>
          </ac:spMkLst>
        </pc:spChg>
        <pc:spChg chg="mod ord">
          <ac:chgData name="Toni Salvador" userId="45e86dbd-4b08-4b93-b7f0-ed7a44a94f1f" providerId="ADAL" clId="{FA83DE66-EECD-4367-B15D-AC01BEEBA2D8}" dt="2024-12-17T14:45:19.266" v="77" actId="6264"/>
          <ac:spMkLst>
            <pc:docMk/>
            <pc:sldMk cId="1260834670" sldId="267"/>
            <ac:spMk id="6" creationId="{1ADEC8F4-2B0A-7056-82C0-3BFDCF34587B}"/>
          </ac:spMkLst>
        </pc:spChg>
      </pc:sldChg>
      <pc:sldChg chg="addSp delSp modSp mod chgLayout">
        <pc:chgData name="Toni Salvador" userId="45e86dbd-4b08-4b93-b7f0-ed7a44a94f1f" providerId="ADAL" clId="{FA83DE66-EECD-4367-B15D-AC01BEEBA2D8}" dt="2025-01-14T22:24:55.374" v="342" actId="6264"/>
        <pc:sldMkLst>
          <pc:docMk/>
          <pc:sldMk cId="1462609083" sldId="273"/>
        </pc:sldMkLst>
        <pc:spChg chg="mod ord">
          <ac:chgData name="Toni Salvador" userId="45e86dbd-4b08-4b93-b7f0-ed7a44a94f1f" providerId="ADAL" clId="{FA83DE66-EECD-4367-B15D-AC01BEEBA2D8}" dt="2025-01-14T22:24:55.374" v="342" actId="6264"/>
          <ac:spMkLst>
            <pc:docMk/>
            <pc:sldMk cId="1462609083" sldId="273"/>
            <ac:spMk id="14" creationId="{A86B47C0-C107-C7D9-6D8A-23602AF1CD49}"/>
          </ac:spMkLst>
        </pc:spChg>
        <pc:spChg chg="mod ord">
          <ac:chgData name="Toni Salvador" userId="45e86dbd-4b08-4b93-b7f0-ed7a44a94f1f" providerId="ADAL" clId="{FA83DE66-EECD-4367-B15D-AC01BEEBA2D8}" dt="2025-01-14T22:24:55.374" v="342" actId="6264"/>
          <ac:spMkLst>
            <pc:docMk/>
            <pc:sldMk cId="1462609083" sldId="273"/>
            <ac:spMk id="15" creationId="{58B9B349-7DF9-A352-BEA3-399BD0B1A4E7}"/>
          </ac:spMkLst>
        </pc:spChg>
        <pc:spChg chg="mod ord">
          <ac:chgData name="Toni Salvador" userId="45e86dbd-4b08-4b93-b7f0-ed7a44a94f1f" providerId="ADAL" clId="{FA83DE66-EECD-4367-B15D-AC01BEEBA2D8}" dt="2025-01-14T22:24:55.374" v="342" actId="6264"/>
          <ac:spMkLst>
            <pc:docMk/>
            <pc:sldMk cId="1462609083" sldId="273"/>
            <ac:spMk id="16" creationId="{E684B2C0-B84F-2BDE-2B67-50A9687956FF}"/>
          </ac:spMkLst>
        </pc:spChg>
        <pc:picChg chg="add mod ord">
          <ac:chgData name="Toni Salvador" userId="45e86dbd-4b08-4b93-b7f0-ed7a44a94f1f" providerId="ADAL" clId="{FA83DE66-EECD-4367-B15D-AC01BEEBA2D8}" dt="2025-01-14T22:24:55.374" v="342" actId="6264"/>
          <ac:picMkLst>
            <pc:docMk/>
            <pc:sldMk cId="1462609083" sldId="273"/>
            <ac:picMk id="3" creationId="{2B224B07-B013-360B-CD13-C9207DA588E2}"/>
          </ac:picMkLst>
        </pc:picChg>
        <pc:picChg chg="mod ord">
          <ac:chgData name="Toni Salvador" userId="45e86dbd-4b08-4b93-b7f0-ed7a44a94f1f" providerId="ADAL" clId="{FA83DE66-EECD-4367-B15D-AC01BEEBA2D8}" dt="2025-01-14T22:24:55.374" v="342" actId="6264"/>
          <ac:picMkLst>
            <pc:docMk/>
            <pc:sldMk cId="1462609083" sldId="273"/>
            <ac:picMk id="4" creationId="{2986D361-4227-A658-3D74-66AD1A546DDD}"/>
          </ac:picMkLst>
        </pc:picChg>
      </pc:sldChg>
      <pc:sldChg chg="addSp delSp modSp mod modClrScheme chgLayout">
        <pc:chgData name="Toni Salvador" userId="45e86dbd-4b08-4b93-b7f0-ed7a44a94f1f" providerId="ADAL" clId="{FA83DE66-EECD-4367-B15D-AC01BEEBA2D8}" dt="2024-12-17T14:45:24.274" v="78" actId="404"/>
        <pc:sldMkLst>
          <pc:docMk/>
          <pc:sldMk cId="349925706" sldId="276"/>
        </pc:sldMkLst>
        <pc:spChg chg="add mod ord">
          <ac:chgData name="Toni Salvador" userId="45e86dbd-4b08-4b93-b7f0-ed7a44a94f1f" providerId="ADAL" clId="{FA83DE66-EECD-4367-B15D-AC01BEEBA2D8}" dt="2024-12-17T14:45:24.274" v="78" actId="404"/>
          <ac:spMkLst>
            <pc:docMk/>
            <pc:sldMk cId="349925706" sldId="276"/>
            <ac:spMk id="9" creationId="{32C7976F-8751-50C9-7C7E-F0A479D3E728}"/>
          </ac:spMkLst>
        </pc:spChg>
        <pc:spChg chg="add mod ord">
          <ac:chgData name="Toni Salvador" userId="45e86dbd-4b08-4b93-b7f0-ed7a44a94f1f" providerId="ADAL" clId="{FA83DE66-EECD-4367-B15D-AC01BEEBA2D8}" dt="2024-12-17T14:45:12.734" v="75" actId="20577"/>
          <ac:spMkLst>
            <pc:docMk/>
            <pc:sldMk cId="349925706" sldId="276"/>
            <ac:spMk id="10" creationId="{E377096C-9DC2-E615-6597-0EF0077056CF}"/>
          </ac:spMkLst>
        </pc:spChg>
      </pc:sldChg>
      <pc:sldChg chg="addSp delSp modSp mod chgLayout">
        <pc:chgData name="Toni Salvador" userId="45e86dbd-4b08-4b93-b7f0-ed7a44a94f1f" providerId="ADAL" clId="{FA83DE66-EECD-4367-B15D-AC01BEEBA2D8}" dt="2024-12-17T14:53:19.550" v="129" actId="179"/>
        <pc:sldMkLst>
          <pc:docMk/>
          <pc:sldMk cId="2231802907" sldId="277"/>
        </pc:sldMkLst>
        <pc:spChg chg="mod ord">
          <ac:chgData name="Toni Salvador" userId="45e86dbd-4b08-4b93-b7f0-ed7a44a94f1f" providerId="ADAL" clId="{FA83DE66-EECD-4367-B15D-AC01BEEBA2D8}" dt="2024-12-17T14:47:38.654" v="83" actId="6264"/>
          <ac:spMkLst>
            <pc:docMk/>
            <pc:sldMk cId="2231802907" sldId="277"/>
            <ac:spMk id="7" creationId="{69AD88C1-DCD2-B2CF-04FB-BF27B9ADAA55}"/>
          </ac:spMkLst>
        </pc:spChg>
        <pc:spChg chg="mod ord">
          <ac:chgData name="Toni Salvador" userId="45e86dbd-4b08-4b93-b7f0-ed7a44a94f1f" providerId="ADAL" clId="{FA83DE66-EECD-4367-B15D-AC01BEEBA2D8}" dt="2024-12-17T14:53:07.846" v="127" actId="404"/>
          <ac:spMkLst>
            <pc:docMk/>
            <pc:sldMk cId="2231802907" sldId="277"/>
            <ac:spMk id="8" creationId="{CFABD58D-DC23-F52D-9CDE-97AF35C3D286}"/>
          </ac:spMkLst>
        </pc:spChg>
        <pc:spChg chg="mod">
          <ac:chgData name="Toni Salvador" userId="45e86dbd-4b08-4b93-b7f0-ed7a44a94f1f" providerId="ADAL" clId="{FA83DE66-EECD-4367-B15D-AC01BEEBA2D8}" dt="2024-12-17T14:53:19.550" v="129" actId="179"/>
          <ac:spMkLst>
            <pc:docMk/>
            <pc:sldMk cId="2231802907" sldId="277"/>
            <ac:spMk id="12" creationId="{BB081D64-07DF-1124-60FA-FFF724C00456}"/>
          </ac:spMkLst>
        </pc:spChg>
      </pc:sldChg>
      <pc:sldChg chg="addSp delSp modSp mod chgLayout">
        <pc:chgData name="Toni Salvador" userId="45e86dbd-4b08-4b93-b7f0-ed7a44a94f1f" providerId="ADAL" clId="{FA83DE66-EECD-4367-B15D-AC01BEEBA2D8}" dt="2025-01-14T22:15:00.653" v="316" actId="1076"/>
        <pc:sldMkLst>
          <pc:docMk/>
          <pc:sldMk cId="4144659433" sldId="278"/>
        </pc:sldMkLst>
        <pc:spChg chg="mod">
          <ac:chgData name="Toni Salvador" userId="45e86dbd-4b08-4b93-b7f0-ed7a44a94f1f" providerId="ADAL" clId="{FA83DE66-EECD-4367-B15D-AC01BEEBA2D8}" dt="2025-01-14T22:15:00.653" v="316" actId="1076"/>
          <ac:spMkLst>
            <pc:docMk/>
            <pc:sldMk cId="4144659433" sldId="278"/>
            <ac:spMk id="4" creationId="{F7D7CD5D-13D0-49B0-B7B2-DD8175879704}"/>
          </ac:spMkLst>
        </pc:spChg>
        <pc:spChg chg="mod ord">
          <ac:chgData name="Toni Salvador" userId="45e86dbd-4b08-4b93-b7f0-ed7a44a94f1f" providerId="ADAL" clId="{FA83DE66-EECD-4367-B15D-AC01BEEBA2D8}" dt="2025-01-14T22:14:49.314" v="315" actId="6264"/>
          <ac:spMkLst>
            <pc:docMk/>
            <pc:sldMk cId="4144659433" sldId="278"/>
            <ac:spMk id="12" creationId="{04D29D29-AD2C-9111-36CF-172E957D29A8}"/>
          </ac:spMkLst>
        </pc:spChg>
      </pc:sldChg>
      <pc:sldChg chg="addSp delSp modSp mod modClrScheme chgLayout">
        <pc:chgData name="Toni Salvador" userId="45e86dbd-4b08-4b93-b7f0-ed7a44a94f1f" providerId="ADAL" clId="{FA83DE66-EECD-4367-B15D-AC01BEEBA2D8}" dt="2024-12-17T14:59:45.625" v="204" actId="1036"/>
        <pc:sldMkLst>
          <pc:docMk/>
          <pc:sldMk cId="633993764" sldId="280"/>
        </pc:sldMkLst>
        <pc:spChg chg="mod ord">
          <ac:chgData name="Toni Salvador" userId="45e86dbd-4b08-4b93-b7f0-ed7a44a94f1f" providerId="ADAL" clId="{FA83DE66-EECD-4367-B15D-AC01BEEBA2D8}" dt="2024-12-17T14:54:26.848" v="147" actId="700"/>
          <ac:spMkLst>
            <pc:docMk/>
            <pc:sldMk cId="633993764" sldId="280"/>
            <ac:spMk id="3" creationId="{D346DA93-0B17-A30A-7DBB-28DA837D9D16}"/>
          </ac:spMkLst>
        </pc:spChg>
        <pc:spChg chg="mod ord">
          <ac:chgData name="Toni Salvador" userId="45e86dbd-4b08-4b93-b7f0-ed7a44a94f1f" providerId="ADAL" clId="{FA83DE66-EECD-4367-B15D-AC01BEEBA2D8}" dt="2024-12-17T14:59:45.625" v="204" actId="1036"/>
          <ac:spMkLst>
            <pc:docMk/>
            <pc:sldMk cId="633993764" sldId="280"/>
            <ac:spMk id="16" creationId="{0EAE0E97-22DB-61FC-450C-A34BA5BDCE1B}"/>
          </ac:spMkLst>
        </pc:spChg>
      </pc:sldChg>
      <pc:sldChg chg="addSp delSp modSp mod modClrScheme chgLayout">
        <pc:chgData name="Toni Salvador" userId="45e86dbd-4b08-4b93-b7f0-ed7a44a94f1f" providerId="ADAL" clId="{FA83DE66-EECD-4367-B15D-AC01BEEBA2D8}" dt="2025-01-14T22:22:47.557" v="337" actId="403"/>
        <pc:sldMkLst>
          <pc:docMk/>
          <pc:sldMk cId="3091458412" sldId="281"/>
        </pc:sldMkLst>
        <pc:spChg chg="mod ord">
          <ac:chgData name="Toni Salvador" userId="45e86dbd-4b08-4b93-b7f0-ed7a44a94f1f" providerId="ADAL" clId="{FA83DE66-EECD-4367-B15D-AC01BEEBA2D8}" dt="2025-01-14T22:19:58.577" v="327" actId="27636"/>
          <ac:spMkLst>
            <pc:docMk/>
            <pc:sldMk cId="3091458412" sldId="281"/>
            <ac:spMk id="3" creationId="{340773DA-948D-8BAC-5AEC-43AAA063851F}"/>
          </ac:spMkLst>
        </pc:spChg>
        <pc:spChg chg="mod ord">
          <ac:chgData name="Toni Salvador" userId="45e86dbd-4b08-4b93-b7f0-ed7a44a94f1f" providerId="ADAL" clId="{FA83DE66-EECD-4367-B15D-AC01BEEBA2D8}" dt="2025-01-14T22:22:47.557" v="337" actId="403"/>
          <ac:spMkLst>
            <pc:docMk/>
            <pc:sldMk cId="3091458412" sldId="281"/>
            <ac:spMk id="4" creationId="{20314F52-31C7-8229-6B7C-1DCFD91A5CCD}"/>
          </ac:spMkLst>
        </pc:spChg>
        <pc:picChg chg="add mod ord modCrop">
          <ac:chgData name="Toni Salvador" userId="45e86dbd-4b08-4b93-b7f0-ed7a44a94f1f" providerId="ADAL" clId="{FA83DE66-EECD-4367-B15D-AC01BEEBA2D8}" dt="2025-01-14T22:22:43.423" v="335" actId="18131"/>
          <ac:picMkLst>
            <pc:docMk/>
            <pc:sldMk cId="3091458412" sldId="281"/>
            <ac:picMk id="13" creationId="{AD38D9B4-9722-92D7-A7DB-07B89351FA45}"/>
          </ac:picMkLst>
        </pc:picChg>
      </pc:sldChg>
      <pc:sldChg chg="addSp delSp mod">
        <pc:chgData name="Toni Salvador" userId="45e86dbd-4b08-4b93-b7f0-ed7a44a94f1f" providerId="ADAL" clId="{FA83DE66-EECD-4367-B15D-AC01BEEBA2D8}" dt="2024-12-17T15:00:52.362" v="217" actId="478"/>
        <pc:sldMkLst>
          <pc:docMk/>
          <pc:sldMk cId="760088336" sldId="282"/>
        </pc:sldMkLst>
      </pc:sldChg>
      <pc:sldChg chg="addSp delSp modSp mod chgLayout">
        <pc:chgData name="Toni Salvador" userId="45e86dbd-4b08-4b93-b7f0-ed7a44a94f1f" providerId="ADAL" clId="{FA83DE66-EECD-4367-B15D-AC01BEEBA2D8}" dt="2024-12-17T15:44:55.830" v="251" actId="478"/>
        <pc:sldMkLst>
          <pc:docMk/>
          <pc:sldMk cId="2518384775" sldId="283"/>
        </pc:sldMkLst>
        <pc:spChg chg="mod ord">
          <ac:chgData name="Toni Salvador" userId="45e86dbd-4b08-4b93-b7f0-ed7a44a94f1f" providerId="ADAL" clId="{FA83DE66-EECD-4367-B15D-AC01BEEBA2D8}" dt="2024-12-17T15:42:10.586" v="245" actId="27636"/>
          <ac:spMkLst>
            <pc:docMk/>
            <pc:sldMk cId="2518384775" sldId="283"/>
            <ac:spMk id="3" creationId="{95E31111-B8E5-BFC0-49EB-CB320808D0DC}"/>
          </ac:spMkLst>
        </pc:spChg>
        <pc:spChg chg="mod ord">
          <ac:chgData name="Toni Salvador" userId="45e86dbd-4b08-4b93-b7f0-ed7a44a94f1f" providerId="ADAL" clId="{FA83DE66-EECD-4367-B15D-AC01BEEBA2D8}" dt="2024-12-17T15:42:35.100" v="250" actId="404"/>
          <ac:spMkLst>
            <pc:docMk/>
            <pc:sldMk cId="2518384775" sldId="283"/>
            <ac:spMk id="4" creationId="{15484E95-8B82-DE83-0F93-E4541486D862}"/>
          </ac:spMkLst>
        </pc:spChg>
      </pc:sldChg>
      <pc:sldChg chg="addSp delSp modSp mod">
        <pc:chgData name="Toni Salvador" userId="45e86dbd-4b08-4b93-b7f0-ed7a44a94f1f" providerId="ADAL" clId="{FA83DE66-EECD-4367-B15D-AC01BEEBA2D8}" dt="2025-01-14T22:23:18.280" v="339"/>
        <pc:sldMkLst>
          <pc:docMk/>
          <pc:sldMk cId="1026034527" sldId="285"/>
        </pc:sldMkLst>
        <pc:spChg chg="mod">
          <ac:chgData name="Toni Salvador" userId="45e86dbd-4b08-4b93-b7f0-ed7a44a94f1f" providerId="ADAL" clId="{FA83DE66-EECD-4367-B15D-AC01BEEBA2D8}" dt="2025-01-14T22:23:18.280" v="339"/>
          <ac:spMkLst>
            <pc:docMk/>
            <pc:sldMk cId="1026034527" sldId="285"/>
            <ac:spMk id="4" creationId="{744DCED4-DE7E-5730-8C09-62561F45F381}"/>
          </ac:spMkLst>
        </pc:spChg>
        <pc:picChg chg="mod">
          <ac:chgData name="Toni Salvador" userId="45e86dbd-4b08-4b93-b7f0-ed7a44a94f1f" providerId="ADAL" clId="{FA83DE66-EECD-4367-B15D-AC01BEEBA2D8}" dt="2024-12-17T15:41:05.494" v="243" actId="1037"/>
          <ac:picMkLst>
            <pc:docMk/>
            <pc:sldMk cId="1026034527" sldId="285"/>
            <ac:picMk id="7" creationId="{75028F30-DB9F-980C-4824-42F1D449727E}"/>
          </ac:picMkLst>
        </pc:picChg>
      </pc:sldChg>
      <pc:sldChg chg="modSp mod">
        <pc:chgData name="Toni Salvador" userId="45e86dbd-4b08-4b93-b7f0-ed7a44a94f1f" providerId="ADAL" clId="{FA83DE66-EECD-4367-B15D-AC01BEEBA2D8}" dt="2025-01-14T22:25:42.453" v="345" actId="1076"/>
        <pc:sldMkLst>
          <pc:docMk/>
          <pc:sldMk cId="3310608566" sldId="286"/>
        </pc:sldMkLst>
        <pc:spChg chg="mod">
          <ac:chgData name="Toni Salvador" userId="45e86dbd-4b08-4b93-b7f0-ed7a44a94f1f" providerId="ADAL" clId="{FA83DE66-EECD-4367-B15D-AC01BEEBA2D8}" dt="2025-01-14T22:25:42.453" v="345" actId="1076"/>
          <ac:spMkLst>
            <pc:docMk/>
            <pc:sldMk cId="3310608566" sldId="286"/>
            <ac:spMk id="2" creationId="{7BB3F2BF-934D-A121-1C95-E6A2E93A7BE3}"/>
          </ac:spMkLst>
        </pc:spChg>
        <pc:spChg chg="mod">
          <ac:chgData name="Toni Salvador" userId="45e86dbd-4b08-4b93-b7f0-ed7a44a94f1f" providerId="ADAL" clId="{FA83DE66-EECD-4367-B15D-AC01BEEBA2D8}" dt="2025-01-14T22:23:25.614" v="340"/>
          <ac:spMkLst>
            <pc:docMk/>
            <pc:sldMk cId="3310608566" sldId="286"/>
            <ac:spMk id="5" creationId="{AA9EBC2B-D069-0825-C51C-15771AA80F39}"/>
          </ac:spMkLst>
        </pc:spChg>
        <pc:graphicFrameChg chg="mod">
          <ac:chgData name="Toni Salvador" userId="45e86dbd-4b08-4b93-b7f0-ed7a44a94f1f" providerId="ADAL" clId="{FA83DE66-EECD-4367-B15D-AC01BEEBA2D8}" dt="2025-01-14T22:25:39.018" v="344" actId="1076"/>
          <ac:graphicFrameMkLst>
            <pc:docMk/>
            <pc:sldMk cId="3310608566" sldId="286"/>
            <ac:graphicFrameMk id="6" creationId="{F98D34E8-6229-CBE4-0DF8-572B8972CB0B}"/>
          </ac:graphicFrameMkLst>
        </pc:graphicFrameChg>
      </pc:sldChg>
      <pc:sldChg chg="addSp delSp modSp mod">
        <pc:chgData name="Toni Salvador" userId="45e86dbd-4b08-4b93-b7f0-ed7a44a94f1f" providerId="ADAL" clId="{FA83DE66-EECD-4367-B15D-AC01BEEBA2D8}" dt="2025-01-14T22:23:15.616" v="338"/>
        <pc:sldMkLst>
          <pc:docMk/>
          <pc:sldMk cId="1206353225" sldId="287"/>
        </pc:sldMkLst>
        <pc:spChg chg="mod">
          <ac:chgData name="Toni Salvador" userId="45e86dbd-4b08-4b93-b7f0-ed7a44a94f1f" providerId="ADAL" clId="{FA83DE66-EECD-4367-B15D-AC01BEEBA2D8}" dt="2024-12-17T15:01:03.083" v="223" actId="1038"/>
          <ac:spMkLst>
            <pc:docMk/>
            <pc:sldMk cId="1206353225" sldId="287"/>
            <ac:spMk id="2" creationId="{A6CB98BC-7149-E68C-6D44-0F023CD40BEE}"/>
          </ac:spMkLst>
        </pc:spChg>
        <pc:spChg chg="mod">
          <ac:chgData name="Toni Salvador" userId="45e86dbd-4b08-4b93-b7f0-ed7a44a94f1f" providerId="ADAL" clId="{FA83DE66-EECD-4367-B15D-AC01BEEBA2D8}" dt="2025-01-14T22:23:15.616" v="338"/>
          <ac:spMkLst>
            <pc:docMk/>
            <pc:sldMk cId="1206353225" sldId="287"/>
            <ac:spMk id="6" creationId="{47A7AFD0-E47C-268B-2423-9EABE023BA20}"/>
          </ac:spMkLst>
        </pc:spChg>
      </pc:sldChg>
      <pc:sldChg chg="addSp delSp modSp add del mod modClrScheme chgLayout">
        <pc:chgData name="Toni Salvador" userId="45e86dbd-4b08-4b93-b7f0-ed7a44a94f1f" providerId="ADAL" clId="{FA83DE66-EECD-4367-B15D-AC01BEEBA2D8}" dt="2024-12-17T14:52:29.110" v="118" actId="2696"/>
        <pc:sldMkLst>
          <pc:docMk/>
          <pc:sldMk cId="3695529367" sldId="288"/>
        </pc:sldMkLst>
      </pc:sldChg>
    </pc:docChg>
  </pc:docChgLst>
  <pc:docChgLst>
    <pc:chgData name="Jennifer Benaman" userId="S::jbenaman@anchorqea.com::ce4d2ad5-3bee-4913-98e3-0f9944c54c89" providerId="AD" clId="Web-{70C6DB4A-70F4-D3F9-CA4B-E5BBE69B58B7}"/>
    <pc:docChg chg="modSld">
      <pc:chgData name="Jennifer Benaman" userId="S::jbenaman@anchorqea.com::ce4d2ad5-3bee-4913-98e3-0f9944c54c89" providerId="AD" clId="Web-{70C6DB4A-70F4-D3F9-CA4B-E5BBE69B58B7}" dt="2025-01-08T21:04:48.847" v="66" actId="20577"/>
      <pc:docMkLst>
        <pc:docMk/>
      </pc:docMkLst>
      <pc:sldChg chg="modSp">
        <pc:chgData name="Jennifer Benaman" userId="S::jbenaman@anchorqea.com::ce4d2ad5-3bee-4913-98e3-0f9944c54c89" providerId="AD" clId="Web-{70C6DB4A-70F4-D3F9-CA4B-E5BBE69B58B7}" dt="2025-01-08T21:04:48.847" v="66" actId="20577"/>
        <pc:sldMkLst>
          <pc:docMk/>
          <pc:sldMk cId="1260834670" sldId="267"/>
        </pc:sldMkLst>
        <pc:spChg chg="mod">
          <ac:chgData name="Jennifer Benaman" userId="S::jbenaman@anchorqea.com::ce4d2ad5-3bee-4913-98e3-0f9944c54c89" providerId="AD" clId="Web-{70C6DB4A-70F4-D3F9-CA4B-E5BBE69B58B7}" dt="2025-01-08T21:04:48.847" v="66" actId="20577"/>
          <ac:spMkLst>
            <pc:docMk/>
            <pc:sldMk cId="1260834670" sldId="267"/>
            <ac:spMk id="6" creationId="{1ADEC8F4-2B0A-7056-82C0-3BFDCF34587B}"/>
          </ac:spMkLst>
        </pc:spChg>
      </pc:sldChg>
    </pc:docChg>
  </pc:docChgLst>
  <pc:docChgLst>
    <pc:chgData name="Christopher Yates" userId="6932bb51-c713-4814-ad64-f7fc99e702bb" providerId="ADAL" clId="{793DC47F-789C-48C6-9D94-69A5DE43BA75}"/>
    <pc:docChg chg="undo custSel delSld modSld sldOrd modNotesMaster modHandout">
      <pc:chgData name="Christopher Yates" userId="6932bb51-c713-4814-ad64-f7fc99e702bb" providerId="ADAL" clId="{793DC47F-789C-48C6-9D94-69A5DE43BA75}" dt="2025-01-23T14:29:02.342" v="11636"/>
      <pc:docMkLst>
        <pc:docMk/>
      </pc:docMkLst>
      <pc:sldChg chg="addSp delSp modSp modTransition modAnim modNotesTx">
        <pc:chgData name="Christopher Yates" userId="6932bb51-c713-4814-ad64-f7fc99e702bb" providerId="ADAL" clId="{793DC47F-789C-48C6-9D94-69A5DE43BA75}" dt="2025-01-23T14:29:02.342" v="11636"/>
        <pc:sldMkLst>
          <pc:docMk/>
          <pc:sldMk cId="3874580225" sldId="257"/>
        </pc:sldMkLst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3874580225" sldId="257"/>
            <ac:picMk id="4" creationId="{7685912B-C684-1851-7BB3-5FFEFD947630}"/>
          </ac:picMkLst>
        </pc:picChg>
      </pc:sldChg>
      <pc:sldChg chg="addSp delSp modSp mod modTransition modClrScheme modAnim chgLayout modNotesTx">
        <pc:chgData name="Christopher Yates" userId="6932bb51-c713-4814-ad64-f7fc99e702bb" providerId="ADAL" clId="{793DC47F-789C-48C6-9D94-69A5DE43BA75}" dt="2025-01-23T14:29:02.342" v="11636"/>
        <pc:sldMkLst>
          <pc:docMk/>
          <pc:sldMk cId="518502854" sldId="264"/>
        </pc:sldMkLst>
        <pc:spChg chg="mod">
          <ac:chgData name="Christopher Yates" userId="6932bb51-c713-4814-ad64-f7fc99e702bb" providerId="ADAL" clId="{793DC47F-789C-48C6-9D94-69A5DE43BA75}" dt="2025-01-03T14:35:22.941" v="517" actId="26606"/>
          <ac:spMkLst>
            <pc:docMk/>
            <pc:sldMk cId="518502854" sldId="264"/>
            <ac:spMk id="4" creationId="{F7D7CD5D-13D0-49B0-B7B2-DD8175879704}"/>
          </ac:spMkLst>
        </pc:spChg>
        <pc:spChg chg="add mod">
          <ac:chgData name="Christopher Yates" userId="6932bb51-c713-4814-ad64-f7fc99e702bb" providerId="ADAL" clId="{793DC47F-789C-48C6-9D94-69A5DE43BA75}" dt="2025-01-09T14:03:23.432" v="10582" actId="21"/>
          <ac:spMkLst>
            <pc:docMk/>
            <pc:sldMk cId="518502854" sldId="264"/>
            <ac:spMk id="5" creationId="{3C1C80C1-6D95-35BB-FE14-356A10CF64F9}"/>
          </ac:spMkLst>
        </pc:spChg>
        <pc:spChg chg="add mod">
          <ac:chgData name="Christopher Yates" userId="6932bb51-c713-4814-ad64-f7fc99e702bb" providerId="ADAL" clId="{793DC47F-789C-48C6-9D94-69A5DE43BA75}" dt="2025-01-13T15:09:59.337" v="10687" actId="1076"/>
          <ac:spMkLst>
            <pc:docMk/>
            <pc:sldMk cId="518502854" sldId="264"/>
            <ac:spMk id="6" creationId="{2105D833-2754-6275-F8D8-8FBBBA5CA19F}"/>
          </ac:spMkLst>
        </pc:spChg>
        <pc:spChg chg="mod">
          <ac:chgData name="Christopher Yates" userId="6932bb51-c713-4814-ad64-f7fc99e702bb" providerId="ADAL" clId="{793DC47F-789C-48C6-9D94-69A5DE43BA75}" dt="2025-01-14T22:29:10.328" v="10709" actId="20577"/>
          <ac:spMkLst>
            <pc:docMk/>
            <pc:sldMk cId="518502854" sldId="264"/>
            <ac:spMk id="12" creationId="{04D29D29-AD2C-9111-36CF-172E957D29A8}"/>
          </ac:spMkLst>
        </pc:spChg>
        <pc:picChg chg="mod">
          <ac:chgData name="Christopher Yates" userId="6932bb51-c713-4814-ad64-f7fc99e702bb" providerId="ADAL" clId="{793DC47F-789C-48C6-9D94-69A5DE43BA75}" dt="2025-01-13T15:09:47.606" v="10683" actId="1076"/>
          <ac:picMkLst>
            <pc:docMk/>
            <pc:sldMk cId="518502854" sldId="264"/>
            <ac:picMk id="2" creationId="{25A4081D-6D0E-C64E-D513-A825FB7993C4}"/>
          </ac:picMkLst>
        </pc:picChg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518502854" sldId="264"/>
            <ac:picMk id="11" creationId="{6DEA8A23-582C-4A88-DE55-B06848F4092E}"/>
          </ac:picMkLst>
        </pc:picChg>
        <pc:cxnChg chg="add mod">
          <ac:chgData name="Christopher Yates" userId="6932bb51-c713-4814-ad64-f7fc99e702bb" providerId="ADAL" clId="{793DC47F-789C-48C6-9D94-69A5DE43BA75}" dt="2025-01-13T15:09:50.511" v="10684" actId="1076"/>
          <ac:cxnSpMkLst>
            <pc:docMk/>
            <pc:sldMk cId="518502854" sldId="264"/>
            <ac:cxnSpMk id="10" creationId="{DE6345DC-1027-4F7F-4D14-4CC64F730466}"/>
          </ac:cxnSpMkLst>
        </pc:cxnChg>
      </pc:sldChg>
      <pc:sldChg chg="addSp delSp modSp mod modTransition modAnim modNotesTx">
        <pc:chgData name="Christopher Yates" userId="6932bb51-c713-4814-ad64-f7fc99e702bb" providerId="ADAL" clId="{793DC47F-789C-48C6-9D94-69A5DE43BA75}" dt="2025-01-23T14:29:02.342" v="11636"/>
        <pc:sldMkLst>
          <pc:docMk/>
          <pc:sldMk cId="883418480" sldId="266"/>
        </pc:sldMkLst>
        <pc:spChg chg="mod">
          <ac:chgData name="Christopher Yates" userId="6932bb51-c713-4814-ad64-f7fc99e702bb" providerId="ADAL" clId="{793DC47F-789C-48C6-9D94-69A5DE43BA75}" dt="2025-01-08T17:23:40.539" v="10122" actId="20577"/>
          <ac:spMkLst>
            <pc:docMk/>
            <pc:sldMk cId="883418480" sldId="266"/>
            <ac:spMk id="4" creationId="{0D3C82B1-3032-A69B-9B09-7A9A5CD61D16}"/>
          </ac:spMkLst>
        </pc:spChg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883418480" sldId="266"/>
            <ac:picMk id="3" creationId="{E75656A0-4F3F-EF53-F613-9121BA231F1E}"/>
          </ac:picMkLst>
        </pc:picChg>
      </pc:sldChg>
      <pc:sldChg chg="addSp delSp modSp mod modTransition modAnim modNotesTx">
        <pc:chgData name="Christopher Yates" userId="6932bb51-c713-4814-ad64-f7fc99e702bb" providerId="ADAL" clId="{793DC47F-789C-48C6-9D94-69A5DE43BA75}" dt="2025-01-23T14:29:02.342" v="11636"/>
        <pc:sldMkLst>
          <pc:docMk/>
          <pc:sldMk cId="1260834670" sldId="267"/>
        </pc:sldMkLst>
        <pc:spChg chg="mod">
          <ac:chgData name="Christopher Yates" userId="6932bb51-c713-4814-ad64-f7fc99e702bb" providerId="ADAL" clId="{793DC47F-789C-48C6-9D94-69A5DE43BA75}" dt="2025-01-08T18:52:03.088" v="10300" actId="20577"/>
          <ac:spMkLst>
            <pc:docMk/>
            <pc:sldMk cId="1260834670" sldId="267"/>
            <ac:spMk id="5" creationId="{3040F4FB-166C-9B5F-DEA3-C97BD635E1C6}"/>
          </ac:spMkLst>
        </pc:spChg>
        <pc:spChg chg="mod">
          <ac:chgData name="Christopher Yates" userId="6932bb51-c713-4814-ad64-f7fc99e702bb" providerId="ADAL" clId="{793DC47F-789C-48C6-9D94-69A5DE43BA75}" dt="2025-01-22T18:29:18.937" v="10940" actId="20577"/>
          <ac:spMkLst>
            <pc:docMk/>
            <pc:sldMk cId="1260834670" sldId="267"/>
            <ac:spMk id="6" creationId="{1ADEC8F4-2B0A-7056-82C0-3BFDCF34587B}"/>
          </ac:spMkLst>
        </pc:spChg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1260834670" sldId="267"/>
            <ac:picMk id="3" creationId="{2EE08CB2-0A04-BA11-0ABA-FA8A5BCEF292}"/>
          </ac:picMkLst>
        </pc:picChg>
      </pc:sldChg>
      <pc:sldChg chg="del ord">
        <pc:chgData name="Christopher Yates" userId="6932bb51-c713-4814-ad64-f7fc99e702bb" providerId="ADAL" clId="{793DC47F-789C-48C6-9D94-69A5DE43BA75}" dt="2025-01-09T14:53:04.637" v="10634" actId="47"/>
        <pc:sldMkLst>
          <pc:docMk/>
          <pc:sldMk cId="4268479795" sldId="271"/>
        </pc:sldMkLst>
      </pc:sldChg>
      <pc:sldChg chg="addSp delSp modSp modTransition modAnim">
        <pc:chgData name="Christopher Yates" userId="6932bb51-c713-4814-ad64-f7fc99e702bb" providerId="ADAL" clId="{793DC47F-789C-48C6-9D94-69A5DE43BA75}" dt="2025-01-23T14:29:02.342" v="11636"/>
        <pc:sldMkLst>
          <pc:docMk/>
          <pc:sldMk cId="1462609083" sldId="273"/>
        </pc:sldMkLst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1462609083" sldId="273"/>
            <ac:picMk id="5" creationId="{65AC98EA-AC61-4D84-B1F1-5A0195F9B314}"/>
          </ac:picMkLst>
        </pc:picChg>
      </pc:sldChg>
      <pc:sldChg chg="addSp delSp modSp mod modTransition modAnim modNotesTx">
        <pc:chgData name="Christopher Yates" userId="6932bb51-c713-4814-ad64-f7fc99e702bb" providerId="ADAL" clId="{793DC47F-789C-48C6-9D94-69A5DE43BA75}" dt="2025-01-23T14:29:02.342" v="11636"/>
        <pc:sldMkLst>
          <pc:docMk/>
          <pc:sldMk cId="349925706" sldId="276"/>
        </pc:sldMkLst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349925706" sldId="276"/>
            <ac:picMk id="4" creationId="{82725F8A-239C-B454-368B-F82D0C5A2722}"/>
          </ac:picMkLst>
        </pc:picChg>
        <pc:picChg chg="add mod">
          <ac:chgData name="Christopher Yates" userId="6932bb51-c713-4814-ad64-f7fc99e702bb" providerId="ADAL" clId="{793DC47F-789C-48C6-9D94-69A5DE43BA75}" dt="2025-01-06T22:30:21.183" v="640" actId="27614"/>
          <ac:picMkLst>
            <pc:docMk/>
            <pc:sldMk cId="349925706" sldId="276"/>
            <ac:picMk id="6" creationId="{39C2426B-CEFE-77B0-46F0-82AE4CE06F53}"/>
          </ac:picMkLst>
        </pc:picChg>
      </pc:sldChg>
      <pc:sldChg chg="addSp delSp modSp mod modTransition modAnim modNotesTx">
        <pc:chgData name="Christopher Yates" userId="6932bb51-c713-4814-ad64-f7fc99e702bb" providerId="ADAL" clId="{793DC47F-789C-48C6-9D94-69A5DE43BA75}" dt="2025-01-23T14:29:02.342" v="11636"/>
        <pc:sldMkLst>
          <pc:docMk/>
          <pc:sldMk cId="2231802907" sldId="277"/>
        </pc:sldMkLst>
        <pc:spChg chg="mod">
          <ac:chgData name="Christopher Yates" userId="6932bb51-c713-4814-ad64-f7fc99e702bb" providerId="ADAL" clId="{793DC47F-789C-48C6-9D94-69A5DE43BA75}" dt="2025-01-08T18:10:57.704" v="10134" actId="20577"/>
          <ac:spMkLst>
            <pc:docMk/>
            <pc:sldMk cId="2231802907" sldId="277"/>
            <ac:spMk id="8" creationId="{CFABD58D-DC23-F52D-9CDE-97AF35C3D286}"/>
          </ac:spMkLst>
        </pc:spChg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2231802907" sldId="277"/>
            <ac:picMk id="16" creationId="{ED036D13-73BB-A9DF-33D8-2113BB9F99FE}"/>
          </ac:picMkLst>
        </pc:picChg>
      </pc:sldChg>
      <pc:sldChg chg="addSp delSp modSp mod modTransition modClrScheme modAnim chgLayout modNotesTx">
        <pc:chgData name="Christopher Yates" userId="6932bb51-c713-4814-ad64-f7fc99e702bb" providerId="ADAL" clId="{793DC47F-789C-48C6-9D94-69A5DE43BA75}" dt="2025-01-23T14:29:02.342" v="11636"/>
        <pc:sldMkLst>
          <pc:docMk/>
          <pc:sldMk cId="4144659433" sldId="278"/>
        </pc:sldMkLst>
        <pc:spChg chg="mod">
          <ac:chgData name="Christopher Yates" userId="6932bb51-c713-4814-ad64-f7fc99e702bb" providerId="ADAL" clId="{793DC47F-789C-48C6-9D94-69A5DE43BA75}" dt="2025-01-07T15:31:12.444" v="1847" actId="15"/>
          <ac:spMkLst>
            <pc:docMk/>
            <pc:sldMk cId="4144659433" sldId="278"/>
            <ac:spMk id="4" creationId="{F7D7CD5D-13D0-49B0-B7B2-DD8175879704}"/>
          </ac:spMkLst>
        </pc:spChg>
        <pc:spChg chg="mod">
          <ac:chgData name="Christopher Yates" userId="6932bb51-c713-4814-ad64-f7fc99e702bb" providerId="ADAL" clId="{793DC47F-789C-48C6-9D94-69A5DE43BA75}" dt="2025-01-03T14:36:04.758" v="531" actId="14100"/>
          <ac:spMkLst>
            <pc:docMk/>
            <pc:sldMk cId="4144659433" sldId="278"/>
            <ac:spMk id="12" creationId="{04D29D29-AD2C-9111-36CF-172E957D29A8}"/>
          </ac:spMkLst>
        </pc:spChg>
        <pc:picChg chg="add mod">
          <ac:chgData name="Christopher Yates" userId="6932bb51-c713-4814-ad64-f7fc99e702bb" providerId="ADAL" clId="{793DC47F-789C-48C6-9D94-69A5DE43BA75}" dt="2025-01-06T22:31:08.399" v="649" actId="962"/>
          <ac:picMkLst>
            <pc:docMk/>
            <pc:sldMk cId="4144659433" sldId="278"/>
            <ac:picMk id="3" creationId="{B500EF6B-3E6E-0263-D09C-09A02DA45290}"/>
          </ac:picMkLst>
        </pc:picChg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4144659433" sldId="278"/>
            <ac:picMk id="5" creationId="{55C0AC1B-BACC-A28A-6049-6B8D84383315}"/>
          </ac:picMkLst>
        </pc:picChg>
      </pc:sldChg>
      <pc:sldChg chg="addSp delSp modSp mod modTransition modAnim modNotesTx">
        <pc:chgData name="Christopher Yates" userId="6932bb51-c713-4814-ad64-f7fc99e702bb" providerId="ADAL" clId="{793DC47F-789C-48C6-9D94-69A5DE43BA75}" dt="2025-01-23T14:29:02.342" v="11636"/>
        <pc:sldMkLst>
          <pc:docMk/>
          <pc:sldMk cId="1370087936" sldId="279"/>
        </pc:sldMkLst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1370087936" sldId="279"/>
            <ac:picMk id="6" creationId="{BD023138-F629-3B16-B6E2-2BD7F9532A2D}"/>
          </ac:picMkLst>
        </pc:picChg>
      </pc:sldChg>
      <pc:sldChg chg="addSp delSp modSp mod modTransition modAnim modNotesTx">
        <pc:chgData name="Christopher Yates" userId="6932bb51-c713-4814-ad64-f7fc99e702bb" providerId="ADAL" clId="{793DC47F-789C-48C6-9D94-69A5DE43BA75}" dt="2025-01-23T14:29:02.342" v="11636"/>
        <pc:sldMkLst>
          <pc:docMk/>
          <pc:sldMk cId="633993764" sldId="280"/>
        </pc:sldMkLst>
        <pc:spChg chg="mod">
          <ac:chgData name="Christopher Yates" userId="6932bb51-c713-4814-ad64-f7fc99e702bb" providerId="ADAL" clId="{793DC47F-789C-48C6-9D94-69A5DE43BA75}" dt="2025-01-08T18:19:33.738" v="10155" actId="20577"/>
          <ac:spMkLst>
            <pc:docMk/>
            <pc:sldMk cId="633993764" sldId="280"/>
            <ac:spMk id="3" creationId="{D346DA93-0B17-A30A-7DBB-28DA837D9D16}"/>
          </ac:spMkLst>
        </pc:spChg>
        <pc:spChg chg="mod">
          <ac:chgData name="Christopher Yates" userId="6932bb51-c713-4814-ad64-f7fc99e702bb" providerId="ADAL" clId="{793DC47F-789C-48C6-9D94-69A5DE43BA75}" dt="2025-01-15T15:20:06.039" v="10733" actId="14100"/>
          <ac:spMkLst>
            <pc:docMk/>
            <pc:sldMk cId="633993764" sldId="280"/>
            <ac:spMk id="16" creationId="{0EAE0E97-22DB-61FC-450C-A34BA5BDCE1B}"/>
          </ac:spMkLst>
        </pc:spChg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633993764" sldId="280"/>
            <ac:picMk id="7" creationId="{EAE82F95-2FD2-F469-B2D4-C2A70C8ECB1E}"/>
          </ac:picMkLst>
        </pc:picChg>
        <pc:picChg chg="mod">
          <ac:chgData name="Christopher Yates" userId="6932bb51-c713-4814-ad64-f7fc99e702bb" providerId="ADAL" clId="{793DC47F-789C-48C6-9D94-69A5DE43BA75}" dt="2025-01-15T16:22:17.296" v="10778" actId="14100"/>
          <ac:picMkLst>
            <pc:docMk/>
            <pc:sldMk cId="633993764" sldId="280"/>
            <ac:picMk id="10" creationId="{2C52EFE3-B005-0450-95CC-515B97C0DEF5}"/>
          </ac:picMkLst>
        </pc:picChg>
        <pc:picChg chg="mod">
          <ac:chgData name="Christopher Yates" userId="6932bb51-c713-4814-ad64-f7fc99e702bb" providerId="ADAL" clId="{793DC47F-789C-48C6-9D94-69A5DE43BA75}" dt="2025-01-09T14:52:38.311" v="10633" actId="1076"/>
          <ac:picMkLst>
            <pc:docMk/>
            <pc:sldMk cId="633993764" sldId="280"/>
            <ac:picMk id="15" creationId="{E7FACD01-396B-29ED-12A9-C9BEDD667983}"/>
          </ac:picMkLst>
        </pc:picChg>
        <pc:picChg chg="mod">
          <ac:chgData name="Christopher Yates" userId="6932bb51-c713-4814-ad64-f7fc99e702bb" providerId="ADAL" clId="{793DC47F-789C-48C6-9D94-69A5DE43BA75}" dt="2025-01-15T16:22:21.115" v="10779" actId="1076"/>
          <ac:picMkLst>
            <pc:docMk/>
            <pc:sldMk cId="633993764" sldId="280"/>
            <ac:picMk id="23" creationId="{8D292D77-B8E5-F4A6-F346-FE07A8EBC3F0}"/>
          </ac:picMkLst>
        </pc:picChg>
        <pc:picChg chg="mod">
          <ac:chgData name="Christopher Yates" userId="6932bb51-c713-4814-ad64-f7fc99e702bb" providerId="ADAL" clId="{793DC47F-789C-48C6-9D94-69A5DE43BA75}" dt="2025-01-15T16:22:28.978" v="10780" actId="1076"/>
          <ac:picMkLst>
            <pc:docMk/>
            <pc:sldMk cId="633993764" sldId="280"/>
            <ac:picMk id="27" creationId="{FF100111-0086-5D25-4E78-A5748D45E4E1}"/>
          </ac:picMkLst>
        </pc:picChg>
        <pc:cxnChg chg="add mod">
          <ac:chgData name="Christopher Yates" userId="6932bb51-c713-4814-ad64-f7fc99e702bb" providerId="ADAL" clId="{793DC47F-789C-48C6-9D94-69A5DE43BA75}" dt="2025-01-15T16:23:08.880" v="10803" actId="1036"/>
          <ac:cxnSpMkLst>
            <pc:docMk/>
            <pc:sldMk cId="633993764" sldId="280"/>
            <ac:cxnSpMk id="5" creationId="{9295C475-5D2E-4577-8792-854F87E8695D}"/>
          </ac:cxnSpMkLst>
        </pc:cxnChg>
      </pc:sldChg>
      <pc:sldChg chg="addSp delSp modSp mod modTransition modAnim modNotesTx">
        <pc:chgData name="Christopher Yates" userId="6932bb51-c713-4814-ad64-f7fc99e702bb" providerId="ADAL" clId="{793DC47F-789C-48C6-9D94-69A5DE43BA75}" dt="2025-01-23T14:29:02.342" v="11636"/>
        <pc:sldMkLst>
          <pc:docMk/>
          <pc:sldMk cId="3091458412" sldId="281"/>
        </pc:sldMkLst>
        <pc:spChg chg="mod">
          <ac:chgData name="Christopher Yates" userId="6932bb51-c713-4814-ad64-f7fc99e702bb" providerId="ADAL" clId="{793DC47F-789C-48C6-9D94-69A5DE43BA75}" dt="2025-01-14T22:28:58.248" v="10698" actId="20577"/>
          <ac:spMkLst>
            <pc:docMk/>
            <pc:sldMk cId="3091458412" sldId="281"/>
            <ac:spMk id="3" creationId="{340773DA-948D-8BAC-5AEC-43AAA063851F}"/>
          </ac:spMkLst>
        </pc:spChg>
        <pc:spChg chg="mod">
          <ac:chgData name="Christopher Yates" userId="6932bb51-c713-4814-ad64-f7fc99e702bb" providerId="ADAL" clId="{793DC47F-789C-48C6-9D94-69A5DE43BA75}" dt="2025-01-08T18:24:41.752" v="10156" actId="20577"/>
          <ac:spMkLst>
            <pc:docMk/>
            <pc:sldMk cId="3091458412" sldId="281"/>
            <ac:spMk id="4" creationId="{20314F52-31C7-8229-6B7C-1DCFD91A5CCD}"/>
          </ac:spMkLst>
        </pc:spChg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3091458412" sldId="281"/>
            <ac:picMk id="5" creationId="{4FC700C0-7E7F-D797-AB99-8FCCEA68438A}"/>
          </ac:picMkLst>
        </pc:picChg>
      </pc:sldChg>
      <pc:sldChg chg="addSp delSp modSp mod modTransition modAnim modNotesTx">
        <pc:chgData name="Christopher Yates" userId="6932bb51-c713-4814-ad64-f7fc99e702bb" providerId="ADAL" clId="{793DC47F-789C-48C6-9D94-69A5DE43BA75}" dt="2025-01-23T14:29:02.342" v="11636"/>
        <pc:sldMkLst>
          <pc:docMk/>
          <pc:sldMk cId="760088336" sldId="282"/>
        </pc:sldMkLst>
        <pc:picChg chg="mod">
          <ac:chgData name="Christopher Yates" userId="6932bb51-c713-4814-ad64-f7fc99e702bb" providerId="ADAL" clId="{793DC47F-789C-48C6-9D94-69A5DE43BA75}" dt="2025-01-15T16:21:30.315" v="10775" actId="1035"/>
          <ac:picMkLst>
            <pc:docMk/>
            <pc:sldMk cId="760088336" sldId="282"/>
            <ac:picMk id="6" creationId="{6DCA0228-50CF-4DED-2015-73472BE248BA}"/>
          </ac:picMkLst>
        </pc:picChg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760088336" sldId="282"/>
            <ac:picMk id="7" creationId="{BAC91413-C09B-7090-C31F-C31EC362E698}"/>
          </ac:picMkLst>
        </pc:picChg>
      </pc:sldChg>
      <pc:sldChg chg="addSp delSp modSp mod modTransition modAnim modNotesTx">
        <pc:chgData name="Christopher Yates" userId="6932bb51-c713-4814-ad64-f7fc99e702bb" providerId="ADAL" clId="{793DC47F-789C-48C6-9D94-69A5DE43BA75}" dt="2025-01-23T14:29:02.342" v="11636"/>
        <pc:sldMkLst>
          <pc:docMk/>
          <pc:sldMk cId="2518384775" sldId="283"/>
        </pc:sldMkLst>
        <pc:spChg chg="mod">
          <ac:chgData name="Christopher Yates" userId="6932bb51-c713-4814-ad64-f7fc99e702bb" providerId="ADAL" clId="{793DC47F-789C-48C6-9D94-69A5DE43BA75}" dt="2025-01-08T18:29:40.737" v="10252" actId="5793"/>
          <ac:spMkLst>
            <pc:docMk/>
            <pc:sldMk cId="2518384775" sldId="283"/>
            <ac:spMk id="4" creationId="{15484E95-8B82-DE83-0F93-E4541486D862}"/>
          </ac:spMkLst>
        </pc:spChg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2518384775" sldId="283"/>
            <ac:picMk id="5" creationId="{8C3164DB-3191-7C5E-BF1B-883283D8BF47}"/>
          </ac:picMkLst>
        </pc:picChg>
        <pc:picChg chg="add mod ord modCrop">
          <ac:chgData name="Christopher Yates" userId="6932bb51-c713-4814-ad64-f7fc99e702bb" providerId="ADAL" clId="{793DC47F-789C-48C6-9D94-69A5DE43BA75}" dt="2025-01-07T19:47:23.066" v="3963" actId="167"/>
          <ac:picMkLst>
            <pc:docMk/>
            <pc:sldMk cId="2518384775" sldId="283"/>
            <ac:picMk id="6" creationId="{876E9AFE-0029-A8BE-5FCD-F1985ED513BB}"/>
          </ac:picMkLst>
        </pc:picChg>
      </pc:sldChg>
      <pc:sldChg chg="addSp delSp modSp mod modTransition modAnim modNotesTx">
        <pc:chgData name="Christopher Yates" userId="6932bb51-c713-4814-ad64-f7fc99e702bb" providerId="ADAL" clId="{793DC47F-789C-48C6-9D94-69A5DE43BA75}" dt="2025-01-23T14:29:02.342" v="11636"/>
        <pc:sldMkLst>
          <pc:docMk/>
          <pc:sldMk cId="3864632424" sldId="284"/>
        </pc:sldMkLst>
        <pc:spChg chg="add mod">
          <ac:chgData name="Christopher Yates" userId="6932bb51-c713-4814-ad64-f7fc99e702bb" providerId="ADAL" clId="{793DC47F-789C-48C6-9D94-69A5DE43BA75}" dt="2025-01-06T20:44:13.618" v="629" actId="14100"/>
          <ac:spMkLst>
            <pc:docMk/>
            <pc:sldMk cId="3864632424" sldId="284"/>
            <ac:spMk id="6" creationId="{D445929B-60AB-AB92-7932-449C27B52FFD}"/>
          </ac:spMkLst>
        </pc:spChg>
        <pc:spChg chg="add mod">
          <ac:chgData name="Christopher Yates" userId="6932bb51-c713-4814-ad64-f7fc99e702bb" providerId="ADAL" clId="{793DC47F-789C-48C6-9D94-69A5DE43BA75}" dt="2025-01-06T20:44:18.636" v="631" actId="14100"/>
          <ac:spMkLst>
            <pc:docMk/>
            <pc:sldMk cId="3864632424" sldId="284"/>
            <ac:spMk id="7" creationId="{E3BBEE86-C5CE-63A0-DFA8-EEDEC1237BCC}"/>
          </ac:spMkLst>
        </pc:spChg>
        <pc:spChg chg="add mod">
          <ac:chgData name="Christopher Yates" userId="6932bb51-c713-4814-ad64-f7fc99e702bb" providerId="ADAL" clId="{793DC47F-789C-48C6-9D94-69A5DE43BA75}" dt="2025-01-06T20:44:22.290" v="632" actId="1076"/>
          <ac:spMkLst>
            <pc:docMk/>
            <pc:sldMk cId="3864632424" sldId="284"/>
            <ac:spMk id="9" creationId="{4A8AAE94-131E-B718-EE36-57DF1385A988}"/>
          </ac:spMkLst>
        </pc:spChg>
        <pc:spChg chg="add mod">
          <ac:chgData name="Christopher Yates" userId="6932bb51-c713-4814-ad64-f7fc99e702bb" providerId="ADAL" clId="{793DC47F-789C-48C6-9D94-69A5DE43BA75}" dt="2025-01-06T20:44:28.327" v="633" actId="1076"/>
          <ac:spMkLst>
            <pc:docMk/>
            <pc:sldMk cId="3864632424" sldId="284"/>
            <ac:spMk id="10" creationId="{4D395AEF-BD16-4F50-CEC9-930B58A8963B}"/>
          </ac:spMkLst>
        </pc:spChg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3864632424" sldId="284"/>
            <ac:picMk id="12" creationId="{5B4BC495-5DE4-BBDE-226B-CA34E27C7EA2}"/>
          </ac:picMkLst>
        </pc:picChg>
      </pc:sldChg>
      <pc:sldChg chg="addSp delSp modSp mod modTransition modAnim modNotesTx">
        <pc:chgData name="Christopher Yates" userId="6932bb51-c713-4814-ad64-f7fc99e702bb" providerId="ADAL" clId="{793DC47F-789C-48C6-9D94-69A5DE43BA75}" dt="2025-01-23T14:29:02.342" v="11636"/>
        <pc:sldMkLst>
          <pc:docMk/>
          <pc:sldMk cId="1026034527" sldId="285"/>
        </pc:sldMkLst>
        <pc:picChg chg="mod">
          <ac:chgData name="Christopher Yates" userId="6932bb51-c713-4814-ad64-f7fc99e702bb" providerId="ADAL" clId="{793DC47F-789C-48C6-9D94-69A5DE43BA75}" dt="2025-01-15T16:21:17.928" v="10763" actId="1038"/>
          <ac:picMkLst>
            <pc:docMk/>
            <pc:sldMk cId="1026034527" sldId="285"/>
            <ac:picMk id="5" creationId="{E5D55AEB-4280-C732-B3DA-5CA997F2CF49}"/>
          </ac:picMkLst>
        </pc:picChg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1026034527" sldId="285"/>
            <ac:picMk id="6" creationId="{FF2F965E-61E9-1017-09CD-7FE0E2423E23}"/>
          </ac:picMkLst>
        </pc:picChg>
      </pc:sldChg>
      <pc:sldChg chg="addSp delSp modSp mod modTransition modAnim modNotesTx">
        <pc:chgData name="Christopher Yates" userId="6932bb51-c713-4814-ad64-f7fc99e702bb" providerId="ADAL" clId="{793DC47F-789C-48C6-9D94-69A5DE43BA75}" dt="2025-01-23T14:29:02.342" v="11636"/>
        <pc:sldMkLst>
          <pc:docMk/>
          <pc:sldMk cId="3310608566" sldId="286"/>
        </pc:sldMkLst>
        <pc:spChg chg="mod">
          <ac:chgData name="Christopher Yates" userId="6932bb51-c713-4814-ad64-f7fc99e702bb" providerId="ADAL" clId="{793DC47F-789C-48C6-9D94-69A5DE43BA75}" dt="2024-12-18T14:46:44.531" v="444" actId="1076"/>
          <ac:spMkLst>
            <pc:docMk/>
            <pc:sldMk cId="3310608566" sldId="286"/>
            <ac:spMk id="2" creationId="{7BB3F2BF-934D-A121-1C95-E6A2E93A7BE3}"/>
          </ac:spMkLst>
        </pc:spChg>
        <pc:graphicFrameChg chg="mod modGraphic">
          <ac:chgData name="Christopher Yates" userId="6932bb51-c713-4814-ad64-f7fc99e702bb" providerId="ADAL" clId="{793DC47F-789C-48C6-9D94-69A5DE43BA75}" dt="2024-12-18T14:46:38.115" v="443" actId="1076"/>
          <ac:graphicFrameMkLst>
            <pc:docMk/>
            <pc:sldMk cId="3310608566" sldId="286"/>
            <ac:graphicFrameMk id="6" creationId="{F98D34E8-6229-CBE4-0DF8-572B8972CB0B}"/>
          </ac:graphicFrameMkLst>
        </pc:graphicFrameChg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3310608566" sldId="286"/>
            <ac:picMk id="7" creationId="{3867FB2D-170B-F50C-6B05-2D4B2E674BD3}"/>
          </ac:picMkLst>
        </pc:picChg>
      </pc:sldChg>
      <pc:sldChg chg="addSp delSp modSp mod modTransition modAnim modNotesTx">
        <pc:chgData name="Christopher Yates" userId="6932bb51-c713-4814-ad64-f7fc99e702bb" providerId="ADAL" clId="{793DC47F-789C-48C6-9D94-69A5DE43BA75}" dt="2025-01-23T14:29:02.342" v="11636"/>
        <pc:sldMkLst>
          <pc:docMk/>
          <pc:sldMk cId="1206353225" sldId="287"/>
        </pc:sldMkLst>
        <pc:spChg chg="add mod">
          <ac:chgData name="Christopher Yates" userId="6932bb51-c713-4814-ad64-f7fc99e702bb" providerId="ADAL" clId="{793DC47F-789C-48C6-9D94-69A5DE43BA75}" dt="2025-01-15T16:21:54.108" v="10777" actId="1076"/>
          <ac:spMkLst>
            <pc:docMk/>
            <pc:sldMk cId="1206353225" sldId="287"/>
            <ac:spMk id="2" creationId="{A6CB98BC-7149-E68C-6D44-0F023CD40BEE}"/>
          </ac:spMkLst>
        </pc:spChg>
        <pc:spChg chg="add mod">
          <ac:chgData name="Christopher Yates" userId="6932bb51-c713-4814-ad64-f7fc99e702bb" providerId="ADAL" clId="{793DC47F-789C-48C6-9D94-69A5DE43BA75}" dt="2025-01-09T14:04:11.576" v="10613" actId="20577"/>
          <ac:spMkLst>
            <pc:docMk/>
            <pc:sldMk cId="1206353225" sldId="287"/>
            <ac:spMk id="6" creationId="{47A7AFD0-E47C-268B-2423-9EABE023BA20}"/>
          </ac:spMkLst>
        </pc:spChg>
        <pc:picChg chg="mod">
          <ac:chgData name="Christopher Yates" userId="6932bb51-c713-4814-ad64-f7fc99e702bb" providerId="ADAL" clId="{793DC47F-789C-48C6-9D94-69A5DE43BA75}" dt="2025-01-15T16:20:34.321" v="10745" actId="14100"/>
          <ac:picMkLst>
            <pc:docMk/>
            <pc:sldMk cId="1206353225" sldId="287"/>
            <ac:picMk id="5" creationId="{93A036AA-A968-E1E6-1DB9-B44B85FF09DA}"/>
          </ac:picMkLst>
        </pc:picChg>
        <pc:picChg chg="add del mod">
          <ac:chgData name="Christopher Yates" userId="6932bb51-c713-4814-ad64-f7fc99e702bb" providerId="ADAL" clId="{793DC47F-789C-48C6-9D94-69A5DE43BA75}" dt="2025-01-23T14:29:02.342" v="11636"/>
          <ac:picMkLst>
            <pc:docMk/>
            <pc:sldMk cId="1206353225" sldId="287"/>
            <ac:picMk id="8" creationId="{AF6C18DC-B1B5-234E-647C-01EA8FB3D402}"/>
          </ac:picMkLst>
        </pc:picChg>
      </pc:sldChg>
    </pc:docChg>
  </pc:docChgLst>
  <pc:docChgLst>
    <pc:chgData name="Cristin Wright" userId="96f5ebc8-b320-4d46-87db-1796b7ed968c" providerId="ADAL" clId="{BF3AEDEF-0A5A-4B47-AA03-E8254CE316F2}"/>
    <pc:docChg chg="undo custSel addSld delSld modSld">
      <pc:chgData name="Cristin Wright" userId="96f5ebc8-b320-4d46-87db-1796b7ed968c" providerId="ADAL" clId="{BF3AEDEF-0A5A-4B47-AA03-E8254CE316F2}" dt="2025-01-09T14:51:24.306" v="247" actId="208"/>
      <pc:docMkLst>
        <pc:docMk/>
      </pc:docMkLst>
      <pc:sldChg chg="addSp delSp modSp mod">
        <pc:chgData name="Cristin Wright" userId="96f5ebc8-b320-4d46-87db-1796b7ed968c" providerId="ADAL" clId="{BF3AEDEF-0A5A-4B47-AA03-E8254CE316F2}" dt="2025-01-08T14:28:33.133" v="70" actId="14100"/>
        <pc:sldMkLst>
          <pc:docMk/>
          <pc:sldMk cId="518502854" sldId="264"/>
        </pc:sldMkLst>
        <pc:spChg chg="add mod">
          <ac:chgData name="Cristin Wright" userId="96f5ebc8-b320-4d46-87db-1796b7ed968c" providerId="ADAL" clId="{BF3AEDEF-0A5A-4B47-AA03-E8254CE316F2}" dt="2025-01-08T14:28:14.944" v="59" actId="1076"/>
          <ac:spMkLst>
            <pc:docMk/>
            <pc:sldMk cId="518502854" sldId="264"/>
            <ac:spMk id="3" creationId="{A8F05E22-DCC4-7F76-7012-60DBFD9B778A}"/>
          </ac:spMkLst>
        </pc:spChg>
        <pc:spChg chg="add mod">
          <ac:chgData name="Cristin Wright" userId="96f5ebc8-b320-4d46-87db-1796b7ed968c" providerId="ADAL" clId="{BF3AEDEF-0A5A-4B47-AA03-E8254CE316F2}" dt="2025-01-08T14:28:22.784" v="64" actId="14100"/>
          <ac:spMkLst>
            <pc:docMk/>
            <pc:sldMk cId="518502854" sldId="264"/>
            <ac:spMk id="7" creationId="{E77E9219-A439-8A1F-E02B-BEAA249CB6BD}"/>
          </ac:spMkLst>
        </pc:spChg>
        <pc:spChg chg="add mod">
          <ac:chgData name="Cristin Wright" userId="96f5ebc8-b320-4d46-87db-1796b7ed968c" providerId="ADAL" clId="{BF3AEDEF-0A5A-4B47-AA03-E8254CE316F2}" dt="2025-01-08T14:28:33.133" v="70" actId="14100"/>
          <ac:spMkLst>
            <pc:docMk/>
            <pc:sldMk cId="518502854" sldId="264"/>
            <ac:spMk id="8" creationId="{B6CFADB9-C9E2-71D2-F3D1-830BC511AD35}"/>
          </ac:spMkLst>
        </pc:spChg>
        <pc:picChg chg="add mod">
          <ac:chgData name="Cristin Wright" userId="96f5ebc8-b320-4d46-87db-1796b7ed968c" providerId="ADAL" clId="{BF3AEDEF-0A5A-4B47-AA03-E8254CE316F2}" dt="2025-01-08T14:27:30.604" v="57"/>
          <ac:picMkLst>
            <pc:docMk/>
            <pc:sldMk cId="518502854" sldId="264"/>
            <ac:picMk id="2" creationId="{25A4081D-6D0E-C64E-D513-A825FB7993C4}"/>
          </ac:picMkLst>
        </pc:picChg>
      </pc:sldChg>
      <pc:sldChg chg="addSp delSp modSp mod">
        <pc:chgData name="Cristin Wright" userId="96f5ebc8-b320-4d46-87db-1796b7ed968c" providerId="ADAL" clId="{BF3AEDEF-0A5A-4B47-AA03-E8254CE316F2}" dt="2025-01-08T17:22:03.055" v="162" actId="478"/>
        <pc:sldMkLst>
          <pc:docMk/>
          <pc:sldMk cId="1370087936" sldId="279"/>
        </pc:sldMkLst>
        <pc:picChg chg="add mod ord">
          <ac:chgData name="Cristin Wright" userId="96f5ebc8-b320-4d46-87db-1796b7ed968c" providerId="ADAL" clId="{BF3AEDEF-0A5A-4B47-AA03-E8254CE316F2}" dt="2025-01-08T17:21:45.453" v="157" actId="29295"/>
          <ac:picMkLst>
            <pc:docMk/>
            <pc:sldMk cId="1370087936" sldId="279"/>
            <ac:picMk id="5" creationId="{735E5218-C94A-9372-38E5-AE605DFE1992}"/>
          </ac:picMkLst>
        </pc:picChg>
        <pc:picChg chg="add mod ord">
          <ac:chgData name="Cristin Wright" userId="96f5ebc8-b320-4d46-87db-1796b7ed968c" providerId="ADAL" clId="{BF3AEDEF-0A5A-4B47-AA03-E8254CE316F2}" dt="2025-01-08T17:22:01.684" v="161" actId="167"/>
          <ac:picMkLst>
            <pc:docMk/>
            <pc:sldMk cId="1370087936" sldId="279"/>
            <ac:picMk id="8" creationId="{CD01CBE3-DD75-FD7D-B0A1-4EB77898EDAB}"/>
          </ac:picMkLst>
        </pc:picChg>
        <pc:picChg chg="add mod">
          <ac:chgData name="Cristin Wright" userId="96f5ebc8-b320-4d46-87db-1796b7ed968c" providerId="ADAL" clId="{BF3AEDEF-0A5A-4B47-AA03-E8254CE316F2}" dt="2025-01-08T14:37:15.026" v="98" actId="1076"/>
          <ac:picMkLst>
            <pc:docMk/>
            <pc:sldMk cId="1370087936" sldId="279"/>
            <ac:picMk id="9" creationId="{09A9DC7D-2E32-4F27-5422-9ECA88D548BF}"/>
          </ac:picMkLst>
        </pc:picChg>
      </pc:sldChg>
      <pc:sldChg chg="addSp delSp modSp mod">
        <pc:chgData name="Cristin Wright" userId="96f5ebc8-b320-4d46-87db-1796b7ed968c" providerId="ADAL" clId="{BF3AEDEF-0A5A-4B47-AA03-E8254CE316F2}" dt="2025-01-09T14:51:24.306" v="247" actId="208"/>
        <pc:sldMkLst>
          <pc:docMk/>
          <pc:sldMk cId="633993764" sldId="280"/>
        </pc:sldMkLst>
        <pc:spChg chg="mod">
          <ac:chgData name="Cristin Wright" userId="96f5ebc8-b320-4d46-87db-1796b7ed968c" providerId="ADAL" clId="{BF3AEDEF-0A5A-4B47-AA03-E8254CE316F2}" dt="2025-01-09T14:49:33.432" v="226" actId="1036"/>
          <ac:spMkLst>
            <pc:docMk/>
            <pc:sldMk cId="633993764" sldId="280"/>
            <ac:spMk id="16" creationId="{0EAE0E97-22DB-61FC-450C-A34BA5BDCE1B}"/>
          </ac:spMkLst>
        </pc:spChg>
        <pc:picChg chg="add mod ord">
          <ac:chgData name="Cristin Wright" userId="96f5ebc8-b320-4d46-87db-1796b7ed968c" providerId="ADAL" clId="{BF3AEDEF-0A5A-4B47-AA03-E8254CE316F2}" dt="2025-01-09T14:49:44.032" v="235" actId="1035"/>
          <ac:picMkLst>
            <pc:docMk/>
            <pc:sldMk cId="633993764" sldId="280"/>
            <ac:picMk id="10" creationId="{2C52EFE3-B005-0450-95CC-515B97C0DEF5}"/>
          </ac:picMkLst>
        </pc:picChg>
        <pc:picChg chg="add mod modCrop">
          <ac:chgData name="Cristin Wright" userId="96f5ebc8-b320-4d46-87db-1796b7ed968c" providerId="ADAL" clId="{BF3AEDEF-0A5A-4B47-AA03-E8254CE316F2}" dt="2025-01-09T14:51:24.306" v="247" actId="208"/>
          <ac:picMkLst>
            <pc:docMk/>
            <pc:sldMk cId="633993764" sldId="280"/>
            <ac:picMk id="15" creationId="{E7FACD01-396B-29ED-12A9-C9BEDD667983}"/>
          </ac:picMkLst>
        </pc:picChg>
        <pc:picChg chg="mod">
          <ac:chgData name="Cristin Wright" userId="96f5ebc8-b320-4d46-87db-1796b7ed968c" providerId="ADAL" clId="{BF3AEDEF-0A5A-4B47-AA03-E8254CE316F2}" dt="2025-01-09T14:46:21.940" v="205" actId="1076"/>
          <ac:picMkLst>
            <pc:docMk/>
            <pc:sldMk cId="633993764" sldId="280"/>
            <ac:picMk id="23" creationId="{8D292D77-B8E5-F4A6-F346-FE07A8EBC3F0}"/>
          </ac:picMkLst>
        </pc:picChg>
        <pc:picChg chg="mod">
          <ac:chgData name="Cristin Wright" userId="96f5ebc8-b320-4d46-87db-1796b7ed968c" providerId="ADAL" clId="{BF3AEDEF-0A5A-4B47-AA03-E8254CE316F2}" dt="2025-01-09T14:49:28.646" v="222" actId="1076"/>
          <ac:picMkLst>
            <pc:docMk/>
            <pc:sldMk cId="633993764" sldId="280"/>
            <ac:picMk id="27" creationId="{FF100111-0086-5D25-4E78-A5748D45E4E1}"/>
          </ac:picMkLst>
        </pc:picChg>
      </pc:sldChg>
      <pc:sldChg chg="addSp delSp modSp mod">
        <pc:chgData name="Cristin Wright" userId="96f5ebc8-b320-4d46-87db-1796b7ed968c" providerId="ADAL" clId="{BF3AEDEF-0A5A-4B47-AA03-E8254CE316F2}" dt="2025-01-08T17:23:22.369" v="190" actId="14100"/>
        <pc:sldMkLst>
          <pc:docMk/>
          <pc:sldMk cId="3864632424" sldId="284"/>
        </pc:sldMkLst>
        <pc:spChg chg="mod">
          <ac:chgData name="Cristin Wright" userId="96f5ebc8-b320-4d46-87db-1796b7ed968c" providerId="ADAL" clId="{BF3AEDEF-0A5A-4B47-AA03-E8254CE316F2}" dt="2025-01-08T17:23:22.369" v="190" actId="14100"/>
          <ac:spMkLst>
            <pc:docMk/>
            <pc:sldMk cId="3864632424" sldId="284"/>
            <ac:spMk id="6" creationId="{D445929B-60AB-AB92-7932-449C27B52FFD}"/>
          </ac:spMkLst>
        </pc:spChg>
        <pc:spChg chg="mod">
          <ac:chgData name="Cristin Wright" userId="96f5ebc8-b320-4d46-87db-1796b7ed968c" providerId="ADAL" clId="{BF3AEDEF-0A5A-4B47-AA03-E8254CE316F2}" dt="2025-01-08T17:23:19.821" v="189" actId="14100"/>
          <ac:spMkLst>
            <pc:docMk/>
            <pc:sldMk cId="3864632424" sldId="284"/>
            <ac:spMk id="7" creationId="{E3BBEE86-C5CE-63A0-DFA8-EEDEC1237BCC}"/>
          </ac:spMkLst>
        </pc:spChg>
        <pc:picChg chg="add mod ord">
          <ac:chgData name="Cristin Wright" userId="96f5ebc8-b320-4d46-87db-1796b7ed968c" providerId="ADAL" clId="{BF3AEDEF-0A5A-4B47-AA03-E8254CE316F2}" dt="2025-01-08T17:22:10.693" v="165" actId="167"/>
          <ac:picMkLst>
            <pc:docMk/>
            <pc:sldMk cId="3864632424" sldId="284"/>
            <ac:picMk id="2" creationId="{DFF84C26-DECA-2158-19A3-713E0214CD06}"/>
          </ac:picMkLst>
        </pc:picChg>
        <pc:picChg chg="add mod ord">
          <ac:chgData name="Cristin Wright" userId="96f5ebc8-b320-4d46-87db-1796b7ed968c" providerId="ADAL" clId="{BF3AEDEF-0A5A-4B47-AA03-E8254CE316F2}" dt="2025-01-08T14:37:25.300" v="101" actId="167"/>
          <ac:picMkLst>
            <pc:docMk/>
            <pc:sldMk cId="3864632424" sldId="284"/>
            <ac:picMk id="5" creationId="{C0F52D7B-9A7D-BDBF-11FC-5F61E88E16FA}"/>
          </ac:picMkLst>
        </pc:picChg>
        <pc:picChg chg="add mod ord modCrop">
          <ac:chgData name="Cristin Wright" userId="96f5ebc8-b320-4d46-87db-1796b7ed968c" providerId="ADAL" clId="{BF3AEDEF-0A5A-4B47-AA03-E8254CE316F2}" dt="2025-01-08T17:23:02.631" v="181" actId="29295"/>
          <ac:picMkLst>
            <pc:docMk/>
            <pc:sldMk cId="3864632424" sldId="284"/>
            <ac:picMk id="11" creationId="{15084B30-86B2-F791-CB0A-E61399955572}"/>
          </ac:picMkLst>
        </pc:picChg>
        <pc:picChg chg="add mod ord modCrop">
          <ac:chgData name="Cristin Wright" userId="96f5ebc8-b320-4d46-87db-1796b7ed968c" providerId="ADAL" clId="{BF3AEDEF-0A5A-4B47-AA03-E8254CE316F2}" dt="2025-01-08T17:23:16.139" v="188" actId="29295"/>
          <ac:picMkLst>
            <pc:docMk/>
            <pc:sldMk cId="3864632424" sldId="284"/>
            <ac:picMk id="14" creationId="{02B9AC96-9B75-7DB0-0ED7-B7BF05ADD554}"/>
          </ac:picMkLst>
        </pc:picChg>
      </pc:sldChg>
      <pc:sldChg chg="modSp add del mod">
        <pc:chgData name="Cristin Wright" userId="96f5ebc8-b320-4d46-87db-1796b7ed968c" providerId="ADAL" clId="{BF3AEDEF-0A5A-4B47-AA03-E8254CE316F2}" dt="2025-01-08T14:29:40.139" v="73" actId="2696"/>
        <pc:sldMkLst>
          <pc:docMk/>
          <pc:sldMk cId="3314430353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61" y="9041132"/>
            <a:ext cx="1056640" cy="2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090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54000" y="722313"/>
            <a:ext cx="7823200" cy="4400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446" tIns="48723" rIns="97446" bIns="487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881" y="5200651"/>
            <a:ext cx="5933440" cy="3600450"/>
          </a:xfrm>
          <a:prstGeom prst="rect">
            <a:avLst/>
          </a:prstGeom>
        </p:spPr>
        <p:txBody>
          <a:bodyPr vert="horz" lIns="97446" tIns="48723" rIns="97446" bIns="487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1" y="9041132"/>
            <a:ext cx="1056640" cy="2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488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2pPr>
    <a:lvl3pPr marL="9144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3pPr>
    <a:lvl4pPr marL="13716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4pPr>
    <a:lvl5pPr marL="18288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Acknowledge collaborators</a:t>
            </a:r>
          </a:p>
        </p:txBody>
      </p:sp>
    </p:spTree>
    <p:extLst>
      <p:ext uri="{BB962C8B-B14F-4D97-AF65-F5344CB8AC3E}">
        <p14:creationId xmlns:p14="http://schemas.microsoft.com/office/powerpoint/2010/main" val="1720921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Sport Fish (Stiped bass, Black Bass, Bullhead, Catfish, Perch)</a:t>
            </a:r>
          </a:p>
          <a:p>
            <a:r>
              <a:rPr lang="en-US"/>
              <a:t>Forage Fish (Blue Gill, Minnows)</a:t>
            </a:r>
          </a:p>
          <a:p>
            <a:endParaRPr lang="en-US"/>
          </a:p>
          <a:p>
            <a:r>
              <a:rPr lang="en-US"/>
              <a:t>Due to the variably many years of fish PCB data are needed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Hannah’s Stiped Bass - 42lbs and 32in long</a:t>
            </a:r>
          </a:p>
        </p:txBody>
      </p:sp>
    </p:spTree>
    <p:extLst>
      <p:ext uri="{BB962C8B-B14F-4D97-AF65-F5344CB8AC3E}">
        <p14:creationId xmlns:p14="http://schemas.microsoft.com/office/powerpoint/2010/main" val="2444300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462">
              <a:defRPr/>
            </a:pPr>
            <a:r>
              <a:rPr lang="en-US" sz="1200"/>
              <a:t>One way to look at the fish PCB concentrations is on a species weighted average</a:t>
            </a:r>
          </a:p>
          <a:p>
            <a:pPr marL="179337" indent="-179337" defTabSz="956462">
              <a:buFontTx/>
              <a:buChar char="-"/>
              <a:defRPr/>
            </a:pPr>
            <a:r>
              <a:rPr lang="en-US" sz="1200"/>
              <a:t>Average includes Black Bass, Bullhead and Yellow Perch</a:t>
            </a:r>
          </a:p>
          <a:p>
            <a:pPr marL="179337" indent="-179337" defTabSz="956462">
              <a:buFontTx/>
              <a:buChar char="-"/>
              <a:defRPr/>
            </a:pPr>
            <a:r>
              <a:rPr lang="en-US" sz="1200"/>
              <a:t>The averages are weighted based on the length of the River Section</a:t>
            </a:r>
          </a:p>
          <a:p>
            <a:pPr defTabSz="956462">
              <a:defRPr/>
            </a:pPr>
            <a:r>
              <a:rPr lang="en-US" sz="1200"/>
              <a:t>- Data shown is wet weight fillet of the individual species</a:t>
            </a:r>
          </a:p>
          <a:p>
            <a:pPr defTabSz="956462">
              <a:defRPr/>
            </a:pPr>
            <a:r>
              <a:rPr lang="en-US" sz="1200"/>
              <a:t>- Blue data is the BMP and 2016 on is post dredging OMM samples</a:t>
            </a:r>
          </a:p>
          <a:p>
            <a:pPr defTabSz="956462">
              <a:defRPr/>
            </a:pPr>
            <a:endParaRPr lang="en-US" sz="1200"/>
          </a:p>
          <a:p>
            <a:pPr defTabSz="956462">
              <a:defRPr/>
            </a:pPr>
            <a:r>
              <a:rPr lang="en-US" sz="1200"/>
              <a:t>Variability in the fish data is evident in the BMP dataset with high value in 2006 followed up 2yrs later with the 2008 average in line with the post-dredge data</a:t>
            </a:r>
          </a:p>
          <a:p>
            <a:pPr defTabSz="956462">
              <a:defRPr/>
            </a:pPr>
            <a:endParaRPr lang="en-US" sz="1200"/>
          </a:p>
          <a:p>
            <a:pPr defTabSz="956462">
              <a:defRPr/>
            </a:pPr>
            <a:r>
              <a:rPr lang="en-US" sz="1200"/>
              <a:t>Post dredge declines are still evident with the 3yrs of data immediately after dredging showing a 45% decline from BMP and the recent 3yrs showing a 61% decline </a:t>
            </a:r>
          </a:p>
          <a:p>
            <a:pPr defTabSz="956462">
              <a:defRPr/>
            </a:pPr>
            <a:endParaRPr lang="en-US" sz="1200"/>
          </a:p>
          <a:p>
            <a:pPr defTabSz="956462">
              <a:defRPr/>
            </a:pPr>
            <a:r>
              <a:rPr lang="en-US" sz="1200"/>
              <a:t>TPCB Average lines:</a:t>
            </a:r>
          </a:p>
          <a:p>
            <a:pPr defTabSz="956462">
              <a:defRPr/>
            </a:pPr>
            <a:r>
              <a:rPr lang="en-US" sz="1200"/>
              <a:t>Pre-dredge (2004 - 2008) = 2.01 ug/g, </a:t>
            </a:r>
          </a:p>
          <a:p>
            <a:pPr defTabSz="956462">
              <a:defRPr/>
            </a:pPr>
            <a:r>
              <a:rPr lang="en-US" sz="1200"/>
              <a:t>Post-dredge (2016 - 2018) = 1.11 ug/g</a:t>
            </a:r>
          </a:p>
          <a:p>
            <a:pPr defTabSz="956462">
              <a:defRPr/>
            </a:pPr>
            <a:r>
              <a:rPr lang="en-US" sz="1200"/>
              <a:t>Post-dredge (2021 - 2023) = 0.78 ug/g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92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37" indent="-179337" defTabSz="956462">
              <a:buFontTx/>
              <a:buChar char="-"/>
              <a:defRPr/>
            </a:pPr>
            <a:r>
              <a:rPr lang="en-US" sz="1300"/>
              <a:t>When looking at the fish data you need to look at the % lipid in the fish.  </a:t>
            </a:r>
          </a:p>
          <a:p>
            <a:pPr marL="179337" indent="-179337" defTabSz="956462">
              <a:buFontTx/>
              <a:buChar char="-"/>
              <a:defRPr/>
            </a:pPr>
            <a:r>
              <a:rPr lang="en-US" sz="1300"/>
              <a:t>There are concerns that decreases in PCBs may be due to decreases in % lipid.</a:t>
            </a:r>
          </a:p>
          <a:p>
            <a:pPr marL="179337" indent="-179337" defTabSz="956462">
              <a:buFontTx/>
              <a:buChar char="-"/>
              <a:defRPr/>
            </a:pPr>
            <a:endParaRPr lang="en-US" sz="1300"/>
          </a:p>
          <a:p>
            <a:pPr marL="179337" indent="-179337" defTabSz="956462">
              <a:buFontTx/>
              <a:buChar char="-"/>
              <a:defRPr/>
            </a:pPr>
            <a:r>
              <a:rPr lang="en-US" sz="1300"/>
              <a:t>Plot shows the sample species weighted average on a lipid basis</a:t>
            </a:r>
          </a:p>
          <a:p>
            <a:pPr marL="179337" indent="-179337" defTabSz="956462">
              <a:buFontTx/>
              <a:buChar char="-"/>
              <a:defRPr/>
            </a:pPr>
            <a:r>
              <a:rPr lang="en-US" sz="1300"/>
              <a:t>There is a difference from BMP to post dredge</a:t>
            </a:r>
          </a:p>
          <a:p>
            <a:pPr marL="836905" lvl="1" indent="-179337" defTabSz="956462">
              <a:buFontTx/>
              <a:buChar char="-"/>
              <a:defRPr/>
            </a:pPr>
            <a:r>
              <a:rPr lang="en-US" sz="1200"/>
              <a:t>Lab changes</a:t>
            </a:r>
          </a:p>
          <a:p>
            <a:pPr marL="836905" lvl="1" indent="-179337" defTabSz="956462">
              <a:buFontTx/>
              <a:buChar char="-"/>
              <a:defRPr/>
            </a:pPr>
            <a:r>
              <a:rPr lang="en-US" sz="1200"/>
              <a:t>Fillet method change</a:t>
            </a:r>
          </a:p>
          <a:p>
            <a:pPr marL="836905" lvl="1" indent="-179337" defTabSz="956462">
              <a:buFontTx/>
              <a:buChar char="-"/>
              <a:defRPr/>
            </a:pPr>
            <a:r>
              <a:rPr lang="en-US" sz="1200"/>
              <a:t>Extraction changes</a:t>
            </a:r>
          </a:p>
          <a:p>
            <a:pPr marL="179337" indent="-179337" defTabSz="956462">
              <a:buFontTx/>
              <a:buChar char="-"/>
              <a:defRPr/>
            </a:pPr>
            <a:r>
              <a:rPr lang="en-US" sz="1300"/>
              <a:t>Post dredge data is consistent </a:t>
            </a:r>
          </a:p>
          <a:p>
            <a:pPr defTabSz="956462">
              <a:defRPr/>
            </a:pPr>
            <a:endParaRPr lang="en-US" sz="1300"/>
          </a:p>
          <a:p>
            <a:pPr defTabSz="956462">
              <a:defRPr/>
            </a:pPr>
            <a:endParaRPr lang="en-US" sz="1300"/>
          </a:p>
          <a:p>
            <a:pPr defTabSz="956462">
              <a:defRPr/>
            </a:pPr>
            <a:r>
              <a:rPr lang="en-US" sz="1300"/>
              <a:t>Lipids Average lines:</a:t>
            </a:r>
          </a:p>
          <a:p>
            <a:pPr defTabSz="956462">
              <a:defRPr/>
            </a:pPr>
            <a:r>
              <a:rPr lang="en-US" sz="1300"/>
              <a:t>Pre-dredge (2004 - 2008) = 0.97%</a:t>
            </a:r>
          </a:p>
          <a:p>
            <a:pPr defTabSz="956462">
              <a:defRPr/>
            </a:pPr>
            <a:r>
              <a:rPr lang="en-US" sz="1300"/>
              <a:t>Post-dredge (2016 - 2018) = 0.70%</a:t>
            </a:r>
          </a:p>
          <a:p>
            <a:pPr defTabSz="956462">
              <a:defRPr/>
            </a:pPr>
            <a:r>
              <a:rPr lang="en-US" sz="1300"/>
              <a:t>Post-dredge (2021 - 2023) =0.70%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24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462">
              <a:defRPr/>
            </a:pPr>
            <a:endParaRPr lang="en-US" sz="1300"/>
          </a:p>
          <a:p>
            <a:pPr defTabSz="956462">
              <a:defRPr/>
            </a:pPr>
            <a:r>
              <a:rPr lang="en-US" sz="1300"/>
              <a:t>LPCB Average lines:</a:t>
            </a:r>
          </a:p>
          <a:p>
            <a:pPr defTabSz="956462">
              <a:defRPr/>
            </a:pPr>
            <a:r>
              <a:rPr lang="en-US" sz="1300"/>
              <a:t>Pre-dredge (2004 - 2008) = 230.1 ug/g lipid-based</a:t>
            </a:r>
          </a:p>
          <a:p>
            <a:pPr defTabSz="956462">
              <a:defRPr/>
            </a:pPr>
            <a:r>
              <a:rPr lang="en-US" sz="1300"/>
              <a:t>Post-dredge (2016 - 2018) = 190.29 ug/g lipid-based</a:t>
            </a:r>
          </a:p>
          <a:p>
            <a:pPr defTabSz="956462">
              <a:defRPr/>
            </a:pPr>
            <a:r>
              <a:rPr lang="en-US" sz="1300"/>
              <a:t>Post-dredge (2021 - 2023) = 158.15 ug/g lipid-based</a:t>
            </a:r>
          </a:p>
          <a:p>
            <a:pPr defTabSz="956462">
              <a:defRPr/>
            </a:pPr>
            <a:endParaRPr lang="en-US" sz="13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9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/>
              <a:t>Post dredge sediment program initiated by GE in 2016.  The NYSDEC conducted a larger program in 2017.  </a:t>
            </a:r>
          </a:p>
          <a:p>
            <a:pPr algn="l"/>
            <a:r>
              <a:rPr lang="en-US"/>
              <a:t>Both those datasets are combined to serve as the post dredge baseline sampling to assess recovery</a:t>
            </a:r>
          </a:p>
          <a:p>
            <a:pPr algn="l"/>
            <a:endParaRPr lang="en-US"/>
          </a:p>
          <a:p>
            <a:pPr algn="l"/>
            <a:r>
              <a:rPr lang="en-US"/>
              <a:t>For the 2021 sampling event, EPA conducted a statistically analyses of the data from 2016/2017 to determine the necessary sample size to assess rate recovery</a:t>
            </a:r>
          </a:p>
          <a:p>
            <a:pPr marL="179337" indent="-179337">
              <a:buFontTx/>
              <a:buChar char="-"/>
            </a:pPr>
            <a:r>
              <a:rPr lang="en-US"/>
              <a:t>Randomized sampling approach (two strata: inside and outside of the dredge areas)</a:t>
            </a:r>
          </a:p>
          <a:p>
            <a:pPr marL="179337" indent="-179337">
              <a:buFontTx/>
              <a:buChar char="-"/>
            </a:pPr>
            <a:endParaRPr lang="en-US"/>
          </a:p>
          <a:p>
            <a:pPr algn="l"/>
            <a:endParaRPr lang="en-US"/>
          </a:p>
          <a:p>
            <a:pPr algn="l"/>
            <a:r>
              <a:rPr lang="en-US"/>
              <a:t>The results from the first two rounds will be incorporated into the design of the third round to be conducted in 2026</a:t>
            </a:r>
          </a:p>
          <a:p>
            <a:pPr algn="l"/>
            <a:endParaRPr lang="en-US"/>
          </a:p>
          <a:p>
            <a:pPr algn="l"/>
            <a:r>
              <a:rPr lang="en-US"/>
              <a:t>However, the data collected for the first two rounds provides insights into the sediment recovery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1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Review concentration data (Pre-dredge -&gt; 2016/2017 -&gt; 2021)</a:t>
            </a:r>
          </a:p>
          <a:p>
            <a:pPr marL="179337" indent="-179337">
              <a:buFontTx/>
              <a:buChar char="-"/>
            </a:pPr>
            <a:r>
              <a:rPr lang="en-US"/>
              <a:t>Discuss River Section results</a:t>
            </a:r>
          </a:p>
          <a:p>
            <a:pPr marL="179337" indent="-179337">
              <a:buFontTx/>
              <a:buChar char="-"/>
            </a:pPr>
            <a:r>
              <a:rPr lang="en-US"/>
              <a:t>Compare 16/17 declines to 2021</a:t>
            </a:r>
          </a:p>
          <a:p>
            <a:pPr marL="179337" indent="-179337">
              <a:buFontTx/>
              <a:buChar char="-"/>
            </a:pPr>
            <a:r>
              <a:rPr lang="en-US"/>
              <a:t>Discuss ROD results</a:t>
            </a:r>
          </a:p>
        </p:txBody>
      </p:sp>
    </p:spTree>
    <p:extLst>
      <p:ext uri="{BB962C8B-B14F-4D97-AF65-F5344CB8AC3E}">
        <p14:creationId xmlns:p14="http://schemas.microsoft.com/office/powerpoint/2010/main" val="1468196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Seeing recovery</a:t>
            </a:r>
          </a:p>
          <a:p>
            <a:r>
              <a:rPr lang="en-US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190738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69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37" indent="-179337">
              <a:buFontTx/>
              <a:buChar char="-"/>
            </a:pPr>
            <a:r>
              <a:rPr lang="en-US"/>
              <a:t>Upper Hudson River is a 40-mile stretch of river located in upstate NY that extends from Fort Edward to Troy NY</a:t>
            </a:r>
          </a:p>
          <a:p>
            <a:pPr marL="179337" indent="-179337">
              <a:buFontTx/>
              <a:buChar char="-"/>
            </a:pPr>
            <a:r>
              <a:rPr lang="en-US"/>
              <a:t>GE operated two plants adjacent to the Hudson River in HF and FE which made PCB filled capacitors</a:t>
            </a:r>
          </a:p>
          <a:p>
            <a:pPr marL="179337" indent="-179337">
              <a:buFontTx/>
              <a:buChar char="-"/>
            </a:pPr>
            <a:r>
              <a:rPr lang="en-US"/>
              <a:t>The use of PCBs was discontinued in the late 1970s</a:t>
            </a:r>
          </a:p>
          <a:p>
            <a:pPr marL="179337" indent="-179337">
              <a:buFontTx/>
              <a:buChar char="-"/>
            </a:pPr>
            <a:r>
              <a:rPr lang="en-US"/>
              <a:t>In 2002 EPA issued a record of decision (ROD) which included dredging and backfilling and monitored natural recovery</a:t>
            </a:r>
          </a:p>
          <a:p>
            <a:pPr marL="179337" indent="-179337">
              <a:buFontTx/>
              <a:buChar char="-"/>
            </a:pPr>
            <a:r>
              <a:rPr lang="en-US"/>
              <a:t>After a pre-design investigation and baseline sampling, dredging was initiated in 2009.  </a:t>
            </a:r>
          </a:p>
          <a:p>
            <a:pPr marL="179337" indent="-179337">
              <a:buFontTx/>
              <a:buChar char="-"/>
            </a:pPr>
            <a:r>
              <a:rPr lang="en-US"/>
              <a:t>2010 was an off year during which the feasibility of the project was assessed and dredging resumed in 2011 and continued to 2015</a:t>
            </a:r>
          </a:p>
          <a:p>
            <a:pPr marL="179337" indent="-179337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5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37" indent="-179337">
              <a:buFontTx/>
              <a:buChar char="-"/>
            </a:pPr>
            <a:r>
              <a:rPr lang="en-US"/>
              <a:t>Hudson dredging project is currently in the long-term monitoring phase</a:t>
            </a:r>
          </a:p>
          <a:p>
            <a:pPr marL="179337" indent="-179337">
              <a:buFontTx/>
              <a:buChar char="-"/>
            </a:pPr>
            <a:r>
              <a:rPr lang="en-US"/>
              <a:t>Review RAO goals</a:t>
            </a:r>
          </a:p>
          <a:p>
            <a:pPr marL="807987" lvl="1" indent="-179337">
              <a:buFontTx/>
              <a:buChar char="-"/>
            </a:pPr>
            <a:r>
              <a:rPr lang="en-US"/>
              <a:t>No specific numeric goal for sediments</a:t>
            </a:r>
          </a:p>
          <a:p>
            <a:pPr marL="807987" lvl="1" indent="-179337">
              <a:buFontTx/>
              <a:buChar char="-"/>
            </a:pPr>
            <a:r>
              <a:rPr lang="en-US"/>
              <a:t>No target rate for MNR</a:t>
            </a:r>
          </a:p>
          <a:p>
            <a:pPr marL="179337" lvl="0" indent="-179337">
              <a:buFontTx/>
              <a:buChar char="-"/>
            </a:pPr>
            <a:r>
              <a:rPr lang="en-US"/>
              <a:t>The ROD envisioned an initial reduction in PCB concentrations followed by MNR</a:t>
            </a:r>
          </a:p>
          <a:p>
            <a:pPr marL="179337" indent="-179337">
              <a:buFontTx/>
              <a:buChar char="-"/>
            </a:pPr>
            <a:r>
              <a:rPr lang="en-US"/>
              <a:t>Many years of data</a:t>
            </a:r>
          </a:p>
          <a:p>
            <a:pPr marL="836905" lvl="1" indent="-179337">
              <a:buFontTx/>
              <a:buChar char="-"/>
            </a:pPr>
            <a:r>
              <a:rPr lang="en-US"/>
              <a:t>EPA’s evaluation in the FYR indicate 8-10 yrs or more data are needed to determine a rate of decline</a:t>
            </a:r>
          </a:p>
          <a:p>
            <a:pPr marL="179337" indent="-179337">
              <a:buFontTx/>
              <a:buChar char="-"/>
            </a:pPr>
            <a:r>
              <a:rPr lang="en-US"/>
              <a:t>However, 8yrs of data collected post dredging can provide insights into the river's recovery</a:t>
            </a:r>
          </a:p>
        </p:txBody>
      </p:sp>
    </p:spTree>
    <p:extLst>
      <p:ext uri="{BB962C8B-B14F-4D97-AF65-F5344CB8AC3E}">
        <p14:creationId xmlns:p14="http://schemas.microsoft.com/office/powerpoint/2010/main" val="3392436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37" indent="-179337">
              <a:buFontTx/>
              <a:buChar char="-"/>
            </a:pPr>
            <a:r>
              <a:rPr lang="en-US"/>
              <a:t>EPA 2002 ROD divided the river into three river sections, each with slightly different dredging criteria to evaluate remedial alternatives</a:t>
            </a:r>
          </a:p>
          <a:p>
            <a:pPr marL="179337" indent="-179337">
              <a:buFontTx/>
              <a:buChar char="-"/>
            </a:pPr>
            <a:r>
              <a:rPr lang="en-US"/>
              <a:t>River is further divided into Reaches based on the presences of dams to allow for navigation for the Champlain Canal</a:t>
            </a:r>
          </a:p>
        </p:txBody>
      </p:sp>
    </p:spTree>
    <p:extLst>
      <p:ext uri="{BB962C8B-B14F-4D97-AF65-F5344CB8AC3E}">
        <p14:creationId xmlns:p14="http://schemas.microsoft.com/office/powerpoint/2010/main" val="3878906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37" indent="-179337">
              <a:buFontTx/>
              <a:buChar char="-"/>
            </a:pPr>
            <a:r>
              <a:rPr lang="en-US"/>
              <a:t>Review of the data starting with the water, then fish and finally sediments</a:t>
            </a:r>
          </a:p>
          <a:p>
            <a:pPr marL="179337" indent="-179337">
              <a:buFontTx/>
              <a:buChar char="-"/>
            </a:pPr>
            <a:r>
              <a:rPr lang="en-US"/>
              <a:t>The river has been sampled since the early 1980s</a:t>
            </a:r>
          </a:p>
          <a:p>
            <a:pPr marL="179337" indent="-179337">
              <a:buFontTx/>
              <a:buChar char="-"/>
            </a:pPr>
            <a:r>
              <a:rPr lang="en-US"/>
              <a:t>Current mythologies were initiated in 2004 with the start of the baseline monitoring program (2004-2008)</a:t>
            </a:r>
          </a:p>
          <a:p>
            <a:pPr marL="179337" indent="-179337">
              <a:buFontTx/>
              <a:buChar char="-"/>
            </a:pPr>
            <a:r>
              <a:rPr lang="en-US"/>
              <a:t>Different methods (automated stations and 24hr composites) were used during dredging</a:t>
            </a:r>
          </a:p>
          <a:p>
            <a:pPr marL="179337" indent="-179337">
              <a:buFontTx/>
              <a:buChar char="-"/>
            </a:pPr>
            <a:r>
              <a:rPr lang="en-US"/>
              <a:t>After completion of dredging, the locations and methods used for the BMP were resumed</a:t>
            </a:r>
          </a:p>
          <a:p>
            <a:pPr marL="179337" indent="-179337">
              <a:buFontTx/>
              <a:buChar char="-"/>
            </a:pPr>
            <a:r>
              <a:rPr lang="en-US"/>
              <a:t>The three UHR stations are shown with the boxes and represent the ends of each of the three RS</a:t>
            </a:r>
          </a:p>
          <a:p>
            <a:pPr marL="836905" lvl="1" indent="-179337">
              <a:buFontTx/>
              <a:buChar char="-"/>
            </a:pPr>
            <a:r>
              <a:rPr lang="en-US"/>
              <a:t>Data from each is representative of what is occurring in the respective RS</a:t>
            </a:r>
          </a:p>
          <a:p>
            <a:pPr marL="208255" lvl="0" indent="-179337">
              <a:buFontTx/>
              <a:buChar char="-"/>
            </a:pPr>
            <a:r>
              <a:rPr lang="en-US"/>
              <a:t>Waterford is the compliance location for measuring PCB load to the Lower Hudson</a:t>
            </a:r>
          </a:p>
          <a:p>
            <a:pPr marL="208255" lvl="0" indent="-179337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0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Evaluations of water data needs to account for variability due to river flow and seasonal fluctuations in the data</a:t>
            </a:r>
          </a:p>
          <a:p>
            <a:pPr marL="179337" indent="-179337">
              <a:buFontTx/>
              <a:buChar char="-"/>
            </a:pPr>
            <a:r>
              <a:rPr lang="en-US"/>
              <a:t>There is variably between years with River flows with some years that have higher average river flows</a:t>
            </a:r>
          </a:p>
          <a:p>
            <a:pPr marL="179337" indent="-179337">
              <a:buFontTx/>
              <a:buChar char="-"/>
            </a:pPr>
            <a:r>
              <a:rPr lang="en-US"/>
              <a:t>Within each year, differences in high flow conditions impact sediment resuspension</a:t>
            </a:r>
          </a:p>
          <a:p>
            <a:pPr marL="179337" indent="-179337">
              <a:buFontTx/>
              <a:buChar char="-"/>
            </a:pPr>
            <a:endParaRPr lang="en-US"/>
          </a:p>
          <a:p>
            <a:r>
              <a:rPr lang="en-US"/>
              <a:t>Describe data shown on plot</a:t>
            </a:r>
          </a:p>
          <a:p>
            <a:pPr marL="179337" indent="-179337">
              <a:buFontTx/>
              <a:buChar char="-"/>
            </a:pPr>
            <a:r>
              <a:rPr lang="en-US"/>
              <a:t>BMP in blue</a:t>
            </a:r>
          </a:p>
          <a:p>
            <a:pPr marL="179337" indent="-179337">
              <a:buFontTx/>
              <a:buChar char="-"/>
            </a:pPr>
            <a:r>
              <a:rPr lang="en-US"/>
              <a:t>RAMP in Green</a:t>
            </a:r>
          </a:p>
          <a:p>
            <a:pPr marL="179337" indent="-179337">
              <a:buFontTx/>
              <a:buChar char="-"/>
            </a:pPr>
            <a:r>
              <a:rPr lang="en-US"/>
              <a:t>OMM in black/yellow</a:t>
            </a:r>
          </a:p>
          <a:p>
            <a:pPr marL="179337" marR="0" lvl="0" indent="-1793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There is a seasonal component in the PCB data where the concentrations are higher in the summer due to increase biologic activity, generally lower river flows and warmer water temperatures</a:t>
            </a:r>
          </a:p>
          <a:p>
            <a:pPr marL="179337" indent="-179337">
              <a:buFontTx/>
              <a:buChar char="-"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Assess the data in two ways</a:t>
            </a:r>
          </a:p>
          <a:p>
            <a:pPr marL="0" indent="0">
              <a:buFontTx/>
              <a:buNone/>
            </a:pPr>
            <a:r>
              <a:rPr lang="en-US"/>
              <a:t>  - Summer Low Flow (Worst case scenario with highest PCB concentrations)</a:t>
            </a:r>
          </a:p>
          <a:p>
            <a:pPr marL="0" indent="0">
              <a:buFontTx/>
              <a:buNone/>
            </a:pPr>
            <a:r>
              <a:rPr lang="en-US"/>
              <a:t>  - High Flow</a:t>
            </a:r>
          </a:p>
          <a:p>
            <a:pPr marL="179337" indent="-179337">
              <a:buFontTx/>
              <a:buChar char="-"/>
            </a:pPr>
            <a:endParaRPr lang="en-US"/>
          </a:p>
          <a:p>
            <a:pPr marL="179337" indent="-179337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5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rgbClr val="818181"/>
                </a:solidFill>
                <a:latin typeface="SegoeUI"/>
              </a:rPr>
              <a:t>Sample results shown are from the three upper Hudson stations that have been sampled consistently since the start of the Baseline program in 2004</a:t>
            </a:r>
          </a:p>
          <a:p>
            <a:r>
              <a:rPr lang="en-US" sz="1200">
                <a:solidFill>
                  <a:srgbClr val="818181"/>
                </a:solidFill>
                <a:latin typeface="SegoeUI"/>
              </a:rPr>
              <a:t>The locations were sampled weekly from April to November from 2004 to 2020</a:t>
            </a:r>
          </a:p>
          <a:p>
            <a:r>
              <a:rPr lang="en-US" sz="1200">
                <a:solidFill>
                  <a:srgbClr val="818181"/>
                </a:solidFill>
                <a:latin typeface="SegoeUI"/>
              </a:rPr>
              <a:t>After a reviewed the data, the sample frequency was reduced to 3x/</a:t>
            </a:r>
            <a:r>
              <a:rPr lang="en-US" sz="1200" err="1">
                <a:solidFill>
                  <a:srgbClr val="818181"/>
                </a:solidFill>
                <a:latin typeface="SegoeUI"/>
              </a:rPr>
              <a:t>mo</a:t>
            </a:r>
            <a:r>
              <a:rPr lang="en-US" sz="1200">
                <a:solidFill>
                  <a:srgbClr val="818181"/>
                </a:solidFill>
                <a:latin typeface="SegoeUI"/>
              </a:rPr>
              <a:t> starting in 2021</a:t>
            </a:r>
          </a:p>
          <a:p>
            <a:r>
              <a:rPr lang="en-US" sz="1200">
                <a:solidFill>
                  <a:srgbClr val="818181"/>
                </a:solidFill>
                <a:latin typeface="SegoeUI"/>
              </a:rPr>
              <a:t>The data shown is ‘low flow’ which is &lt;5,000 </a:t>
            </a:r>
            <a:r>
              <a:rPr lang="en-US" sz="1200" err="1">
                <a:solidFill>
                  <a:srgbClr val="818181"/>
                </a:solidFill>
                <a:latin typeface="SegoeUI"/>
              </a:rPr>
              <a:t>cfs</a:t>
            </a:r>
            <a:r>
              <a:rPr lang="en-US" sz="1200">
                <a:solidFill>
                  <a:srgbClr val="818181"/>
                </a:solidFill>
                <a:latin typeface="SegoeUI"/>
              </a:rPr>
              <a:t> at the Fort Edward USGS gaging station</a:t>
            </a:r>
          </a:p>
          <a:p>
            <a:r>
              <a:rPr lang="en-US" sz="1200">
                <a:solidFill>
                  <a:srgbClr val="818181"/>
                </a:solidFill>
                <a:latin typeface="SegoeUI"/>
              </a:rPr>
              <a:t>The numbers at the top of the graph are the sample counts</a:t>
            </a:r>
          </a:p>
          <a:p>
            <a:r>
              <a:rPr lang="en-US" sz="1200">
                <a:solidFill>
                  <a:srgbClr val="818181"/>
                </a:solidFill>
                <a:latin typeface="SegoeUI"/>
              </a:rPr>
              <a:t>- </a:t>
            </a:r>
          </a:p>
          <a:p>
            <a:endParaRPr lang="en-US" sz="1200">
              <a:solidFill>
                <a:srgbClr val="818181"/>
              </a:solidFill>
              <a:latin typeface="SegoeUI"/>
            </a:endParaRPr>
          </a:p>
          <a:p>
            <a:r>
              <a:rPr lang="en-US" sz="1200">
                <a:solidFill>
                  <a:srgbClr val="818181"/>
                </a:solidFill>
                <a:latin typeface="SegoeUI"/>
              </a:rPr>
              <a:t>There has been significant reduction in PCB concentrations due to dredging from the BMP sampling (72% at TI, 60% at Schuylerville and 56% at Waterford)</a:t>
            </a:r>
          </a:p>
          <a:p>
            <a:endParaRPr lang="en-US" sz="1200">
              <a:solidFill>
                <a:srgbClr val="818181"/>
              </a:solidFill>
              <a:latin typeface="SegoeUI"/>
            </a:endParaRPr>
          </a:p>
          <a:p>
            <a:r>
              <a:rPr lang="en-US" sz="1200">
                <a:solidFill>
                  <a:srgbClr val="818181"/>
                </a:solidFill>
                <a:latin typeface="SegoeUI"/>
              </a:rPr>
              <a:t>Data shows continued declines with the recent 4yr low flow average below the 4yrs immediately after dredging</a:t>
            </a:r>
          </a:p>
          <a:p>
            <a:endParaRPr lang="en-US" sz="1200">
              <a:solidFill>
                <a:srgbClr val="818181"/>
              </a:solidFill>
              <a:latin typeface="SegoeUI"/>
            </a:endParaRPr>
          </a:p>
          <a:p>
            <a:endParaRPr lang="en-US" sz="1200">
              <a:solidFill>
                <a:srgbClr val="818181"/>
              </a:solidFill>
              <a:latin typeface="SegoeUI"/>
            </a:endParaRPr>
          </a:p>
          <a:p>
            <a:r>
              <a:rPr lang="en-US" sz="1200" b="1">
                <a:solidFill>
                  <a:srgbClr val="818181"/>
                </a:solidFill>
                <a:latin typeface="SegoeUI"/>
              </a:rPr>
              <a:t>Thompson Island</a:t>
            </a:r>
          </a:p>
          <a:p>
            <a:r>
              <a:rPr lang="en-US" sz="1200">
                <a:solidFill>
                  <a:srgbClr val="818181"/>
                </a:solidFill>
                <a:latin typeface="SegoeUI"/>
              </a:rPr>
              <a:t>BMP: 37.1</a:t>
            </a:r>
          </a:p>
          <a:p>
            <a:r>
              <a:rPr lang="en-US" sz="1200">
                <a:solidFill>
                  <a:srgbClr val="818181"/>
                </a:solidFill>
                <a:latin typeface="SegoeUI"/>
              </a:rPr>
              <a:t>2016-2019: 13.5</a:t>
            </a:r>
          </a:p>
          <a:p>
            <a:r>
              <a:rPr lang="en-US" sz="1200">
                <a:solidFill>
                  <a:srgbClr val="818181"/>
                </a:solidFill>
                <a:latin typeface="SegoeUI"/>
              </a:rPr>
              <a:t>2020-2023: 10.4</a:t>
            </a:r>
          </a:p>
          <a:p>
            <a:endParaRPr lang="en-US" sz="1200">
              <a:solidFill>
                <a:srgbClr val="818181"/>
              </a:solidFill>
              <a:latin typeface="SegoeUI"/>
            </a:endParaRPr>
          </a:p>
          <a:p>
            <a:r>
              <a:rPr lang="en-US" sz="1200" b="1">
                <a:solidFill>
                  <a:srgbClr val="818181"/>
                </a:solidFill>
                <a:latin typeface="SegoeUI"/>
              </a:rPr>
              <a:t>Lock 5/Schuylerville</a:t>
            </a:r>
          </a:p>
          <a:p>
            <a:r>
              <a:rPr lang="en-US" sz="1200">
                <a:solidFill>
                  <a:srgbClr val="818181"/>
                </a:solidFill>
                <a:latin typeface="Segoe UI"/>
                <a:cs typeface="Segoe UI"/>
              </a:rPr>
              <a:t>BMP: 41.4</a:t>
            </a:r>
            <a:endParaRPr lang="en-US" sz="1200">
              <a:solidFill>
                <a:srgbClr val="818181"/>
              </a:solidFill>
            </a:endParaRPr>
          </a:p>
          <a:p>
            <a:r>
              <a:rPr lang="en-US" sz="1200">
                <a:solidFill>
                  <a:srgbClr val="818181"/>
                </a:solidFill>
                <a:latin typeface="Segoe UI"/>
                <a:cs typeface="Segoe UI"/>
              </a:rPr>
              <a:t>2016-2019: 17.7</a:t>
            </a:r>
            <a:endParaRPr lang="en-US" sz="1200">
              <a:solidFill>
                <a:srgbClr val="818181"/>
              </a:solidFill>
            </a:endParaRPr>
          </a:p>
          <a:p>
            <a:r>
              <a:rPr lang="en-US" sz="1200">
                <a:solidFill>
                  <a:srgbClr val="818181"/>
                </a:solidFill>
                <a:latin typeface="Segoe UI"/>
                <a:cs typeface="Segoe UI"/>
              </a:rPr>
              <a:t>2020-2023: 16.8</a:t>
            </a:r>
            <a:endParaRPr lang="en-US" sz="1200"/>
          </a:p>
          <a:p>
            <a:endParaRPr lang="en-US" sz="1200">
              <a:solidFill>
                <a:srgbClr val="818181"/>
              </a:solidFill>
              <a:latin typeface="Segoe UI"/>
            </a:endParaRPr>
          </a:p>
          <a:p>
            <a:r>
              <a:rPr lang="en-US" sz="1200" b="1">
                <a:solidFill>
                  <a:srgbClr val="818181"/>
                </a:solidFill>
                <a:latin typeface="Segoe UI"/>
                <a:cs typeface="Segoe UI"/>
              </a:rPr>
              <a:t>Waterford</a:t>
            </a:r>
            <a:endParaRPr lang="en-US" sz="1200" b="1">
              <a:solidFill>
                <a:srgbClr val="818181"/>
              </a:solidFill>
              <a:latin typeface="Segoe UI"/>
            </a:endParaRPr>
          </a:p>
          <a:p>
            <a:r>
              <a:rPr lang="en-US" sz="1200">
                <a:solidFill>
                  <a:srgbClr val="818181"/>
                </a:solidFill>
                <a:latin typeface="Segoe UI"/>
                <a:cs typeface="Segoe UI"/>
              </a:rPr>
              <a:t>BMP: 27.7</a:t>
            </a:r>
            <a:endParaRPr lang="en-US" sz="1200">
              <a:solidFill>
                <a:srgbClr val="818181"/>
              </a:solidFill>
            </a:endParaRPr>
          </a:p>
          <a:p>
            <a:r>
              <a:rPr lang="en-US" sz="1200">
                <a:solidFill>
                  <a:srgbClr val="818181"/>
                </a:solidFill>
                <a:latin typeface="Segoe UI"/>
                <a:cs typeface="Segoe UI"/>
              </a:rPr>
              <a:t>2016-2019: 14.8</a:t>
            </a:r>
            <a:endParaRPr lang="en-US" sz="1200">
              <a:solidFill>
                <a:srgbClr val="000000"/>
              </a:solidFill>
              <a:latin typeface="Segoe UI"/>
              <a:cs typeface="Segoe UI"/>
            </a:endParaRPr>
          </a:p>
          <a:p>
            <a:r>
              <a:rPr lang="en-US" sz="1200">
                <a:solidFill>
                  <a:srgbClr val="818181"/>
                </a:solidFill>
                <a:latin typeface="Segoe UI"/>
                <a:cs typeface="Segoe UI"/>
              </a:rPr>
              <a:t>2020-2023: 12.3</a:t>
            </a:r>
            <a:endParaRPr lang="en-US"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0529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latin typeface="Segoe UI"/>
                <a:cs typeface="Segoe UI"/>
              </a:rPr>
              <a:t>-  There are 2 locations routinely sampled in the lower Hudson at Albany and Poughkeepsie.  </a:t>
            </a:r>
          </a:p>
          <a:p>
            <a:pPr marL="179337" indent="-179337">
              <a:buFontTx/>
              <a:buChar char="-"/>
            </a:pPr>
            <a:r>
              <a:rPr lang="en-US" b="0">
                <a:latin typeface="Segoe UI"/>
                <a:cs typeface="Segoe UI"/>
              </a:rPr>
              <a:t>Locations are only sampled on a monthly basis</a:t>
            </a:r>
          </a:p>
          <a:p>
            <a:pPr marL="179337" indent="-179337">
              <a:buFontTx/>
              <a:buChar char="-"/>
            </a:pPr>
            <a:r>
              <a:rPr lang="en-US" b="0">
                <a:latin typeface="Segoe UI"/>
                <a:cs typeface="Segoe UI"/>
              </a:rPr>
              <a:t>River is tidal so there is no flow restriction to the data</a:t>
            </a:r>
          </a:p>
          <a:p>
            <a:pPr marL="179337" indent="-179337">
              <a:buFontTx/>
              <a:buChar char="-"/>
            </a:pPr>
            <a:r>
              <a:rPr lang="en-US" b="0">
                <a:latin typeface="Segoe UI"/>
                <a:cs typeface="Segoe UI"/>
              </a:rPr>
              <a:t>Waterford data (southern most UHR locations) is shown for comparing to the LHR</a:t>
            </a:r>
          </a:p>
          <a:p>
            <a:pPr marL="179337" indent="-179337">
              <a:buFontTx/>
              <a:buChar char="-"/>
            </a:pPr>
            <a:r>
              <a:rPr lang="en-US" b="0">
                <a:latin typeface="Segoe UI"/>
                <a:cs typeface="Segoe UI"/>
              </a:rPr>
              <a:t>Between WF and ALB, the largest tributary to the Hudson, the Mohawk River, joins and is a significant dilution factor to the PCB concentrations at Albany</a:t>
            </a:r>
          </a:p>
          <a:p>
            <a:pPr marL="179337" indent="-179337">
              <a:buFontTx/>
              <a:buChar char="-"/>
            </a:pPr>
            <a:r>
              <a:rPr lang="en-US" b="0">
                <a:latin typeface="Segoe UI"/>
                <a:cs typeface="Segoe UI"/>
              </a:rPr>
              <a:t>Impacts due to dredging seen at Albany with a 58% reduction in PCBs from the BMP period and recent data indicated continued recovery</a:t>
            </a:r>
          </a:p>
          <a:p>
            <a:pPr marL="836905" lvl="1" indent="-179337">
              <a:buFontTx/>
              <a:buChar char="-"/>
            </a:pPr>
            <a:r>
              <a:rPr lang="en-US" b="0">
                <a:latin typeface="Segoe UI"/>
                <a:cs typeface="Segoe UI"/>
              </a:rPr>
              <a:t>Note that since the completion of dredging all the summer results at Albany are below the Federal Continuous water quality criteria of 14 ng/L </a:t>
            </a:r>
          </a:p>
          <a:p>
            <a:pPr marL="836905" lvl="1" indent="-179337">
              <a:buFontTx/>
              <a:buChar char="-"/>
            </a:pPr>
            <a:endParaRPr lang="en-US" b="0">
              <a:latin typeface="Segoe UI"/>
              <a:cs typeface="Segoe UI"/>
            </a:endParaRPr>
          </a:p>
          <a:p>
            <a:pPr marL="179337" indent="-179337">
              <a:buFontTx/>
              <a:buChar char="-"/>
            </a:pPr>
            <a:r>
              <a:rPr lang="en-US" b="0">
                <a:latin typeface="Segoe UI"/>
                <a:cs typeface="Segoe UI"/>
              </a:rPr>
              <a:t>80 miles downstream of the UHR at PK, the PCB water concentration reductions have been reduced by 40%. </a:t>
            </a:r>
          </a:p>
          <a:p>
            <a:pPr marL="836905" lvl="1" indent="-179337">
              <a:buFontTx/>
              <a:buChar char="-"/>
            </a:pPr>
            <a:r>
              <a:rPr lang="en-US" b="0">
                <a:latin typeface="Segoe UI"/>
                <a:cs typeface="Segoe UI"/>
              </a:rPr>
              <a:t>Data is generally flat post dredging with summer averages around 12 ppt.  </a:t>
            </a:r>
          </a:p>
          <a:p>
            <a:pPr marL="836905" lvl="1" indent="-179337">
              <a:buFontTx/>
              <a:buChar char="-"/>
            </a:pPr>
            <a:r>
              <a:rPr lang="en-US" b="0">
                <a:latin typeface="Segoe UI"/>
                <a:cs typeface="Segoe UI"/>
              </a:rPr>
              <a:t>The system is more complicated as you move south towards NYC</a:t>
            </a:r>
          </a:p>
          <a:p>
            <a:pPr marL="836905" lvl="1" indent="-179337">
              <a:buFontTx/>
              <a:buChar char="-"/>
            </a:pPr>
            <a:r>
              <a:rPr lang="en-US" b="0">
                <a:latin typeface="Segoe UI"/>
                <a:cs typeface="Segoe UI"/>
              </a:rPr>
              <a:t>There are many other additional industries along the river with other potential sources of contaminates</a:t>
            </a:r>
          </a:p>
          <a:p>
            <a:pPr marL="179337" indent="-179337">
              <a:buFontTx/>
              <a:buChar char="-"/>
            </a:pPr>
            <a:endParaRPr lang="en-US" b="0">
              <a:latin typeface="Segoe UI"/>
              <a:cs typeface="Segoe UI"/>
            </a:endParaRPr>
          </a:p>
          <a:p>
            <a:endParaRPr lang="en-US" b="1">
              <a:latin typeface="Segoe UI"/>
              <a:cs typeface="Segoe UI"/>
            </a:endParaRPr>
          </a:p>
          <a:p>
            <a:endParaRPr lang="en-US" b="1">
              <a:latin typeface="Segoe UI"/>
              <a:cs typeface="Segoe UI"/>
            </a:endParaRPr>
          </a:p>
          <a:p>
            <a:r>
              <a:rPr lang="en-US" b="1">
                <a:latin typeface="Segoe UI"/>
                <a:cs typeface="Segoe UI"/>
              </a:rPr>
              <a:t>Waterford</a:t>
            </a:r>
            <a:endParaRPr lang="en-US">
              <a:latin typeface="Segoe UI"/>
              <a:cs typeface="Segoe UI"/>
            </a:endParaRPr>
          </a:p>
          <a:p>
            <a:r>
              <a:rPr lang="en-US">
                <a:latin typeface="Segoe UI"/>
                <a:cs typeface="Segoe UI"/>
              </a:rPr>
              <a:t>BMP: 27.7</a:t>
            </a:r>
          </a:p>
          <a:p>
            <a:r>
              <a:rPr lang="en-US">
                <a:latin typeface="Segoe UI"/>
                <a:cs typeface="Segoe UI"/>
              </a:rPr>
              <a:t>2016-2019: 14.8</a:t>
            </a:r>
          </a:p>
          <a:p>
            <a:r>
              <a:rPr lang="en-US">
                <a:latin typeface="Segoe UI"/>
                <a:cs typeface="Segoe UI"/>
              </a:rPr>
              <a:t>2020-2023: 12.3</a:t>
            </a:r>
          </a:p>
          <a:p>
            <a:endParaRPr lang="en-US"/>
          </a:p>
          <a:p>
            <a:r>
              <a:rPr lang="en-US" b="1">
                <a:latin typeface="Segoe UI"/>
                <a:cs typeface="Segoe UI"/>
              </a:rPr>
              <a:t>Albany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BMP: 18.0</a:t>
            </a:r>
          </a:p>
          <a:p>
            <a:r>
              <a:rPr lang="en-US">
                <a:latin typeface="Segoe UI"/>
                <a:cs typeface="Segoe UI"/>
              </a:rPr>
              <a:t>2016-2019: 8.7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2020-2023: 7.6</a:t>
            </a:r>
          </a:p>
          <a:p>
            <a:endParaRPr lang="en-US"/>
          </a:p>
          <a:p>
            <a:r>
              <a:rPr lang="en-US" b="1">
                <a:latin typeface="Segoe UI"/>
                <a:cs typeface="Segoe UI"/>
              </a:rPr>
              <a:t>Poughkeepsie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BMP: 19.9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2016-2019: 11.5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2020-2023: 12.4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2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Other way to look at he water data is to focus on the high flow results</a:t>
            </a:r>
          </a:p>
          <a:p>
            <a:pPr marL="179337" indent="-179337">
              <a:buFontTx/>
              <a:buChar char="-"/>
            </a:pPr>
            <a:r>
              <a:rPr lang="en-US"/>
              <a:t>Targeted sampling is conducted at Waterford when river flows exceed 15,000 </a:t>
            </a:r>
            <a:r>
              <a:rPr lang="en-US" err="1"/>
              <a:t>cfs</a:t>
            </a:r>
            <a:endParaRPr lang="en-US"/>
          </a:p>
          <a:p>
            <a:pPr marL="179337" indent="-179337">
              <a:buFontTx/>
              <a:buChar char="-"/>
            </a:pPr>
            <a:r>
              <a:rPr lang="en-US"/>
              <a:t>15,000 </a:t>
            </a:r>
            <a:r>
              <a:rPr lang="en-US" err="1"/>
              <a:t>cfs</a:t>
            </a:r>
            <a:r>
              <a:rPr lang="en-US"/>
              <a:t> is approximately when sediment resuspension starts to influence the PCB levels in the water</a:t>
            </a:r>
          </a:p>
          <a:p>
            <a:pPr marL="179337" indent="-179337">
              <a:buFontTx/>
              <a:buChar char="-"/>
            </a:pPr>
            <a:r>
              <a:rPr lang="en-US"/>
              <a:t>Filled symbols on the plots represent data collected above 15k </a:t>
            </a:r>
            <a:r>
              <a:rPr lang="en-US" err="1"/>
              <a:t>cfs</a:t>
            </a:r>
            <a:endParaRPr lang="en-US"/>
          </a:p>
          <a:p>
            <a:pPr marL="179337" indent="-179337">
              <a:buFontTx/>
              <a:buChar char="-"/>
            </a:pPr>
            <a:r>
              <a:rPr lang="en-US"/>
              <a:t>Data colored red are sampled collect 2016-2019</a:t>
            </a:r>
          </a:p>
          <a:p>
            <a:pPr marL="179337" indent="-179337">
              <a:buFontTx/>
              <a:buChar char="-"/>
            </a:pPr>
            <a:r>
              <a:rPr lang="en-US"/>
              <a:t>Blue data is 2020-2023</a:t>
            </a:r>
          </a:p>
          <a:p>
            <a:pPr marL="179337" indent="-179337">
              <a:buFontTx/>
              <a:buChar char="-"/>
            </a:pPr>
            <a:r>
              <a:rPr lang="en-US"/>
              <a:t>Recovery with the more recent HFL data is lower than the period immediately after dredging</a:t>
            </a:r>
          </a:p>
        </p:txBody>
      </p:sp>
    </p:spTree>
    <p:extLst>
      <p:ext uri="{BB962C8B-B14F-4D97-AF65-F5344CB8AC3E}">
        <p14:creationId xmlns:p14="http://schemas.microsoft.com/office/powerpoint/2010/main" val="15403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4F56FCE-ABD2-4693-B1C1-9184B079C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57400"/>
            <a:ext cx="10972800" cy="288036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defRPr sz="4800" cap="none" spc="0" baseline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sz="4800" cap="none" spc="0">
                <a:solidFill>
                  <a:schemeClr val="bg1">
                    <a:lumMod val="95000"/>
                  </a:schemeClr>
                </a:solidFill>
              </a:rPr>
              <a:t>Title of Presentation: </a:t>
            </a:r>
            <a:br>
              <a:rPr lang="en-US" sz="4800" cap="none" spc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cap="none" spc="0">
                <a:solidFill>
                  <a:schemeClr val="bg1">
                    <a:lumMod val="95000"/>
                  </a:schemeClr>
                </a:solidFill>
              </a:rPr>
              <a:t>Example of Three-Line Title Page Showing Collaborator Logo Placement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815E33-4003-4AC2-B2AA-82043B8192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56814" y="5712321"/>
            <a:ext cx="1828800" cy="5029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00" b="1"/>
            </a:lvl1pPr>
          </a:lstStyle>
          <a:p>
            <a:r>
              <a:rPr lang="en-US"/>
              <a:t>Click to Insert White PNG/Vector Collaborator Logo Here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01635C4-99F9-9722-076B-360C9AB2B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5303520"/>
            <a:ext cx="54864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Presented by: First Last, Credentials, Company</a:t>
            </a:r>
            <a:br>
              <a:rPr lang="en-US"/>
            </a:br>
            <a:r>
              <a:rPr lang="en-US"/>
              <a:t>Collaborators: First Last, Credentials, Company</a:t>
            </a:r>
          </a:p>
        </p:txBody>
      </p:sp>
      <p:pic>
        <p:nvPicPr>
          <p:cNvPr id="2" name="Picture 1" descr="Anchor QEA Logo">
            <a:extLst>
              <a:ext uri="{FF2B5EF4-FFF2-40B4-BE49-F238E27FC236}">
                <a16:creationId xmlns:a16="http://schemas.microsoft.com/office/drawing/2014/main" id="{46748611-7E04-2D93-90DE-DE7FD31D70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360" y="5715000"/>
            <a:ext cx="1828800" cy="5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620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challenge</a:t>
            </a:r>
            <a:endParaRPr lang="en-US">
              <a:latin typeface="+mj-lt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A04245E-57EC-ADBE-8171-DD6912F99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18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41046FF-9C35-58AF-1747-EDFCE03A7B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31599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2057400"/>
            <a:ext cx="10972165" cy="3673990"/>
          </a:xfrm>
          <a:prstGeom prst="rect">
            <a:avLst/>
          </a:prstGeom>
        </p:spPr>
        <p:txBody>
          <a:bodyPr rIns="0"/>
          <a:lstStyle>
            <a:lvl1pPr>
              <a:defRPr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B6FB9BB-0DBA-3089-6471-721D1493D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138425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39319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50F8AC7-6C24-4E4B-739B-73BCAA07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5C08D24-FA43-F133-8626-0247CC38C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B771CBF-ACBD-CF77-74E2-48B27614EE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37794110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4C2632D-012E-E87B-AFEB-F14A0F278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A9AB089-2E18-3D10-014D-1C38453B0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2917402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9F2E0C2-2CCE-9917-A226-1DC65262D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2741A-6773-F444-6457-C4B4AF482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29187859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4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F266DE8-8961-FEAF-58C4-66D1D1AD8F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2370516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Methods and Approach</a:t>
            </a:r>
            <a:endParaRPr lang="en-US">
              <a:latin typeface="+mj-lt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051B5B5-DCF9-012B-B8D2-BF28237866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6426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Line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2A1C82C-24C8-B44D-24C5-01E9FB5E46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6125745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2057400"/>
            <a:ext cx="10972165" cy="3673990"/>
          </a:xfrm>
          <a:prstGeom prst="rect">
            <a:avLst/>
          </a:prstGeom>
        </p:spPr>
        <p:txBody>
          <a:bodyPr rIns="0"/>
          <a:lstStyle>
            <a:lvl1pPr>
              <a:defRPr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0F866-08B7-CAF4-D4C2-F324F1C50B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7461649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066A5E-6F74-1326-F446-97EE82BBF5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Project Background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275095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thods &amp; Approach_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2555" y="1777551"/>
            <a:ext cx="8937843" cy="6858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Method/Point/Icon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C2F2C-9D48-FE41-0E22-E8BB67223B87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Methods and Approach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823665-3AE5-14EC-CF97-D31A0DDC54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2555" y="2712813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2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5C9528A-089B-EA1E-9A55-622E30997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2555" y="3648075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3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29597F6-54D5-0DD6-5134-88B7D90AEF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555" y="4583337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FF985BA-4BBC-2B06-225A-A15C306AC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2555" y="5518599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5</a:t>
            </a:r>
          </a:p>
        </p:txBody>
      </p:sp>
      <p:sp>
        <p:nvSpPr>
          <p:cNvPr id="16" name="Online Image Placeholder 15">
            <a:extLst>
              <a:ext uri="{FF2B5EF4-FFF2-40B4-BE49-F238E27FC236}">
                <a16:creationId xmlns:a16="http://schemas.microsoft.com/office/drawing/2014/main" id="{F487F09C-56CD-9BBA-004F-817D345395AC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94360" y="1777551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Online Image Placeholder 15">
            <a:extLst>
              <a:ext uri="{FF2B5EF4-FFF2-40B4-BE49-F238E27FC236}">
                <a16:creationId xmlns:a16="http://schemas.microsoft.com/office/drawing/2014/main" id="{45711949-1B2C-BFDB-8D72-3AC4532AED2E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594360" y="2712813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Online Image Placeholder 15">
            <a:extLst>
              <a:ext uri="{FF2B5EF4-FFF2-40B4-BE49-F238E27FC236}">
                <a16:creationId xmlns:a16="http://schemas.microsoft.com/office/drawing/2014/main" id="{53270371-36F6-7AF3-2501-743467CC0842}"/>
              </a:ext>
            </a:extLst>
          </p:cNvPr>
          <p:cNvSpPr>
            <a:spLocks noGrp="1"/>
          </p:cNvSpPr>
          <p:nvPr>
            <p:ph type="clipArt" sz="quarter" idx="16" hasCustomPrompt="1"/>
          </p:nvPr>
        </p:nvSpPr>
        <p:spPr>
          <a:xfrm>
            <a:off x="594360" y="3656195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Online Image Placeholder 15">
            <a:extLst>
              <a:ext uri="{FF2B5EF4-FFF2-40B4-BE49-F238E27FC236}">
                <a16:creationId xmlns:a16="http://schemas.microsoft.com/office/drawing/2014/main" id="{510FD7E5-1897-304A-AD55-F3645159C0B9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594360" y="4591457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Online Image Placeholder 15">
            <a:extLst>
              <a:ext uri="{FF2B5EF4-FFF2-40B4-BE49-F238E27FC236}">
                <a16:creationId xmlns:a16="http://schemas.microsoft.com/office/drawing/2014/main" id="{118DE7F0-8B24-E52C-37C5-D737240C6CAA}"/>
              </a:ext>
            </a:extLst>
          </p:cNvPr>
          <p:cNvSpPr>
            <a:spLocks noGrp="1"/>
          </p:cNvSpPr>
          <p:nvPr>
            <p:ph type="clipArt" sz="quarter" idx="18" hasCustomPrompt="1"/>
          </p:nvPr>
        </p:nvSpPr>
        <p:spPr>
          <a:xfrm>
            <a:off x="594360" y="5518599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6C0197D-0F1F-54EE-29C1-DAAD9AE3F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3725" y="906463"/>
            <a:ext cx="10136188" cy="6858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13123885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&amp;Approach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39319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705E066-6C79-D292-41A2-B08DED65F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9F86BF1-AE09-B757-40D8-8930F6FC88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710CC20-922A-13DC-5FA6-10AF5D5423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2202282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6B673-B966-B055-F282-9742C2E0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5262977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619AB5A-97C8-64D8-D906-078F1731F7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02659829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5848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B9B9F68-ABA8-3B6A-D45C-45E0F1019B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DBA8C0D-B1D1-DA70-CCD2-4D0BC440DC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81775564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4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6D369DF-E822-C66B-374E-9B3EDF0A27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08153897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Conclusion</a:t>
            </a:r>
            <a:endParaRPr lang="en-US">
              <a:latin typeface="+mj-lt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0B03B5A-A9A8-A0F2-33E9-D12CC04C71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67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Line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996DCBB-AB67-0121-2017-BE7892AD4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03495917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D57B4-AD39-513A-F58D-6EB89AE1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B8ECE3D-FBFC-C078-237E-457047ED9C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59019601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_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2555" y="1777551"/>
            <a:ext cx="8937843" cy="6858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Lesson Learned/Point/Icon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C2F2C-9D48-FE41-0E22-E8BB67223B87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Conclusion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823665-3AE5-14EC-CF97-D31A0DDC54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2555" y="2712813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2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5C9528A-089B-EA1E-9A55-622E30997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2555" y="3648075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3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29597F6-54D5-0DD6-5134-88B7D90AEF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555" y="4583337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FF985BA-4BBC-2B06-225A-A15C306AC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2555" y="5518599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5</a:t>
            </a:r>
          </a:p>
        </p:txBody>
      </p:sp>
      <p:sp>
        <p:nvSpPr>
          <p:cNvPr id="16" name="Online Image Placeholder 15">
            <a:extLst>
              <a:ext uri="{FF2B5EF4-FFF2-40B4-BE49-F238E27FC236}">
                <a16:creationId xmlns:a16="http://schemas.microsoft.com/office/drawing/2014/main" id="{F487F09C-56CD-9BBA-004F-817D345395AC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94360" y="1777551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Online Image Placeholder 15">
            <a:extLst>
              <a:ext uri="{FF2B5EF4-FFF2-40B4-BE49-F238E27FC236}">
                <a16:creationId xmlns:a16="http://schemas.microsoft.com/office/drawing/2014/main" id="{45711949-1B2C-BFDB-8D72-3AC4532AED2E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594360" y="2712813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Online Image Placeholder 15">
            <a:extLst>
              <a:ext uri="{FF2B5EF4-FFF2-40B4-BE49-F238E27FC236}">
                <a16:creationId xmlns:a16="http://schemas.microsoft.com/office/drawing/2014/main" id="{53270371-36F6-7AF3-2501-743467CC0842}"/>
              </a:ext>
            </a:extLst>
          </p:cNvPr>
          <p:cNvSpPr>
            <a:spLocks noGrp="1"/>
          </p:cNvSpPr>
          <p:nvPr>
            <p:ph type="clipArt" sz="quarter" idx="16" hasCustomPrompt="1"/>
          </p:nvPr>
        </p:nvSpPr>
        <p:spPr>
          <a:xfrm>
            <a:off x="594360" y="3656195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Online Image Placeholder 15">
            <a:extLst>
              <a:ext uri="{FF2B5EF4-FFF2-40B4-BE49-F238E27FC236}">
                <a16:creationId xmlns:a16="http://schemas.microsoft.com/office/drawing/2014/main" id="{510FD7E5-1897-304A-AD55-F3645159C0B9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594360" y="4591457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Online Image Placeholder 15">
            <a:extLst>
              <a:ext uri="{FF2B5EF4-FFF2-40B4-BE49-F238E27FC236}">
                <a16:creationId xmlns:a16="http://schemas.microsoft.com/office/drawing/2014/main" id="{118DE7F0-8B24-E52C-37C5-D737240C6CAA}"/>
              </a:ext>
            </a:extLst>
          </p:cNvPr>
          <p:cNvSpPr>
            <a:spLocks noGrp="1"/>
          </p:cNvSpPr>
          <p:nvPr>
            <p:ph type="clipArt" sz="quarter" idx="18" hasCustomPrompt="1"/>
          </p:nvPr>
        </p:nvSpPr>
        <p:spPr>
          <a:xfrm>
            <a:off x="594360" y="5518599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69CEB25-DF5A-C59F-7CD6-49E432269D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3725" y="906463"/>
            <a:ext cx="10136188" cy="6858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611375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39319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A33D757-EDE5-612B-9047-140CE847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5262977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DA88CFC-C455-1609-0C55-7C3CC0624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90B5106-8657-1214-ACA3-D349FDB2E5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7710704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E89A147-3859-BA18-0490-EF6D30865E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6304400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9AAC1-FEA5-7C28-B019-254A1A08A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90A286C-E4C4-160F-C74C-E449CF8ECA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24170145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5848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7B95F6D-2311-2F3E-5F22-86BF6E5711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87A760C-B193-07C2-CE6E-CAEBCD81E2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41416308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5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8C069C1-65CB-D4D0-74D0-0E1EAD09ED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79402808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ject Background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2EB986-FD6D-A336-597E-EDF339C9FBDC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accent1"/>
                </a:solidFill>
                <a:latin typeface="+mj-lt"/>
                <a:ea typeface="+mn-lt"/>
                <a:cs typeface="Segoe UI Light"/>
              </a:rPr>
              <a:t>Contact</a:t>
            </a:r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ABDE5-F0BA-4168-4FD7-53B7F0027F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88545" y="1589086"/>
            <a:ext cx="36576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QR code (virtual business card)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05E5414-CFBF-1C73-C3B8-7E9D72D1ED1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4360" y="1589086"/>
            <a:ext cx="36576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Headshot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CB3836-64A0-F134-5530-7AC1A14BF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2730" y="1589086"/>
            <a:ext cx="3463290" cy="1305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DAEAC14-DD47-5BA4-72C7-0C4FA0FBF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2730" y="3362968"/>
            <a:ext cx="3463290" cy="951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Title/Position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EC77595-D83F-E0FD-A07A-44B664FD7E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2730" y="4407877"/>
            <a:ext cx="3463290" cy="838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Additional contact info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B88110-516B-9B9B-B3BF-5E43AF44DBC7}"/>
              </a:ext>
            </a:extLst>
          </p:cNvPr>
          <p:cNvCxnSpPr>
            <a:cxnSpLocks/>
          </p:cNvCxnSpPr>
          <p:nvPr userDrawn="1"/>
        </p:nvCxnSpPr>
        <p:spPr>
          <a:xfrm>
            <a:off x="593725" y="1024890"/>
            <a:ext cx="27432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4E5630F-68EE-1929-5864-5655E4D4CEE8}"/>
              </a:ext>
            </a:extLst>
          </p:cNvPr>
          <p:cNvSpPr txBox="1"/>
          <p:nvPr userDrawn="1"/>
        </p:nvSpPr>
        <p:spPr>
          <a:xfrm>
            <a:off x="609600" y="62000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l"/>
            <a:fld id="{BB77C75F-EF49-4BD9-B120-C24CD75832F7}" type="slidenum">
              <a:rPr lang="en-US" sz="1200" b="0" u="none" smtClean="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l"/>
              <a:t>‹#›</a:t>
            </a:fld>
            <a:endParaRPr lang="en-US" sz="1200" b="0" u="none">
              <a:solidFill>
                <a:schemeClr val="accent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715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16BB6C-D033-4020-B4E4-F9FFA87AD87E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accent1"/>
                </a:solidFill>
                <a:latin typeface="+mj-lt"/>
                <a:ea typeface="+mn-lt"/>
                <a:cs typeface="Segoe UI Light"/>
              </a:rPr>
              <a:t>References</a:t>
            </a:r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64729A7-D453-52B8-B685-1A57D57469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1395662"/>
            <a:ext cx="5262976" cy="4246855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add references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2F8A7D5-4EB0-EC2C-8D99-557811A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4666" y="1395662"/>
            <a:ext cx="5244688" cy="4246855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2000"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add references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4F8005-0E6E-6192-140A-E31690639FFC}"/>
              </a:ext>
            </a:extLst>
          </p:cNvPr>
          <p:cNvCxnSpPr>
            <a:cxnSpLocks/>
          </p:cNvCxnSpPr>
          <p:nvPr userDrawn="1"/>
        </p:nvCxnSpPr>
        <p:spPr>
          <a:xfrm>
            <a:off x="593725" y="1024890"/>
            <a:ext cx="27432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CB101C-3548-4F8A-AF43-57FE4B7F727E}"/>
              </a:ext>
            </a:extLst>
          </p:cNvPr>
          <p:cNvSpPr txBox="1"/>
          <p:nvPr userDrawn="1"/>
        </p:nvSpPr>
        <p:spPr>
          <a:xfrm>
            <a:off x="609600" y="62000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l"/>
            <a:fld id="{BB77C75F-EF49-4BD9-B120-C24CD75832F7}" type="slidenum">
              <a:rPr lang="en-US" sz="1200" b="0" u="none" smtClean="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l"/>
              <a:t>‹#›</a:t>
            </a:fld>
            <a:endParaRPr lang="en-US" sz="1200" b="0" u="none">
              <a:solidFill>
                <a:schemeClr val="accent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20D651-4146-D864-23C5-3A229BF498F1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2200"/>
            <a:ext cx="457200" cy="0"/>
          </a:xfrm>
          <a:prstGeom prst="line">
            <a:avLst/>
          </a:prstGeom>
          <a:ln w="19050">
            <a:solidFill>
              <a:srgbClr val="BEC8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392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cinity Map or Full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1F1D1E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5A5A5A"/>
                </a:solidFill>
              </a:defRPr>
            </a:lvl1pPr>
          </a:lstStyle>
          <a:p>
            <a:r>
              <a:rPr lang="en-US"/>
              <a:t>Click to insert vicinity map or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5FF5C-A03A-44A9-8230-3B61B5FE65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5486400"/>
            <a:ext cx="5486400" cy="914400"/>
          </a:xfrm>
        </p:spPr>
        <p:txBody>
          <a:bodyPr anchor="b" anchorCtr="0"/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5188962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1EED116-9C90-732A-AA71-3A6A37D3C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70B950D-A2AF-C2E0-974F-E44B7C9B1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7326020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2136" y="2057400"/>
            <a:ext cx="5166360" cy="3931919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5848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865C02E-03F1-A11B-B728-17290DD1C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9F475E3-794F-169F-3FDD-CC6EB7E6E9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BE77FD0-B5CC-5948-21E2-58A2BF53C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075863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8A1F-5B48-8573-E99D-11D799FA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50CCB7-968D-9F84-AA3B-71B55D657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3314820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C6B64D-DA9B-9587-3EF6-D04DCA4F3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D48C214-BD33-E523-9456-997205A18C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8891291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5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8155DB-5DCC-2939-88CF-945238BA09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7447632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13944-5072-3EBA-2C91-5B54F87FB59B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Battelle 2025 Sediments conference</a:t>
            </a:r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88F3E-7A72-7F06-C4E2-33CEA93941F0}"/>
              </a:ext>
            </a:extLst>
          </p:cNvPr>
          <p:cNvCxnSpPr>
            <a:cxnSpLocks/>
          </p:cNvCxnSpPr>
          <p:nvPr userDrawn="1"/>
        </p:nvCxnSpPr>
        <p:spPr>
          <a:xfrm>
            <a:off x="593725" y="1024890"/>
            <a:ext cx="27432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 cap="none" spc="0" baseline="0">
          <a:solidFill>
            <a:schemeClr val="bg1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6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300"/>
        </a:spcAft>
        <a:buSzPct val="100000"/>
        <a:buFont typeface="Myriad Pro" pitchFamily="34" charset="0"/>
        <a:buChar char="–"/>
        <a:defRPr sz="22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300"/>
        </a:spcAft>
        <a:buFont typeface="Myriad Pro" pitchFamily="34" charset="0"/>
        <a:buChar char="›"/>
        <a:defRPr sz="18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»"/>
        <a:defRPr sz="18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Project Background</a:t>
            </a:r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CCAA2-AC2D-D9BB-7513-3FA3FF8D8453}"/>
              </a:ext>
            </a:extLst>
          </p:cNvPr>
          <p:cNvSpPr txBox="1"/>
          <p:nvPr userDrawn="1"/>
        </p:nvSpPr>
        <p:spPr>
          <a:xfrm>
            <a:off x="609600" y="62000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l"/>
            <a:fld id="{BB77C75F-EF49-4BD9-B120-C24CD75832F7}" type="slidenum">
              <a:rPr lang="en-US" sz="1200" b="0" u="none" smtClean="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l"/>
              <a:t>‹#›</a:t>
            </a:fld>
            <a:endParaRPr lang="en-US" sz="1200" b="0" u="none">
              <a:solidFill>
                <a:schemeClr val="accent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6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60" r:id="rId2"/>
    <p:sldLayoutId id="2147483801" r:id="rId3"/>
    <p:sldLayoutId id="2147483761" r:id="rId4"/>
    <p:sldLayoutId id="2147483764" r:id="rId5"/>
    <p:sldLayoutId id="2147483797" r:id="rId6"/>
    <p:sldLayoutId id="2147483763" r:id="rId7"/>
    <p:sldLayoutId id="2147483792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Challenge</a:t>
            </a:r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67706A-1909-88AF-E149-7614AD7F5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47E3E-8C69-8257-C0AF-43EEB1CE26C5}"/>
              </a:ext>
            </a:extLst>
          </p:cNvPr>
          <p:cNvSpPr txBox="1"/>
          <p:nvPr userDrawn="1"/>
        </p:nvSpPr>
        <p:spPr>
          <a:xfrm>
            <a:off x="609600" y="62000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l"/>
            <a:fld id="{BB77C75F-EF49-4BD9-B120-C24CD75832F7}" type="slidenum">
              <a:rPr lang="en-US" sz="1200" b="0" u="none" smtClean="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l"/>
              <a:t>‹#›</a:t>
            </a:fld>
            <a:endParaRPr lang="en-US" sz="1200" b="0" u="none">
              <a:solidFill>
                <a:schemeClr val="accent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5" r:id="rId4"/>
    <p:sldLayoutId id="2147483798" r:id="rId5"/>
    <p:sldLayoutId id="2147483784" r:id="rId6"/>
    <p:sldLayoutId id="2147483793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Methods and Approach</a:t>
            </a:r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BDB616-F4CF-0100-729A-223A45695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592E0-CFB4-26F8-076F-6E6E0E808829}"/>
              </a:ext>
            </a:extLst>
          </p:cNvPr>
          <p:cNvSpPr txBox="1"/>
          <p:nvPr userDrawn="1"/>
        </p:nvSpPr>
        <p:spPr>
          <a:xfrm>
            <a:off x="609600" y="62000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l"/>
            <a:fld id="{BB77C75F-EF49-4BD9-B120-C24CD75832F7}" type="slidenum">
              <a:rPr lang="en-US" sz="1200" b="0" u="none" smtClean="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l"/>
              <a:t>‹#›</a:t>
            </a:fld>
            <a:endParaRPr lang="en-US" sz="1200" b="0" u="none">
              <a:solidFill>
                <a:schemeClr val="accent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5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3" r:id="rId2"/>
    <p:sldLayoutId id="2147483774" r:id="rId3"/>
    <p:sldLayoutId id="2147483775" r:id="rId4"/>
    <p:sldLayoutId id="2147483786" r:id="rId5"/>
    <p:sldLayoutId id="2147483799" r:id="rId6"/>
    <p:sldLayoutId id="2147483777" r:id="rId7"/>
    <p:sldLayoutId id="214748379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Conclusion</a:t>
            </a:r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926ABAC-8BDB-1147-150B-60A8F0669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7AD82-97D7-92E3-2B73-26F89F0B99B8}"/>
              </a:ext>
            </a:extLst>
          </p:cNvPr>
          <p:cNvSpPr txBox="1"/>
          <p:nvPr userDrawn="1"/>
        </p:nvSpPr>
        <p:spPr>
          <a:xfrm>
            <a:off x="609600" y="62000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l"/>
            <a:fld id="{BB77C75F-EF49-4BD9-B120-C24CD75832F7}" type="slidenum">
              <a:rPr lang="en-US" sz="1200" b="0" u="none" smtClean="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l"/>
              <a:t>‹#›</a:t>
            </a:fld>
            <a:endParaRPr lang="en-US" sz="1200" b="0" u="none">
              <a:solidFill>
                <a:schemeClr val="accent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9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67" r:id="rId2"/>
    <p:sldLayoutId id="2147483768" r:id="rId3"/>
    <p:sldLayoutId id="2147483771" r:id="rId4"/>
    <p:sldLayoutId id="2147483787" r:id="rId5"/>
    <p:sldLayoutId id="2147483800" r:id="rId6"/>
    <p:sldLayoutId id="2147483770" r:id="rId7"/>
    <p:sldLayoutId id="2147483795" r:id="rId8"/>
    <p:sldLayoutId id="2147483788" r:id="rId9"/>
    <p:sldLayoutId id="2147483796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70823F-8C11-EB1B-0512-15A7428D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Continued Assessment of the Effectiveness of the Upper Hudson River Remedy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AC2328-33D1-31ED-18AD-85CE5F067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4" y="5303520"/>
            <a:ext cx="5998461" cy="914400"/>
          </a:xfrm>
        </p:spPr>
        <p:txBody>
          <a:bodyPr/>
          <a:lstStyle/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Presented by: Christopher Yates</a:t>
            </a:r>
          </a:p>
          <a:p>
            <a:r>
              <a:rPr lang="en-US" sz="1400"/>
              <a:t>Collaborators: Jennifer Benaman, PhD; Beth Lamoureux; Miriam Mathew; and Cristin Wright, Anchor QEA</a:t>
            </a:r>
          </a:p>
          <a:p>
            <a:r>
              <a:rPr lang="en-US" sz="1400"/>
              <a:t>Robert Gibson, General Electric Company</a:t>
            </a:r>
          </a:p>
        </p:txBody>
      </p:sp>
      <p:pic>
        <p:nvPicPr>
          <p:cNvPr id="1026" name="Picture 2" descr="Ge Logo Png - General Electric Logo Font (1500x1500), Png Download">
            <a:extLst>
              <a:ext uri="{FF2B5EF4-FFF2-40B4-BE49-F238E27FC236}">
                <a16:creationId xmlns:a16="http://schemas.microsoft.com/office/drawing/2014/main" id="{0E741E03-9F9F-BFE3-936C-37C796119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598" y="5701157"/>
            <a:ext cx="577332" cy="5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8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holding a fish&#10;&#10;Description automatically generated">
            <a:extLst>
              <a:ext uri="{FF2B5EF4-FFF2-40B4-BE49-F238E27FC236}">
                <a16:creationId xmlns:a16="http://schemas.microsoft.com/office/drawing/2014/main" id="{AD38D9B4-9722-92D7-A7DB-07B89351FA4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r="8280"/>
          <a:stretch/>
        </p:blipFill>
        <p:spPr>
          <a:xfrm>
            <a:off x="7233919" y="2057400"/>
            <a:ext cx="4364355" cy="39322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0773DA-948D-8BAC-5AEC-43AAA063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10984992" cy="685800"/>
          </a:xfrm>
        </p:spPr>
        <p:txBody>
          <a:bodyPr anchor="t">
            <a:normAutofit fontScale="90000"/>
          </a:bodyPr>
          <a:lstStyle/>
          <a:p>
            <a:r>
              <a:rPr lang="en-US"/>
              <a:t>Fish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14F52-31C7-8229-6B7C-1DCFD91A5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6512560" cy="3657600"/>
          </a:xfrm>
        </p:spPr>
        <p:txBody>
          <a:bodyPr>
            <a:noAutofit/>
          </a:bodyPr>
          <a:lstStyle/>
          <a:p>
            <a:r>
              <a:rPr lang="en-US" sz="2000"/>
              <a:t>Sport fish and forage fish collected annually from the Upper and Lower Hudson River</a:t>
            </a:r>
          </a:p>
          <a:p>
            <a:r>
              <a:rPr lang="en-US" sz="2000"/>
              <a:t>Fish PCB concentrations are highly variable</a:t>
            </a:r>
          </a:p>
          <a:p>
            <a:pPr lvl="1"/>
            <a:r>
              <a:rPr lang="en-US" sz="1800"/>
              <a:t>Habitat and prey availability vary year to year</a:t>
            </a:r>
          </a:p>
          <a:p>
            <a:pPr lvl="1"/>
            <a:r>
              <a:rPr lang="en-US" sz="1800"/>
              <a:t>Bioenergetics </a:t>
            </a:r>
          </a:p>
          <a:p>
            <a:pPr lvl="1"/>
            <a:r>
              <a:rPr lang="en-US" sz="1800"/>
              <a:t>River flows</a:t>
            </a:r>
          </a:p>
          <a:p>
            <a:pPr lvl="1"/>
            <a:r>
              <a:rPr lang="en-US" sz="1800"/>
              <a:t>Water temperature</a:t>
            </a:r>
          </a:p>
          <a:p>
            <a:r>
              <a:rPr lang="en-US" sz="2000"/>
              <a:t>Many years of fish PCB data are needed to overcome factors that cause variability to statistically assess a trend</a:t>
            </a:r>
          </a:p>
        </p:txBody>
      </p:sp>
    </p:spTree>
    <p:extLst>
      <p:ext uri="{BB962C8B-B14F-4D97-AF65-F5344CB8AC3E}">
        <p14:creationId xmlns:p14="http://schemas.microsoft.com/office/powerpoint/2010/main" val="309145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90E89B-28AE-AFBA-747B-CC644BE0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9528048" cy="685800"/>
          </a:xfrm>
        </p:spPr>
        <p:txBody>
          <a:bodyPr/>
          <a:lstStyle/>
          <a:p>
            <a:r>
              <a:rPr lang="en-US" sz="3600"/>
              <a:t>Species Weighted Average – Wet Weight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EE4F86-AA70-73A3-E639-CCE3F438F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4973426"/>
            <a:ext cx="10169651" cy="1095185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400"/>
              <a:t>Species weighted averages are gradually declining</a:t>
            </a:r>
          </a:p>
          <a:p>
            <a:pPr lvl="1">
              <a:spcAft>
                <a:spcPts val="300"/>
              </a:spcAft>
            </a:pPr>
            <a:r>
              <a:rPr lang="en-US" sz="2000"/>
              <a:t>Declines are gradual due to year-to-year variation and lag in fish response to sediment exposure reductions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F72AB-7F85-24FC-5E15-F7C8F1FE1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0552"/>
            <a:ext cx="11138626" cy="2559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CA0228-50CF-4DED-2015-73472BE24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185" y="2578467"/>
            <a:ext cx="2035619" cy="831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73322-63FC-2A24-7FEB-1E5B5951A33F}"/>
              </a:ext>
            </a:extLst>
          </p:cNvPr>
          <p:cNvSpPr txBox="1"/>
          <p:nvPr/>
        </p:nvSpPr>
        <p:spPr>
          <a:xfrm>
            <a:off x="534450" y="429748"/>
            <a:ext cx="609437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RESULTS – FISH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8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8803D3-4306-8DFC-90CC-BF65DC0DD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34" y="2131610"/>
            <a:ext cx="11270532" cy="2594779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6CB98BC-7149-E68C-6D44-0F023CD40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450" y="5093207"/>
            <a:ext cx="10972165" cy="198409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400"/>
              <a:t>Lipid weighted averages for the post-dredge period are somewhat variable but do not indicate a decline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A57F20-5D29-BEB5-CF0B-55310693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Species Weighted Average – Lipid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036AA-A968-E1E6-1DB9-B44B85FF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150" y="2402732"/>
            <a:ext cx="1677323" cy="685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A7AFD0-E47C-268B-2423-9EABE023BA20}"/>
              </a:ext>
            </a:extLst>
          </p:cNvPr>
          <p:cNvSpPr txBox="1"/>
          <p:nvPr/>
        </p:nvSpPr>
        <p:spPr>
          <a:xfrm>
            <a:off x="534450" y="429748"/>
            <a:ext cx="609437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RESULTS – FISH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FDDD2-2D0F-5D2D-7D29-974BE039F39E}"/>
              </a:ext>
            </a:extLst>
          </p:cNvPr>
          <p:cNvSpPr txBox="1"/>
          <p:nvPr/>
        </p:nvSpPr>
        <p:spPr>
          <a:xfrm>
            <a:off x="609600" y="62000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l"/>
            <a:fld id="{BB77C75F-EF49-4BD9-B120-C24CD75832F7}" type="slidenum">
              <a:rPr lang="en-US" sz="1200" b="0" u="none" smtClean="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l"/>
              <a:t>12</a:t>
            </a:fld>
            <a:endParaRPr lang="en-US" sz="1200" b="0" u="none">
              <a:solidFill>
                <a:schemeClr val="accent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53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028F30-DB9F-980C-4824-42F1D4497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0552"/>
            <a:ext cx="11046092" cy="25700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90E89B-28AE-AFBA-747B-CC644BE0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10707624" cy="685800"/>
          </a:xfrm>
        </p:spPr>
        <p:txBody>
          <a:bodyPr/>
          <a:lstStyle/>
          <a:p>
            <a:r>
              <a:rPr lang="en-US" sz="3600"/>
              <a:t>Species Weighted Average – Lipid Normalized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EE4F86-AA70-73A3-E639-CCE3F438F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4973426"/>
            <a:ext cx="10169651" cy="1095185"/>
          </a:xfrm>
        </p:spPr>
        <p:txBody>
          <a:bodyPr/>
          <a:lstStyle/>
          <a:p>
            <a:r>
              <a:rPr lang="en-US" sz="2400"/>
              <a:t>Lipid normalized averages indicate continuing post-dredge declines are apparent but not as pronounced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D55AEB-4280-C732-B3DA-5CA997F2C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855" y="2499118"/>
            <a:ext cx="1964417" cy="802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4DCED4-DE7E-5730-8C09-62561F45F381}"/>
              </a:ext>
            </a:extLst>
          </p:cNvPr>
          <p:cNvSpPr txBox="1"/>
          <p:nvPr/>
        </p:nvSpPr>
        <p:spPr>
          <a:xfrm>
            <a:off x="534450" y="429748"/>
            <a:ext cx="609437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RESULTS – FISH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3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 river&#10;&#10;Description automatically generated">
            <a:extLst>
              <a:ext uri="{FF2B5EF4-FFF2-40B4-BE49-F238E27FC236}">
                <a16:creationId xmlns:a16="http://schemas.microsoft.com/office/drawing/2014/main" id="{876E9AFE-0029-A8BE-5FCD-F1985ED51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9"/>
          <a:stretch/>
        </p:blipFill>
        <p:spPr>
          <a:xfrm>
            <a:off x="7596555" y="0"/>
            <a:ext cx="4595446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E31111-B8E5-BFC0-49EB-CB32080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5262976" cy="685800"/>
          </a:xfrm>
        </p:spPr>
        <p:txBody>
          <a:bodyPr anchor="t">
            <a:normAutofit fontScale="90000"/>
          </a:bodyPr>
          <a:lstStyle/>
          <a:p>
            <a:r>
              <a:rPr lang="en-US"/>
              <a:t>Sediment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84E95-8B82-DE83-0F93-E4541486D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8166265" cy="3657600"/>
          </a:xfrm>
        </p:spPr>
        <p:txBody>
          <a:bodyPr>
            <a:noAutofit/>
          </a:bodyPr>
          <a:lstStyle/>
          <a:p>
            <a:r>
              <a:rPr lang="en-US" sz="2000"/>
              <a:t>Surface sediment sampling conducted every 5 years</a:t>
            </a:r>
          </a:p>
          <a:p>
            <a:r>
              <a:rPr lang="en-US" sz="2000"/>
              <a:t>At least 10 years of data (three rounds) needed to evaluate recovery rates</a:t>
            </a:r>
          </a:p>
          <a:p>
            <a:r>
              <a:rPr lang="en-US" sz="2000"/>
              <a:t>2016/2017: 1,330 samples collected by GE and NYSDEC</a:t>
            </a:r>
          </a:p>
          <a:p>
            <a:pPr lvl="1"/>
            <a:r>
              <a:rPr lang="en-US" sz="1800"/>
              <a:t>Initial data collection used as the baseline for future comparisons to evaluate recovery rates</a:t>
            </a:r>
          </a:p>
          <a:p>
            <a:r>
              <a:rPr lang="en-US" sz="2000"/>
              <a:t>2021: 746 samples collected by GE under an EPA statistically designed unbiased program</a:t>
            </a:r>
          </a:p>
          <a:p>
            <a:r>
              <a:rPr lang="en-US" sz="2000"/>
              <a:t>2026: Pending third sampling round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1838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C017CD-DFFB-F049-5E55-1CDCFA79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Sediment Assessment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D34E8-6229-CBE4-0DF8-572B8972C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49842"/>
              </p:ext>
            </p:extLst>
          </p:nvPr>
        </p:nvGraphicFramePr>
        <p:xfrm>
          <a:off x="612648" y="2044704"/>
          <a:ext cx="9587361" cy="2006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9346">
                  <a:extLst>
                    <a:ext uri="{9D8B030D-6E8A-4147-A177-3AD203B41FA5}">
                      <a16:colId xmlns:a16="http://schemas.microsoft.com/office/drawing/2014/main" val="812753562"/>
                    </a:ext>
                  </a:extLst>
                </a:gridCol>
                <a:gridCol w="1379346">
                  <a:extLst>
                    <a:ext uri="{9D8B030D-6E8A-4147-A177-3AD203B41FA5}">
                      <a16:colId xmlns:a16="http://schemas.microsoft.com/office/drawing/2014/main" val="2452741600"/>
                    </a:ext>
                  </a:extLst>
                </a:gridCol>
                <a:gridCol w="1397495">
                  <a:extLst>
                    <a:ext uri="{9D8B030D-6E8A-4147-A177-3AD203B41FA5}">
                      <a16:colId xmlns:a16="http://schemas.microsoft.com/office/drawing/2014/main" val="528835213"/>
                    </a:ext>
                  </a:extLst>
                </a:gridCol>
                <a:gridCol w="1402032">
                  <a:extLst>
                    <a:ext uri="{9D8B030D-6E8A-4147-A177-3AD203B41FA5}">
                      <a16:colId xmlns:a16="http://schemas.microsoft.com/office/drawing/2014/main" val="3223385065"/>
                    </a:ext>
                  </a:extLst>
                </a:gridCol>
                <a:gridCol w="1270450">
                  <a:extLst>
                    <a:ext uri="{9D8B030D-6E8A-4147-A177-3AD203B41FA5}">
                      <a16:colId xmlns:a16="http://schemas.microsoft.com/office/drawing/2014/main" val="2157367536"/>
                    </a:ext>
                  </a:extLst>
                </a:gridCol>
                <a:gridCol w="1379346">
                  <a:extLst>
                    <a:ext uri="{9D8B030D-6E8A-4147-A177-3AD203B41FA5}">
                      <a16:colId xmlns:a16="http://schemas.microsoft.com/office/drawing/2014/main" val="1772414510"/>
                    </a:ext>
                  </a:extLst>
                </a:gridCol>
                <a:gridCol w="1379346">
                  <a:extLst>
                    <a:ext uri="{9D8B030D-6E8A-4147-A177-3AD203B41FA5}">
                      <a16:colId xmlns:a16="http://schemas.microsoft.com/office/drawing/2014/main" val="1488032789"/>
                    </a:ext>
                  </a:extLst>
                </a:gridCol>
              </a:tblGrid>
              <a:tr h="25603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River Section</a:t>
                      </a:r>
                      <a:endParaRPr lang="en-US" sz="1600" b="1" i="0" u="none" strike="noStrike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Tri+ PCB Surface Sediment Concentration (mg/kg)</a:t>
                      </a:r>
                      <a:endParaRPr lang="en-US" sz="1600" b="1" i="0" u="none" strike="noStrike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% Decline</a:t>
                      </a:r>
                      <a:endParaRPr lang="en-US" sz="1600" b="1" i="0" u="none" strike="noStrike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43273"/>
                  </a:ext>
                </a:extLst>
              </a:tr>
              <a:tr h="738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Pre-Dredge Average</a:t>
                      </a:r>
                      <a:r>
                        <a:rPr lang="en-US" sz="1600" b="1" u="none" strike="noStrike" baseline="3000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1" i="0" u="none" strike="noStrike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2016/2017 </a:t>
                      </a:r>
                      <a:br>
                        <a:rPr lang="en-US" sz="1600" b="1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600" b="1" u="none" strike="noStrike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Post-Dredge Average</a:t>
                      </a:r>
                      <a:r>
                        <a:rPr lang="en-US" sz="1600" b="1" u="none" strike="noStrike" baseline="3000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600" b="1" i="0" u="none" strike="noStrike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2021 </a:t>
                      </a:r>
                      <a:br>
                        <a:rPr lang="en-US" sz="1600" b="1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600" b="1" u="none" strike="noStrike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Post-Dredge </a:t>
                      </a:r>
                      <a:br>
                        <a:rPr lang="en-US" sz="1600" b="1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600" b="1" u="none" strike="noStrike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Average</a:t>
                      </a:r>
                      <a:r>
                        <a:rPr lang="en-US" sz="1600" b="1" u="none" strike="noStrike" baseline="3000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600" b="1" i="0" u="none" strike="noStrike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2016/2017</a:t>
                      </a:r>
                      <a:endParaRPr lang="en-US" sz="1600" b="1" i="0" u="none" strike="noStrike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en-US" sz="1600" b="1" i="0" u="none" strike="noStrike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Record of Decision Predicted</a:t>
                      </a:r>
                      <a:endParaRPr lang="en-US" sz="1600" b="1" i="0" u="none" strike="noStrike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5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14.2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1.1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1.1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92%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92%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79%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39281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11.0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2.0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1.9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82%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83%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64%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2114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3.3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0.7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0.6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78%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82%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4.4%</a:t>
                      </a:r>
                      <a:endParaRPr lang="en-US" sz="1600" b="0" i="0" u="none" strike="noStrike">
                        <a:solidFill>
                          <a:srgbClr val="5A5A5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829516"/>
                  </a:ext>
                </a:extLst>
              </a:tr>
            </a:tbl>
          </a:graphicData>
        </a:graphic>
      </p:graphicFrame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7BB3F2BF-934D-A121-1C95-E6A2E93A7BE3}"/>
              </a:ext>
            </a:extLst>
          </p:cNvPr>
          <p:cNvSpPr txBox="1">
            <a:spLocks/>
          </p:cNvSpPr>
          <p:nvPr/>
        </p:nvSpPr>
        <p:spPr>
          <a:xfrm>
            <a:off x="534450" y="4101600"/>
            <a:ext cx="10966707" cy="6114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57200" indent="-4572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cs typeface="Segoe UI Light"/>
              </a:rPr>
              <a:t>Notes:</a:t>
            </a:r>
            <a:br>
              <a:rPr lang="en-US" sz="1200"/>
            </a:br>
            <a:r>
              <a:rPr lang="en-US" sz="1200">
                <a:cs typeface="Segoe UI Light"/>
              </a:rPr>
              <a:t>1. Pre-Dredge Average: surface-weighted averages of sediment data (2002 through 2007; Appendix A, Table 4, EPA 2012)</a:t>
            </a:r>
            <a:br>
              <a:rPr lang="en-US" sz="1200"/>
            </a:br>
            <a:r>
              <a:rPr lang="en-US" sz="1200">
                <a:cs typeface="Segoe UI Light"/>
              </a:rPr>
              <a:t>2. 2016/2017 Post-Dredge Average: surface-weighted averages of 2016 and 2017 surface sediment concentrations</a:t>
            </a:r>
            <a:br>
              <a:rPr lang="en-US" sz="1200"/>
            </a:br>
            <a:r>
              <a:rPr lang="en-US" sz="1200">
                <a:cs typeface="Segoe UI Light"/>
              </a:rPr>
              <a:t>4. 2021 Post-Dredge Average: surface-weighted averages of 2021 surface sediment concentrations</a:t>
            </a:r>
            <a:br>
              <a:rPr lang="en-US" sz="1200"/>
            </a:br>
            <a:r>
              <a:rPr lang="en-US" sz="1200">
                <a:cs typeface="Segoe UI Light"/>
              </a:rPr>
              <a:t>mg/kg: milligram per kilogram</a:t>
            </a:r>
            <a:br>
              <a:rPr lang="en-US" sz="1200"/>
            </a:br>
            <a:r>
              <a:rPr lang="en-US" sz="1200">
                <a:cs typeface="Segoe UI Light"/>
              </a:rPr>
              <a:t>Tri+ PCB: PCBs with three or more chlorine atoms</a:t>
            </a:r>
            <a:br>
              <a:rPr lang="en-US" sz="1200"/>
            </a:br>
            <a:endParaRPr 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EBC2B-D069-0825-C51C-15771AA80F39}"/>
              </a:ext>
            </a:extLst>
          </p:cNvPr>
          <p:cNvSpPr txBox="1"/>
          <p:nvPr/>
        </p:nvSpPr>
        <p:spPr>
          <a:xfrm>
            <a:off x="534450" y="429748"/>
            <a:ext cx="609437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RESULTS – sediment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08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C82B1-3032-A69B-9B09-7A9A5CD61D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648" y="1078992"/>
            <a:ext cx="10731731" cy="45720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/>
              <a:t>The remedy selected by EPA is functioning as intended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/>
              <a:t>Water, fish, and sediment data indicate that the concentrations are continuing to decline in accordance with ROD expectations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Pre- to post-dredge declines shown in all media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Additional sediment data are needed to assess continued recovery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For media with quantitative remedial goals (fish and water), post-dredge data are indicating continual decline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/>
              <a:t>Additional data are needed to fully assess post-dredge recovery rates in all media</a:t>
            </a:r>
          </a:p>
        </p:txBody>
      </p:sp>
    </p:spTree>
    <p:extLst>
      <p:ext uri="{BB962C8B-B14F-4D97-AF65-F5344CB8AC3E}">
        <p14:creationId xmlns:p14="http://schemas.microsoft.com/office/powerpoint/2010/main" val="883418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qr code with blue squares&#10;&#10;Description automatically generated">
            <a:extLst>
              <a:ext uri="{FF2B5EF4-FFF2-40B4-BE49-F238E27FC236}">
                <a16:creationId xmlns:a16="http://schemas.microsoft.com/office/drawing/2014/main" id="{2986D361-4227-A658-3D74-66AD1A546DD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45" y="1589086"/>
            <a:ext cx="3657600" cy="3657600"/>
          </a:xfrm>
        </p:spPr>
      </p:pic>
      <p:pic>
        <p:nvPicPr>
          <p:cNvPr id="3" name="Content Placeholder 2" descr="A person with long hair and blue eyes&#10;&#10;Description automatically generated">
            <a:extLst>
              <a:ext uri="{FF2B5EF4-FFF2-40B4-BE49-F238E27FC236}">
                <a16:creationId xmlns:a16="http://schemas.microsoft.com/office/drawing/2014/main" id="{2B224B07-B013-360B-CD13-C9207DA588E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589086"/>
            <a:ext cx="3657600" cy="3657600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86B47C0-C107-C7D9-6D8A-23602AF1CD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82730" y="1589086"/>
            <a:ext cx="3463290" cy="1305569"/>
          </a:xfrm>
        </p:spPr>
        <p:txBody>
          <a:bodyPr/>
          <a:lstStyle/>
          <a:p>
            <a:r>
              <a:rPr lang="en-US"/>
              <a:t>Christopher Yates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B9B349-7DF9-A352-BEA3-399BD0B1A4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2730" y="3362968"/>
            <a:ext cx="3463290" cy="951123"/>
          </a:xfrm>
        </p:spPr>
        <p:txBody>
          <a:bodyPr/>
          <a:lstStyle/>
          <a:p>
            <a:r>
              <a:rPr lang="en-US"/>
              <a:t>Senior Managing Scientist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684B2C0-B84F-2BDE-2B67-50A9687956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2730" y="4407877"/>
            <a:ext cx="3463290" cy="838809"/>
          </a:xfrm>
        </p:spPr>
        <p:txBody>
          <a:bodyPr/>
          <a:lstStyle/>
          <a:p>
            <a:r>
              <a:rPr lang="en-US"/>
              <a:t>cyates@anchorqea.com</a:t>
            </a:r>
          </a:p>
        </p:txBody>
      </p:sp>
    </p:spTree>
    <p:extLst>
      <p:ext uri="{BB962C8B-B14F-4D97-AF65-F5344CB8AC3E}">
        <p14:creationId xmlns:p14="http://schemas.microsoft.com/office/powerpoint/2010/main" val="146260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2C7976F-8751-50C9-7C7E-F0A479D3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Upper Hudson River Superfund Site</a:t>
            </a:r>
            <a:br>
              <a:rPr lang="en-US" sz="3600"/>
            </a:br>
            <a:endParaRPr lang="en-US" sz="36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77096C-9DC2-E615-6597-0EF00770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48560"/>
            <a:ext cx="5740400" cy="326644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400"/>
              <a:t>40-mile stretch of river from Fort Edward to Troy, New York</a:t>
            </a:r>
          </a:p>
          <a:p>
            <a:pPr>
              <a:spcAft>
                <a:spcPts val="300"/>
              </a:spcAft>
            </a:pPr>
            <a:r>
              <a:rPr lang="en-US" sz="2400"/>
              <a:t>2002 ROD included dredging, backfill, and monitored natural recovery</a:t>
            </a:r>
          </a:p>
          <a:p>
            <a:pPr>
              <a:spcAft>
                <a:spcPts val="300"/>
              </a:spcAft>
            </a:pPr>
            <a:r>
              <a:rPr lang="en-US" sz="2400"/>
              <a:t>Dredging was conducted in 2009 and from 2011 to 2015</a:t>
            </a:r>
          </a:p>
          <a:p>
            <a:pPr lvl="1">
              <a:spcAft>
                <a:spcPts val="300"/>
              </a:spcAft>
            </a:pPr>
            <a:r>
              <a:rPr lang="en-US" sz="2000"/>
              <a:t>500 acres dredged</a:t>
            </a:r>
          </a:p>
          <a:p>
            <a:pPr lvl="1">
              <a:spcAft>
                <a:spcPts val="300"/>
              </a:spcAft>
            </a:pPr>
            <a:r>
              <a:rPr lang="en-US" sz="2000"/>
              <a:t>2.7 million cubic yards of sediment</a:t>
            </a:r>
          </a:p>
          <a:p>
            <a:pPr lvl="1">
              <a:spcAft>
                <a:spcPts val="300"/>
              </a:spcAft>
            </a:pPr>
            <a:r>
              <a:rPr lang="en-US" sz="2000"/>
              <a:t>344,000 pounds of PCBs</a:t>
            </a:r>
          </a:p>
        </p:txBody>
      </p:sp>
      <p:pic>
        <p:nvPicPr>
          <p:cNvPr id="6" name="Picture Placeholder 5" descr="A map of a river&#10;&#10;Description automatically generated">
            <a:extLst>
              <a:ext uri="{FF2B5EF4-FFF2-40B4-BE49-F238E27FC236}">
                <a16:creationId xmlns:a16="http://schemas.microsoft.com/office/drawing/2014/main" id="{39C2426B-CEFE-77B0-46F0-82AE4CE06F5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" b="1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92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DEC8F4-2B0A-7056-82C0-3BFDCF3458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283" y="1962573"/>
            <a:ext cx="10972165" cy="3673990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>
                <a:cs typeface="Segoe UI Light"/>
              </a:rPr>
              <a:t>Remedial objectives and goals focused on water and fish PCB concentrations</a:t>
            </a:r>
          </a:p>
          <a:p>
            <a:pPr lvl="1">
              <a:spcAft>
                <a:spcPts val="600"/>
              </a:spcAft>
            </a:pPr>
            <a:r>
              <a:rPr lang="en-US" sz="1600"/>
              <a:t>Reduce the risk to human and ecological receptors by reducing PCB concentration in fish</a:t>
            </a:r>
          </a:p>
          <a:p>
            <a:pPr lvl="1">
              <a:spcAft>
                <a:spcPts val="600"/>
              </a:spcAft>
            </a:pPr>
            <a:r>
              <a:rPr lang="en-US" sz="1600"/>
              <a:t>Reduce the levels in sediments to reduce the PCB concentrations in river water</a:t>
            </a:r>
          </a:p>
          <a:p>
            <a:pPr lvl="1">
              <a:spcAft>
                <a:spcPts val="600"/>
              </a:spcAft>
            </a:pPr>
            <a:r>
              <a:rPr lang="en-US" sz="1600"/>
              <a:t>Reduce the inventory of PCBs in sediments that are bioavailable</a:t>
            </a:r>
          </a:p>
          <a:p>
            <a:pPr lvl="1">
              <a:spcAft>
                <a:spcPts val="600"/>
              </a:spcAft>
            </a:pPr>
            <a:r>
              <a:rPr lang="en-US" sz="1600"/>
              <a:t>Minimize the downstream transport of PCBs in the river</a:t>
            </a:r>
          </a:p>
          <a:p>
            <a:pPr>
              <a:spcAft>
                <a:spcPts val="600"/>
              </a:spcAft>
            </a:pPr>
            <a:r>
              <a:rPr lang="en-US" sz="2000">
                <a:cs typeface="Segoe UI Light"/>
              </a:rPr>
              <a:t>Dredging resulted in an initial reduction in PCB concentrations for all media, followed by natural recovery of the remaining PCBs</a:t>
            </a:r>
          </a:p>
          <a:p>
            <a:pPr>
              <a:spcAft>
                <a:spcPts val="600"/>
              </a:spcAft>
            </a:pPr>
            <a:r>
              <a:rPr lang="en-US" sz="2000">
                <a:cs typeface="Segoe UI Light"/>
              </a:rPr>
              <a:t>Assessment of natural recovery requires many years of data to overcome sample variability</a:t>
            </a:r>
          </a:p>
          <a:p>
            <a:pPr>
              <a:spcAft>
                <a:spcPts val="600"/>
              </a:spcAft>
            </a:pPr>
            <a:r>
              <a:rPr lang="en-US" sz="2000"/>
              <a:t>Post-dredging data collected to date can provide early insights into the river’s recovery</a:t>
            </a:r>
          </a:p>
          <a:p>
            <a:pPr>
              <a:spcAft>
                <a:spcPts val="600"/>
              </a:spcAft>
            </a:pPr>
            <a:endParaRPr lang="en-US" sz="1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40F4FB-166C-9B5F-DEA3-C97BD635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Post-Dredge Monitored Natural Recovery</a:t>
            </a:r>
          </a:p>
        </p:txBody>
      </p:sp>
    </p:spTree>
    <p:extLst>
      <p:ext uri="{BB962C8B-B14F-4D97-AF65-F5344CB8AC3E}">
        <p14:creationId xmlns:p14="http://schemas.microsoft.com/office/powerpoint/2010/main" val="126083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D29D29-AD2C-9111-36CF-172E957D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753352" cy="685800"/>
          </a:xfrm>
        </p:spPr>
        <p:txBody>
          <a:bodyPr vert="horz" lIns="0" tIns="45720" rIns="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0" kern="1200" spc="0" baseline="0"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rPr>
              <a:t>Discretization of the Upper River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7D7CD5D-13D0-49B0-B7B2-DD8175879704}"/>
              </a:ext>
            </a:extLst>
          </p:cNvPr>
          <p:cNvSpPr>
            <a:spLocks noGrp="1"/>
          </p:cNvSpPr>
          <p:nvPr/>
        </p:nvSpPr>
        <p:spPr>
          <a:xfrm>
            <a:off x="609599" y="2057400"/>
            <a:ext cx="5867401" cy="3784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600" kern="1200" spc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Myriad Pro" pitchFamily="34" charset="0"/>
              <a:buChar char="–"/>
              <a:defRPr sz="2400" kern="1200" spc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200" kern="1200" spc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Myriad Pro" pitchFamily="34" charset="0"/>
              <a:buChar char="›"/>
              <a:defRPr sz="2000" kern="1200" spc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2000" kern="1200" spc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400">
                <a:solidFill>
                  <a:srgbClr val="5A5A5A"/>
                </a:solidFill>
                <a:latin typeface="+mj-lt"/>
                <a:cs typeface="Segoe UI Light" panose="020B0502040204020203" pitchFamily="34" charset="0"/>
              </a:rPr>
              <a:t>ROD evaluated alternatives at a River Section (RS) level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400">
                <a:solidFill>
                  <a:srgbClr val="5A5A5A"/>
                </a:solidFill>
                <a:latin typeface="+mj-lt"/>
                <a:cs typeface="Segoe UI Light" panose="020B0502040204020203" pitchFamily="34" charset="0"/>
              </a:rPr>
              <a:t>River divided into reaches due to dams</a:t>
            </a:r>
          </a:p>
          <a:p>
            <a:pPr marL="857250" lvl="2" indent="-457200">
              <a:lnSpc>
                <a:spcPct val="90000"/>
              </a:lnSpc>
              <a:spcAft>
                <a:spcPts val="1200"/>
              </a:spcAft>
            </a:pPr>
            <a:r>
              <a:rPr lang="en-US">
                <a:solidFill>
                  <a:srgbClr val="5A5A5A"/>
                </a:solidFill>
                <a:latin typeface="+mj-lt"/>
                <a:cs typeface="Segoe UI Light" panose="020B0502040204020203" pitchFamily="34" charset="0"/>
              </a:rPr>
              <a:t>RS-1: Reach 8 </a:t>
            </a:r>
          </a:p>
          <a:p>
            <a:pPr marL="857250" lvl="2" indent="-457200">
              <a:lnSpc>
                <a:spcPct val="90000"/>
              </a:lnSpc>
              <a:spcAft>
                <a:spcPts val="1200"/>
              </a:spcAft>
            </a:pPr>
            <a:r>
              <a:rPr lang="en-US">
                <a:solidFill>
                  <a:srgbClr val="5A5A5A"/>
                </a:solidFill>
                <a:latin typeface="+mj-lt"/>
                <a:cs typeface="Segoe UI Light" panose="020B0502040204020203" pitchFamily="34" charset="0"/>
              </a:rPr>
              <a:t>RS-2: Reaches 7 and 6</a:t>
            </a:r>
          </a:p>
          <a:p>
            <a:pPr marL="857250" lvl="2" indent="-457200">
              <a:lnSpc>
                <a:spcPct val="90000"/>
              </a:lnSpc>
              <a:spcAft>
                <a:spcPts val="1200"/>
              </a:spcAft>
            </a:pPr>
            <a:r>
              <a:rPr lang="en-US">
                <a:solidFill>
                  <a:srgbClr val="5A5A5A"/>
                </a:solidFill>
                <a:latin typeface="+mj-lt"/>
                <a:cs typeface="Segoe UI Light" panose="020B0502040204020203" pitchFamily="34" charset="0"/>
              </a:rPr>
              <a:t>RS-3: Reaches 1 through 5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400">
                <a:solidFill>
                  <a:srgbClr val="5A5A5A"/>
                </a:solidFill>
                <a:latin typeface="+mj-lt"/>
                <a:cs typeface="Segoe UI Light" panose="020B0502040204020203" pitchFamily="34" charset="0"/>
              </a:rPr>
              <a:t>Data evaluations are performed at this scale</a:t>
            </a:r>
          </a:p>
        </p:txBody>
      </p:sp>
      <p:pic>
        <p:nvPicPr>
          <p:cNvPr id="3" name="Picture 2" descr="A map of a river">
            <a:extLst>
              <a:ext uri="{FF2B5EF4-FFF2-40B4-BE49-F238E27FC236}">
                <a16:creationId xmlns:a16="http://schemas.microsoft.com/office/drawing/2014/main" id="{B500EF6B-3E6E-0263-D09C-09A02DA45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26" y="264944"/>
            <a:ext cx="5040774" cy="63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5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D29D29-AD2C-9111-36CF-172E957D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Water Assessment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7D7CD5D-13D0-49B0-B7B2-DD8175879704}"/>
              </a:ext>
            </a:extLst>
          </p:cNvPr>
          <p:cNvSpPr>
            <a:spLocks noGrp="1"/>
          </p:cNvSpPr>
          <p:nvPr/>
        </p:nvSpPr>
        <p:spPr>
          <a:xfrm>
            <a:off x="612648" y="2057400"/>
            <a:ext cx="6598277" cy="4114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600" kern="1200" spc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Myriad Pro" pitchFamily="34" charset="0"/>
              <a:buChar char="–"/>
              <a:defRPr sz="2400" kern="1200" spc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200" kern="1200" spc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Myriad Pro" pitchFamily="34" charset="0"/>
              <a:buChar char="›"/>
              <a:defRPr sz="2000" kern="1200" spc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2000" kern="1200" spc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A5A"/>
                </a:solidFill>
              </a:rPr>
              <a:t>Pre-dredge: 2004 through 2008</a:t>
            </a:r>
          </a:p>
          <a:p>
            <a:r>
              <a:rPr lang="en-US">
                <a:solidFill>
                  <a:srgbClr val="5A5A5A"/>
                </a:solidFill>
              </a:rPr>
              <a:t>Post-dredge: 2016 through 2023</a:t>
            </a:r>
          </a:p>
          <a:p>
            <a:r>
              <a:rPr lang="en-US">
                <a:solidFill>
                  <a:srgbClr val="5A5A5A"/>
                </a:solidFill>
              </a:rPr>
              <a:t>Upper River</a:t>
            </a:r>
          </a:p>
          <a:p>
            <a:pPr lvl="1"/>
            <a:r>
              <a:rPr lang="en-US" sz="2200">
                <a:solidFill>
                  <a:srgbClr val="5A5A5A"/>
                </a:solidFill>
              </a:rPr>
              <a:t>Thompson Island and Schuylerville stations sampled from April to November</a:t>
            </a:r>
          </a:p>
          <a:p>
            <a:pPr lvl="1"/>
            <a:r>
              <a:rPr lang="en-US" sz="2200">
                <a:solidFill>
                  <a:srgbClr val="5A5A5A"/>
                </a:solidFill>
              </a:rPr>
              <a:t>Waterford station sampled year-round and during high flow</a:t>
            </a:r>
          </a:p>
          <a:p>
            <a:r>
              <a:rPr lang="en-US">
                <a:solidFill>
                  <a:srgbClr val="5A5A5A"/>
                </a:solidFill>
              </a:rPr>
              <a:t>Lower River</a:t>
            </a:r>
          </a:p>
          <a:p>
            <a:pPr lvl="1"/>
            <a:r>
              <a:rPr lang="en-US" sz="2200">
                <a:solidFill>
                  <a:srgbClr val="5A5A5A"/>
                </a:solidFill>
              </a:rPr>
              <a:t>Albany and Poughkeepsie sampled monthly</a:t>
            </a:r>
          </a:p>
        </p:txBody>
      </p:sp>
      <p:pic>
        <p:nvPicPr>
          <p:cNvPr id="2" name="Picture 1" descr="A map of a river">
            <a:extLst>
              <a:ext uri="{FF2B5EF4-FFF2-40B4-BE49-F238E27FC236}">
                <a16:creationId xmlns:a16="http://schemas.microsoft.com/office/drawing/2014/main" id="{25A4081D-6D0E-C64E-D513-A825FB799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26" y="264944"/>
            <a:ext cx="5040774" cy="63281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F05E22-DCC4-7F76-7012-60DBFD9B778A}"/>
              </a:ext>
            </a:extLst>
          </p:cNvPr>
          <p:cNvSpPr/>
          <p:nvPr/>
        </p:nvSpPr>
        <p:spPr>
          <a:xfrm>
            <a:off x="8693446" y="1522624"/>
            <a:ext cx="1366788" cy="308009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7E9219-A439-8A1F-E02B-BEAA249CB6BD}"/>
              </a:ext>
            </a:extLst>
          </p:cNvPr>
          <p:cNvSpPr/>
          <p:nvPr/>
        </p:nvSpPr>
        <p:spPr>
          <a:xfrm>
            <a:off x="9074330" y="2208424"/>
            <a:ext cx="1003321" cy="308009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CFADB9-C9E2-71D2-F3D1-830BC511AD35}"/>
              </a:ext>
            </a:extLst>
          </p:cNvPr>
          <p:cNvSpPr/>
          <p:nvPr/>
        </p:nvSpPr>
        <p:spPr>
          <a:xfrm>
            <a:off x="8693446" y="4759073"/>
            <a:ext cx="796376" cy="308009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C80C1-6D95-35BB-FE14-356A10CF64F9}"/>
              </a:ext>
            </a:extLst>
          </p:cNvPr>
          <p:cNvSpPr txBox="1"/>
          <p:nvPr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Methods</a:t>
            </a:r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5D833-2754-6275-F8D8-8FBBBA5CA19F}"/>
              </a:ext>
            </a:extLst>
          </p:cNvPr>
          <p:cNvSpPr txBox="1"/>
          <p:nvPr/>
        </p:nvSpPr>
        <p:spPr>
          <a:xfrm>
            <a:off x="10912932" y="5598180"/>
            <a:ext cx="1279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3"/>
                </a:solidFill>
              </a:rPr>
              <a:t>Poughkeepsie </a:t>
            </a:r>
          </a:p>
          <a:p>
            <a:r>
              <a:rPr lang="en-US" sz="1400" b="1">
                <a:solidFill>
                  <a:schemeClr val="accent3"/>
                </a:solidFill>
              </a:rPr>
              <a:t>80 miles south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6345DC-1027-4F7F-4D14-4CC64F730466}"/>
              </a:ext>
            </a:extLst>
          </p:cNvPr>
          <p:cNvCxnSpPr/>
          <p:nvPr/>
        </p:nvCxnSpPr>
        <p:spPr>
          <a:xfrm>
            <a:off x="11582146" y="6121400"/>
            <a:ext cx="0" cy="592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0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ABD58D-DC23-F52D-9CDE-97AF35C3D2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649" y="3982172"/>
            <a:ext cx="5026528" cy="1905272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en-US" sz="2200">
                <a:solidFill>
                  <a:schemeClr val="bg2"/>
                </a:solidFill>
              </a:rPr>
              <a:t>  PCB comparisons need to control for:</a:t>
            </a:r>
          </a:p>
          <a:p>
            <a:pPr indent="-285750"/>
            <a:r>
              <a:rPr lang="en-US" sz="2000">
                <a:solidFill>
                  <a:schemeClr val="bg2"/>
                </a:solidFill>
              </a:rPr>
              <a:t>Variability due to flow</a:t>
            </a:r>
          </a:p>
          <a:p>
            <a:pPr indent="-285750"/>
            <a:r>
              <a:rPr lang="en-US" sz="2000">
                <a:solidFill>
                  <a:schemeClr val="bg2"/>
                </a:solidFill>
              </a:rPr>
              <a:t>Seasonal fluctuations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AD88C1-DCD2-B2CF-04FB-BF27B9AD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Consideration of Flow and Seasonal Variations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7A1249-7245-BEA8-833E-4821E408B5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4"/>
          <a:stretch/>
        </p:blipFill>
        <p:spPr>
          <a:xfrm>
            <a:off x="606552" y="1764792"/>
            <a:ext cx="9966281" cy="206132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B081D64-07DF-1124-60FA-FFF724C00456}"/>
              </a:ext>
            </a:extLst>
          </p:cNvPr>
          <p:cNvSpPr txBox="1">
            <a:spLocks/>
          </p:cNvSpPr>
          <p:nvPr/>
        </p:nvSpPr>
        <p:spPr>
          <a:xfrm>
            <a:off x="6552824" y="3982172"/>
            <a:ext cx="5026528" cy="1905272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45720" rIns="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>
                <a:solidFill>
                  <a:schemeClr val="bg2"/>
                </a:solidFill>
              </a:rPr>
              <a:t>  Assess the data two ways:</a:t>
            </a:r>
          </a:p>
          <a:p>
            <a:pPr indent="-346075"/>
            <a:r>
              <a:rPr lang="en-US" sz="2000">
                <a:solidFill>
                  <a:schemeClr val="bg2"/>
                </a:solidFill>
              </a:rPr>
              <a:t>Summer low flow: July to September (&lt;5,000 cfs)</a:t>
            </a:r>
          </a:p>
          <a:p>
            <a:pPr indent="-346075"/>
            <a:r>
              <a:rPr lang="en-US" sz="2000">
                <a:solidFill>
                  <a:schemeClr val="bg2"/>
                </a:solidFill>
              </a:rPr>
              <a:t>High flow (&gt;15,000 cfs)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90D2-A534-B10B-662F-2D94E309D777}"/>
              </a:ext>
            </a:extLst>
          </p:cNvPr>
          <p:cNvSpPr txBox="1"/>
          <p:nvPr/>
        </p:nvSpPr>
        <p:spPr>
          <a:xfrm>
            <a:off x="10311705" y="1970468"/>
            <a:ext cx="1880295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spc="-2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BMP: Baseline Monitoring Program</a:t>
            </a:r>
          </a:p>
          <a:p>
            <a:r>
              <a:rPr lang="en-US" sz="1000" spc="-2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RAMP: Remedial Action Monitoring Program</a:t>
            </a:r>
          </a:p>
          <a:p>
            <a:r>
              <a:rPr lang="en-US" sz="1000" spc="-2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OMM: Operation, Maintenance, and Monitoring</a:t>
            </a:r>
          </a:p>
          <a:p>
            <a:r>
              <a:rPr lang="en-US" sz="1000" spc="-2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mGBM: Modified Green Bay Method</a:t>
            </a:r>
          </a:p>
          <a:p>
            <a:r>
              <a:rPr lang="en-US" sz="1000" spc="-2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1668C: EPA Method 1668C</a:t>
            </a:r>
            <a:endParaRPr lang="en-US" sz="1000" spc="-2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6F66F6-AA73-1771-BCE8-09CB6A167F28}"/>
              </a:ext>
            </a:extLst>
          </p:cNvPr>
          <p:cNvGrpSpPr/>
          <p:nvPr/>
        </p:nvGrpSpPr>
        <p:grpSpPr>
          <a:xfrm>
            <a:off x="8104332" y="2065870"/>
            <a:ext cx="2084885" cy="769441"/>
            <a:chOff x="8521700" y="2112384"/>
            <a:chExt cx="2084885" cy="76944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0B4973-DD62-EBC2-E354-8986906DD024}"/>
                </a:ext>
              </a:extLst>
            </p:cNvPr>
            <p:cNvGrpSpPr/>
            <p:nvPr/>
          </p:nvGrpSpPr>
          <p:grpSpPr>
            <a:xfrm>
              <a:off x="8601325" y="2112384"/>
              <a:ext cx="2005260" cy="769441"/>
              <a:chOff x="8601325" y="2112384"/>
              <a:chExt cx="2005260" cy="76944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26FCA7-671C-2B2D-0D76-F2257E68F8DF}"/>
                  </a:ext>
                </a:extLst>
              </p:cNvPr>
              <p:cNvSpPr txBox="1"/>
              <p:nvPr/>
            </p:nvSpPr>
            <p:spPr>
              <a:xfrm>
                <a:off x="8644188" y="2112384"/>
                <a:ext cx="1962397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+mj-lt"/>
                    <a:cs typeface="Arial"/>
                  </a:rPr>
                  <a:t>BMP</a:t>
                </a:r>
              </a:p>
              <a:p>
                <a:r>
                  <a:rPr lang="en-US" sz="1100">
                    <a:solidFill>
                      <a:srgbClr val="000000"/>
                    </a:solidFill>
                    <a:latin typeface="+mj-lt"/>
                    <a:cs typeface="Arial"/>
                  </a:rPr>
                  <a:t>RAMP (dredging)</a:t>
                </a:r>
              </a:p>
              <a:p>
                <a:r>
                  <a:rPr lang="en-US" sz="1100">
                    <a:solidFill>
                      <a:srgbClr val="000000"/>
                    </a:solidFill>
                    <a:latin typeface="+mj-lt"/>
                    <a:cs typeface="Arial"/>
                  </a:rPr>
                  <a:t>OMM (post-dredge; mGBM)</a:t>
                </a:r>
              </a:p>
              <a:p>
                <a:r>
                  <a:rPr lang="en-US" sz="1100">
                    <a:solidFill>
                      <a:srgbClr val="000000"/>
                    </a:solidFill>
                    <a:latin typeface="+mj-lt"/>
                    <a:cs typeface="Arial"/>
                  </a:rPr>
                  <a:t>OMM (post-dredge; 1668C)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673842-90A2-C9A3-2475-71385545CA0F}"/>
                  </a:ext>
                </a:extLst>
              </p:cNvPr>
              <p:cNvSpPr/>
              <p:nvPr/>
            </p:nvSpPr>
            <p:spPr>
              <a:xfrm>
                <a:off x="8601325" y="2191694"/>
                <a:ext cx="100013" cy="10001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C12B671-303D-D1D1-F9C8-8A1945246F08}"/>
                  </a:ext>
                </a:extLst>
              </p:cNvPr>
              <p:cNvSpPr/>
              <p:nvPr/>
            </p:nvSpPr>
            <p:spPr>
              <a:xfrm>
                <a:off x="8601325" y="2359051"/>
                <a:ext cx="100013" cy="100013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5108E9D-440C-AEA2-ABB9-5F625C3BE1CD}"/>
                  </a:ext>
                </a:extLst>
              </p:cNvPr>
              <p:cNvSpPr/>
              <p:nvPr/>
            </p:nvSpPr>
            <p:spPr>
              <a:xfrm>
                <a:off x="8601325" y="2526408"/>
                <a:ext cx="100013" cy="1000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DBF26E-3926-607D-9BE7-CA44ED545484}"/>
                  </a:ext>
                </a:extLst>
              </p:cNvPr>
              <p:cNvSpPr/>
              <p:nvPr/>
            </p:nvSpPr>
            <p:spPr>
              <a:xfrm>
                <a:off x="8601325" y="2695441"/>
                <a:ext cx="100013" cy="100013"/>
              </a:xfrm>
              <a:prstGeom prst="ellipse">
                <a:avLst/>
              </a:prstGeom>
              <a:solidFill>
                <a:srgbClr val="FFBD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676ABE-64FA-F86A-5096-A5180F54D550}"/>
                </a:ext>
              </a:extLst>
            </p:cNvPr>
            <p:cNvSpPr/>
            <p:nvPr/>
          </p:nvSpPr>
          <p:spPr>
            <a:xfrm>
              <a:off x="8521700" y="2112384"/>
              <a:ext cx="2084885" cy="769441"/>
            </a:xfrm>
            <a:prstGeom prst="rect">
              <a:avLst/>
            </a:prstGeom>
            <a:noFill/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80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01CBE3-DD75-FD7D-B0A1-4EB77898E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888" y="5304893"/>
            <a:ext cx="2030472" cy="762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E5218-C94A-9372-38E5-AE605DFE19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968" y="1911691"/>
            <a:ext cx="10405182" cy="33595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49EFED-3BCF-9D42-9445-0CE200855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Summer Lower-Flow Average – Upper River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A9DC7D-2E32-4F27-5422-9ECA88D54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394" y="6102332"/>
            <a:ext cx="7593228" cy="656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EA50A3-BDCF-5FAB-2BF4-903099F710AB}"/>
              </a:ext>
            </a:extLst>
          </p:cNvPr>
          <p:cNvSpPr txBox="1"/>
          <p:nvPr/>
        </p:nvSpPr>
        <p:spPr>
          <a:xfrm>
            <a:off x="534450" y="429748"/>
            <a:ext cx="609437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RESULTS - Water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8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2B9AC96-9B75-7DB0-0ED7-B7BF05ADD5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33125"/>
          <a:stretch/>
        </p:blipFill>
        <p:spPr>
          <a:xfrm>
            <a:off x="4736972" y="2079672"/>
            <a:ext cx="6534665" cy="3209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084B30-86B2-F791-CB0A-E613999555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r="66633"/>
          <a:stretch/>
        </p:blipFill>
        <p:spPr>
          <a:xfrm>
            <a:off x="808732" y="2049563"/>
            <a:ext cx="3260444" cy="32093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F84C26-DECA-2158-19A3-713E0214C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888" y="5304893"/>
            <a:ext cx="2030472" cy="762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F52D7B-9A7D-BDBF-11FC-5F61E88E1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394" y="6102332"/>
            <a:ext cx="7593228" cy="6567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6B0AFC2-64D6-4EDD-1E1E-ED8F9229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Summer Average – Lower 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5929B-60AB-AB92-7932-449C27B52FFD}"/>
              </a:ext>
            </a:extLst>
          </p:cNvPr>
          <p:cNvSpPr/>
          <p:nvPr/>
        </p:nvSpPr>
        <p:spPr>
          <a:xfrm>
            <a:off x="762000" y="2127250"/>
            <a:ext cx="3524250" cy="31316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BBEE86-C5CE-63A0-DFA8-EEDEC1237BCC}"/>
              </a:ext>
            </a:extLst>
          </p:cNvPr>
          <p:cNvSpPr/>
          <p:nvPr/>
        </p:nvSpPr>
        <p:spPr>
          <a:xfrm>
            <a:off x="4686300" y="2127250"/>
            <a:ext cx="6807200" cy="313164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AAE94-131E-B718-EE36-57DF1385A988}"/>
              </a:ext>
            </a:extLst>
          </p:cNvPr>
          <p:cNvSpPr txBox="1"/>
          <p:nvPr/>
        </p:nvSpPr>
        <p:spPr>
          <a:xfrm>
            <a:off x="1672770" y="1676281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3"/>
                </a:solidFill>
              </a:rPr>
              <a:t>Upper River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95AEF-BD16-4F50-CEC9-930B58A8963B}"/>
              </a:ext>
            </a:extLst>
          </p:cNvPr>
          <p:cNvSpPr txBox="1"/>
          <p:nvPr/>
        </p:nvSpPr>
        <p:spPr>
          <a:xfrm>
            <a:off x="7188050" y="1676281"/>
            <a:ext cx="18036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/>
              <a:t>Lower River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72833-EF0F-4E91-4E9B-CE77C46680DC}"/>
              </a:ext>
            </a:extLst>
          </p:cNvPr>
          <p:cNvSpPr txBox="1"/>
          <p:nvPr/>
        </p:nvSpPr>
        <p:spPr>
          <a:xfrm>
            <a:off x="534450" y="429748"/>
            <a:ext cx="609437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RESULTS - Water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3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4B85E0-2E3B-C6C8-62DC-64219DCBA353}"/>
              </a:ext>
            </a:extLst>
          </p:cNvPr>
          <p:cNvSpPr/>
          <p:nvPr/>
        </p:nvSpPr>
        <p:spPr>
          <a:xfrm>
            <a:off x="323273" y="6096000"/>
            <a:ext cx="794327" cy="461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52EFE3-B005-0450-95CC-515B97C0D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29" y="1732397"/>
            <a:ext cx="6269022" cy="3843117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EAE0E97-22DB-61FC-450C-A34BA5BDCE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283" y="5725297"/>
            <a:ext cx="10972165" cy="422703"/>
          </a:xfrm>
        </p:spPr>
        <p:txBody>
          <a:bodyPr/>
          <a:lstStyle/>
          <a:p>
            <a:r>
              <a:rPr lang="en-US" sz="2000"/>
              <a:t>Recent data indicate a reduction in PCB concentrations during high-flow events</a:t>
            </a:r>
          </a:p>
          <a:p>
            <a:endParaRPr 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46DA93-0B17-A30A-7DBB-28DA837D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/>
              <a:t>Waterford Post-Dredge High-Flow Data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292D77-B8E5-F4A6-F346-FE07A8EBC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211" y="5559322"/>
            <a:ext cx="1353577" cy="2113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100111-0086-5D25-4E78-A5748D45E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755" y="3054976"/>
            <a:ext cx="243874" cy="1132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FACD01-396B-29ED-12A9-C9BEDD66798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49" t="4198" r="2340" b="7511"/>
          <a:stretch/>
        </p:blipFill>
        <p:spPr>
          <a:xfrm>
            <a:off x="3008729" y="1872707"/>
            <a:ext cx="1360581" cy="96332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FDFC52-A0B9-5785-42F5-F2AF4447C661}"/>
              </a:ext>
            </a:extLst>
          </p:cNvPr>
          <p:cNvSpPr txBox="1"/>
          <p:nvPr/>
        </p:nvSpPr>
        <p:spPr>
          <a:xfrm>
            <a:off x="534450" y="429748"/>
            <a:ext cx="609437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RESULTS - Water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95C475-5D2E-4577-8792-854F87E8695D}"/>
              </a:ext>
            </a:extLst>
          </p:cNvPr>
          <p:cNvCxnSpPr>
            <a:cxnSpLocks/>
          </p:cNvCxnSpPr>
          <p:nvPr/>
        </p:nvCxnSpPr>
        <p:spPr>
          <a:xfrm flipV="1">
            <a:off x="6470650" y="1777492"/>
            <a:ext cx="0" cy="355809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20BDD9-5072-51A9-6CBA-D6DA6CEA6F3F}"/>
              </a:ext>
            </a:extLst>
          </p:cNvPr>
          <p:cNvSpPr txBox="1"/>
          <p:nvPr/>
        </p:nvSpPr>
        <p:spPr>
          <a:xfrm>
            <a:off x="609600" y="62000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l"/>
            <a:fld id="{BB77C75F-EF49-4BD9-B120-C24CD75832F7}" type="slidenum">
              <a:rPr lang="en-US" sz="1200" b="0" u="none" smtClean="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l"/>
              <a:t>9</a:t>
            </a:fld>
            <a:endParaRPr lang="en-US" sz="1200" b="0" u="none">
              <a:solidFill>
                <a:schemeClr val="accent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9376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Battelle 2022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2.xml><?xml version="1.0" encoding="utf-8"?>
<a:theme xmlns:a="http://schemas.openxmlformats.org/drawingml/2006/main" name="Project Background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3.xml><?xml version="1.0" encoding="utf-8"?>
<a:theme xmlns:a="http://schemas.openxmlformats.org/drawingml/2006/main" name="Challenge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4.xml><?xml version="1.0" encoding="utf-8"?>
<a:theme xmlns:a="http://schemas.openxmlformats.org/drawingml/2006/main" name="Methods &amp; Approach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5.xml><?xml version="1.0" encoding="utf-8"?>
<a:theme xmlns:a="http://schemas.openxmlformats.org/drawingml/2006/main" name="Conclusion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CD2CC9DC1DE4F8E2940ABC5354EF8" ma:contentTypeVersion="11" ma:contentTypeDescription="Create a new document." ma:contentTypeScope="" ma:versionID="642e617f596ce8dbd207408b8fa0a993">
  <xsd:schema xmlns:xsd="http://www.w3.org/2001/XMLSchema" xmlns:xs="http://www.w3.org/2001/XMLSchema" xmlns:p="http://schemas.microsoft.com/office/2006/metadata/properties" xmlns:ns2="a2698da2-da9c-47ea-a5b8-b239d344e65e" xmlns:ns3="00c87f25-2316-4e8e-aa34-2c74b3876b84" xmlns:ns4="05e77292-2eb1-4c19-8430-212c094da4de" targetNamespace="http://schemas.microsoft.com/office/2006/metadata/properties" ma:root="true" ma:fieldsID="a742ebb869ba3d04f62f67b4ea690775" ns2:_="" ns3:_="" ns4:_="">
    <xsd:import namespace="a2698da2-da9c-47ea-a5b8-b239d344e65e"/>
    <xsd:import namespace="00c87f25-2316-4e8e-aa34-2c74b3876b84"/>
    <xsd:import namespace="05e77292-2eb1-4c19-8430-212c094da4de"/>
    <xsd:element name="properties">
      <xsd:complexType>
        <xsd:sequence>
          <xsd:element name="documentManagement">
            <xsd:complexType>
              <xsd:all>
                <xsd:element ref="ns2:Data_x0020_Classification" minOccurs="0"/>
                <xsd:element ref="ns2:Client_x0020_Type" minOccurs="0"/>
                <xsd:element ref="ns3:MediaServiceSearchProperties" minOccurs="0"/>
                <xsd:element ref="ns3:MediaServiceObjectDetectorVersion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98da2-da9c-47ea-a5b8-b239d344e65e" elementFormDefault="qualified">
    <xsd:import namespace="http://schemas.microsoft.com/office/2006/documentManagement/types"/>
    <xsd:import namespace="http://schemas.microsoft.com/office/infopath/2007/PartnerControls"/>
    <xsd:element name="Data_x0020_Classification" ma:index="8" nillable="true" ma:displayName="Data Classification" ma:description="To be populated by Anchor QEA staff" ma:format="Dropdown" ma:internalName="Data_x0020_Classification">
      <xsd:simpleType>
        <xsd:restriction base="dms:Choice">
          <xsd:enumeration value="Internal"/>
          <xsd:enumeration value="Public"/>
          <xsd:enumeration value="Confidential"/>
          <xsd:enumeration value="CUI"/>
        </xsd:restriction>
      </xsd:simpleType>
    </xsd:element>
    <xsd:element name="Client_x0020_Type" ma:index="9" nillable="true" ma:displayName="Client Type" ma:description="To be populated by Anchor QEA staff" ma:format="Dropdown" ma:internalName="Client_x0020_Type">
      <xsd:simpleType>
        <xsd:restriction base="dms:Choice">
          <xsd:enumeration value="Internal"/>
          <xsd:enumeration value="Business/NGO"/>
          <xsd:enumeration value="Tribe"/>
          <xsd:enumeration value="Local Government"/>
          <xsd:enumeration value="State Government"/>
          <xsd:enumeration value="Federal Government"/>
          <xsd:enumeration value="Canadian Governme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87f25-2316-4e8e-aa34-2c74b3876b84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44e4b3c-d4ec-4737-9b71-7c7f9b19e5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77292-2eb1-4c19-8430-212c094da4d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0bc20e7-6ca0-481e-afc5-3ba291a3d056}" ma:internalName="TaxCatchAll" ma:showField="CatchAllData" ma:web="05e77292-2eb1-4c19-8430-212c094da4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ient_x0020_Type xmlns="a2698da2-da9c-47ea-a5b8-b239d344e65e" xsi:nil="true"/>
    <Data_x0020_Classification xmlns="a2698da2-da9c-47ea-a5b8-b239d344e65e" xsi:nil="true"/>
    <TaxCatchAll xmlns="05e77292-2eb1-4c19-8430-212c094da4de" xsi:nil="true"/>
    <lcf76f155ced4ddcb4097134ff3c332f xmlns="00c87f25-2316-4e8e-aa34-2c74b3876b84">
      <Terms xmlns="http://schemas.microsoft.com/office/infopath/2007/PartnerControls"/>
    </lcf76f155ced4ddcb4097134ff3c332f>
  </documentManagement>
</p:properties>
</file>

<file path=customXml/item4.xml><?xml version="1.0" encoding="utf-8"?>
<?mso-contentType ?>
<SharedContentType xmlns="Microsoft.SharePoint.Taxonomy.ContentTypeSync" SourceId="044e4b3c-d4ec-4737-9b71-7c7f9b19e5bf" ContentTypeId="0x0101" PreviousValue="false"/>
</file>

<file path=customXml/itemProps1.xml><?xml version="1.0" encoding="utf-8"?>
<ds:datastoreItem xmlns:ds="http://schemas.openxmlformats.org/officeDocument/2006/customXml" ds:itemID="{4D5CD68F-E9F3-45F5-A47C-D231E37FC8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B9D317-1C3D-488F-8A5F-B1D2D9CDB9DA}">
  <ds:schemaRefs>
    <ds:schemaRef ds:uri="00c87f25-2316-4e8e-aa34-2c74b3876b84"/>
    <ds:schemaRef ds:uri="05e77292-2eb1-4c19-8430-212c094da4de"/>
    <ds:schemaRef ds:uri="a2698da2-da9c-47ea-a5b8-b239d344e6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EF12B0E-A422-4D0B-BE22-D8FD1F5FFB9F}">
  <ds:schemaRefs>
    <ds:schemaRef ds:uri="00c87f25-2316-4e8e-aa34-2c74b3876b84"/>
    <ds:schemaRef ds:uri="05e77292-2eb1-4c19-8430-212c094da4de"/>
    <ds:schemaRef ds:uri="a2698da2-da9c-47ea-a5b8-b239d344e6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414C09C-0084-4DE0-9E04-2B95CE5F527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17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Title Page</vt:lpstr>
      <vt:lpstr>Project Background</vt:lpstr>
      <vt:lpstr>Challenge</vt:lpstr>
      <vt:lpstr>Methods &amp; Approach</vt:lpstr>
      <vt:lpstr>Conclusion</vt:lpstr>
      <vt:lpstr>Continued Assessment of the Effectiveness of the Upper Hudson River Remedy </vt:lpstr>
      <vt:lpstr>Upper Hudson River Superfund Site </vt:lpstr>
      <vt:lpstr>Post-Dredge Monitored Natural Recovery</vt:lpstr>
      <vt:lpstr>Discretization of the Upper River</vt:lpstr>
      <vt:lpstr>Water Assessment</vt:lpstr>
      <vt:lpstr>Consideration of Flow and Seasonal Variations</vt:lpstr>
      <vt:lpstr>Summer Lower-Flow Average – Upper River</vt:lpstr>
      <vt:lpstr>Summer Average – Lower River</vt:lpstr>
      <vt:lpstr>Waterford Post-Dredge High-Flow Data</vt:lpstr>
      <vt:lpstr>Fish Assessment</vt:lpstr>
      <vt:lpstr>Species Weighted Average – Wet Weight</vt:lpstr>
      <vt:lpstr>Species Weighted Average – Lipid</vt:lpstr>
      <vt:lpstr>Species Weighted Average – Lipid Normalized</vt:lpstr>
      <vt:lpstr>Sediment Assessment</vt:lpstr>
      <vt:lpstr>Sediment Assessment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Meeting</dc:title>
  <dc:creator>Ally Chopic</dc:creator>
  <cp:revision>1</cp:revision>
  <cp:lastPrinted>1601-01-01T00:00:00Z</cp:lastPrinted>
  <dcterms:created xsi:type="dcterms:W3CDTF">2020-09-18T19:27:01Z</dcterms:created>
  <dcterms:modified xsi:type="dcterms:W3CDTF">2025-01-23T14:29:03Z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0x010100B0BCD2CC9DC1DE4F8E2940ABC5354EF8</vt:lpwstr>
  </property>
  <property fmtid="{D5CDD505-2E9C-101B-9397-08002B2CF9AE}" pid="3" name="MediaServiceImageTags">
    <vt:lpwstr/>
  </property>
</Properties>
</file>